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4" r:id="rId15"/>
    <p:sldId id="271" r:id="rId16"/>
    <p:sldId id="273" r:id="rId17"/>
    <p:sldId id="275" r:id="rId18"/>
    <p:sldId id="276" r:id="rId19"/>
    <p:sldId id="277" r:id="rId20"/>
    <p:sldId id="270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5" d="100"/>
          <a:sy n="75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82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82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82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1EF191C7-291F-4C4E-9FE5-E5C62C7E6A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55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5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55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C0B59F94-2D0B-4F43-B97F-3007D88345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FD1E4D-548B-4B45-9FBD-D2AC2F6C55BC}" type="slidenum">
              <a:rPr lang="en-US"/>
              <a:pPr/>
              <a:t>1</a:t>
            </a:fld>
            <a:endParaRPr lang="en-US"/>
          </a:p>
        </p:txBody>
      </p:sp>
      <p:sp>
        <p:nvSpPr>
          <p:cNvPr id="48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F016D5-AF69-4B09-94B7-9F39F0C0A35B}" type="slidenum">
              <a:rPr lang="en-US"/>
              <a:pPr/>
              <a:t>10</a:t>
            </a:fld>
            <a:endParaRPr lang="en-US"/>
          </a:p>
        </p:txBody>
      </p:sp>
      <p:sp>
        <p:nvSpPr>
          <p:cNvPr id="43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w="12700" cap="flat">
            <a:solidFill>
              <a:schemeClr val="tx1"/>
            </a:solidFill>
          </a:ln>
        </p:spPr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889FA0-C984-4AD7-9A95-E290B8BB5826}" type="slidenum">
              <a:rPr lang="en-US"/>
              <a:pPr/>
              <a:t>11</a:t>
            </a:fld>
            <a:endParaRPr lang="en-US"/>
          </a:p>
        </p:txBody>
      </p:sp>
      <p:sp>
        <p:nvSpPr>
          <p:cNvPr id="43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w="12700" cap="flat">
            <a:solidFill>
              <a:schemeClr val="tx1"/>
            </a:solidFill>
          </a:ln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856A6D-81CF-4C70-91FD-4689BBFA8043}" type="slidenum">
              <a:rPr lang="en-US"/>
              <a:pPr/>
              <a:t>12</a:t>
            </a:fld>
            <a:endParaRPr lang="en-US"/>
          </a:p>
        </p:txBody>
      </p:sp>
      <p:sp>
        <p:nvSpPr>
          <p:cNvPr id="44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w="12700" cap="flat">
            <a:solidFill>
              <a:schemeClr val="tx1"/>
            </a:solidFill>
          </a:ln>
        </p:spPr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6A5484-399F-4F07-97C2-B1C12C4179FA}" type="slidenum">
              <a:rPr lang="en-US"/>
              <a:pPr/>
              <a:t>13</a:t>
            </a:fld>
            <a:endParaRPr lang="en-US"/>
          </a:p>
        </p:txBody>
      </p:sp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w="12700" cap="flat">
            <a:solidFill>
              <a:schemeClr val="tx1"/>
            </a:solidFill>
          </a:ln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3D1A11-5CE0-4DB9-A4F2-0843C3647C82}" type="slidenum">
              <a:rPr lang="en-US"/>
              <a:pPr/>
              <a:t>14</a:t>
            </a:fld>
            <a:endParaRPr lang="en-US"/>
          </a:p>
        </p:txBody>
      </p:sp>
      <p:sp>
        <p:nvSpPr>
          <p:cNvPr id="49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B6E3A-534B-4F85-810B-47B0E5DA9E52}" type="slidenum">
              <a:rPr lang="en-US"/>
              <a:pPr/>
              <a:t>15</a:t>
            </a:fld>
            <a:endParaRPr lang="en-US"/>
          </a:p>
        </p:txBody>
      </p:sp>
      <p:sp>
        <p:nvSpPr>
          <p:cNvPr id="44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E0ACD0-05B0-4303-BDEC-FEC8667E4E71}" type="slidenum">
              <a:rPr lang="en-US"/>
              <a:pPr/>
              <a:t>16</a:t>
            </a:fld>
            <a:endParaRPr lang="en-US"/>
          </a:p>
        </p:txBody>
      </p:sp>
      <p:sp>
        <p:nvSpPr>
          <p:cNvPr id="491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CDB352-E784-4B90-9063-59B5DB8F08BF}" type="slidenum">
              <a:rPr lang="en-US"/>
              <a:pPr/>
              <a:t>17</a:t>
            </a:fld>
            <a:endParaRPr lang="en-US"/>
          </a:p>
        </p:txBody>
      </p:sp>
      <p:sp>
        <p:nvSpPr>
          <p:cNvPr id="49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433BD1-3FA9-4EB4-93E9-E8EC448BF4F1}" type="slidenum">
              <a:rPr lang="en-US"/>
              <a:pPr/>
              <a:t>18</a:t>
            </a:fld>
            <a:endParaRPr lang="en-US"/>
          </a:p>
        </p:txBody>
      </p:sp>
      <p:sp>
        <p:nvSpPr>
          <p:cNvPr id="49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84B4F5-1559-4259-9CE4-E3E5C7994A71}" type="slidenum">
              <a:rPr lang="en-US"/>
              <a:pPr/>
              <a:t>19</a:t>
            </a:fld>
            <a:endParaRPr lang="en-US"/>
          </a:p>
        </p:txBody>
      </p:sp>
      <p:sp>
        <p:nvSpPr>
          <p:cNvPr id="49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35C761-78CF-47DC-919E-C9604C827D8C}" type="slidenum">
              <a:rPr lang="en-US"/>
              <a:pPr/>
              <a:t>2</a:t>
            </a:fld>
            <a:endParaRPr lang="en-US"/>
          </a:p>
        </p:txBody>
      </p:sp>
      <p:sp>
        <p:nvSpPr>
          <p:cNvPr id="484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F5FE7E-5643-4A94-8478-6C7C12987391}" type="slidenum">
              <a:rPr lang="en-US"/>
              <a:pPr/>
              <a:t>20</a:t>
            </a:fld>
            <a:endParaRPr lang="en-US"/>
          </a:p>
        </p:txBody>
      </p:sp>
      <p:sp>
        <p:nvSpPr>
          <p:cNvPr id="495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F9EC55-8FD5-453D-B2BC-4FBB875250C5}" type="slidenum">
              <a:rPr lang="en-US"/>
              <a:pPr/>
              <a:t>21</a:t>
            </a:fld>
            <a:endParaRPr lang="en-US"/>
          </a:p>
        </p:txBody>
      </p:sp>
      <p:sp>
        <p:nvSpPr>
          <p:cNvPr id="497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5E2F18-6454-41FC-AAD9-16EDEBC73373}" type="slidenum">
              <a:rPr lang="en-US"/>
              <a:pPr/>
              <a:t>22</a:t>
            </a:fld>
            <a:endParaRPr lang="en-US"/>
          </a:p>
        </p:txBody>
      </p:sp>
      <p:sp>
        <p:nvSpPr>
          <p:cNvPr id="49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645C6-F120-424E-A936-DA1942F8F36D}" type="slidenum">
              <a:rPr lang="en-US"/>
              <a:pPr/>
              <a:t>23</a:t>
            </a:fld>
            <a:endParaRPr lang="en-US"/>
          </a:p>
        </p:txBody>
      </p:sp>
      <p:sp>
        <p:nvSpPr>
          <p:cNvPr id="499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A83A8D-0A4C-4930-B22D-20F50A8711EA}" type="slidenum">
              <a:rPr lang="en-US"/>
              <a:pPr/>
              <a:t>24</a:t>
            </a:fld>
            <a:endParaRPr lang="en-US"/>
          </a:p>
        </p:txBody>
      </p:sp>
      <p:sp>
        <p:nvSpPr>
          <p:cNvPr id="50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CC3225-4618-434A-A3E6-9C8315136558}" type="slidenum">
              <a:rPr lang="en-US"/>
              <a:pPr/>
              <a:t>25</a:t>
            </a:fld>
            <a:endParaRPr lang="en-US"/>
          </a:p>
        </p:txBody>
      </p:sp>
      <p:sp>
        <p:nvSpPr>
          <p:cNvPr id="501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A4C055-A34E-48C4-AC9F-FC02DD2B0C37}" type="slidenum">
              <a:rPr lang="en-US"/>
              <a:pPr/>
              <a:t>26</a:t>
            </a:fld>
            <a:endParaRPr lang="en-US"/>
          </a:p>
        </p:txBody>
      </p:sp>
      <p:sp>
        <p:nvSpPr>
          <p:cNvPr id="46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699" cap="flat">
            <a:solidFill>
              <a:schemeClr val="tx1"/>
            </a:solidFill>
          </a:ln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E1F9E1-8B34-4918-9B3C-B7D728A0C3B0}" type="slidenum">
              <a:rPr lang="en-US"/>
              <a:pPr/>
              <a:t>27</a:t>
            </a:fld>
            <a:endParaRPr lang="en-US"/>
          </a:p>
        </p:txBody>
      </p:sp>
      <p:sp>
        <p:nvSpPr>
          <p:cNvPr id="464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699" cap="flat">
            <a:solidFill>
              <a:schemeClr val="tx1"/>
            </a:solidFill>
          </a:ln>
        </p:spPr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7813E5-519F-4710-8912-E17C025603F1}" type="slidenum">
              <a:rPr lang="en-US"/>
              <a:pPr/>
              <a:t>28</a:t>
            </a:fld>
            <a:endParaRPr lang="en-US"/>
          </a:p>
        </p:txBody>
      </p:sp>
      <p:sp>
        <p:nvSpPr>
          <p:cNvPr id="466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699" cap="flat">
            <a:solidFill>
              <a:schemeClr val="tx1"/>
            </a:solidFill>
          </a:ln>
        </p:spPr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6CB397-CAB1-449D-B25F-0713124732CD}" type="slidenum">
              <a:rPr lang="en-US"/>
              <a:pPr/>
              <a:t>29</a:t>
            </a:fld>
            <a:endParaRPr lang="en-US"/>
          </a:p>
        </p:txBody>
      </p:sp>
      <p:sp>
        <p:nvSpPr>
          <p:cNvPr id="468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699" cap="flat">
            <a:solidFill>
              <a:schemeClr val="tx1"/>
            </a:solidFill>
          </a:ln>
        </p:spPr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51E436-9529-4AEB-B8AE-1960680CC1B2}" type="slidenum">
              <a:rPr lang="en-US"/>
              <a:pPr/>
              <a:t>3</a:t>
            </a:fld>
            <a:endParaRPr lang="en-US"/>
          </a:p>
        </p:txBody>
      </p:sp>
      <p:sp>
        <p:nvSpPr>
          <p:cNvPr id="48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FB0908-92D8-4FAA-846C-874D9B0E7DF0}" type="slidenum">
              <a:rPr lang="en-US"/>
              <a:pPr/>
              <a:t>30</a:t>
            </a:fld>
            <a:endParaRPr lang="en-US"/>
          </a:p>
        </p:txBody>
      </p:sp>
      <p:sp>
        <p:nvSpPr>
          <p:cNvPr id="471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699" cap="flat">
            <a:solidFill>
              <a:schemeClr val="tx1"/>
            </a:solidFill>
          </a:ln>
        </p:spPr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789FD4-2F2D-4AF7-9D8C-B2B736C82866}" type="slidenum">
              <a:rPr lang="en-US"/>
              <a:pPr/>
              <a:t>31</a:t>
            </a:fld>
            <a:endParaRPr lang="en-US"/>
          </a:p>
        </p:txBody>
      </p:sp>
      <p:sp>
        <p:nvSpPr>
          <p:cNvPr id="473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699" cap="flat">
            <a:solidFill>
              <a:schemeClr val="tx1"/>
            </a:solidFill>
          </a:ln>
        </p:spPr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B08517-C2C3-464D-A21E-4D8BE96F8487}" type="slidenum">
              <a:rPr lang="en-US"/>
              <a:pPr/>
              <a:t>32</a:t>
            </a:fld>
            <a:endParaRPr lang="en-US"/>
          </a:p>
        </p:txBody>
      </p:sp>
      <p:sp>
        <p:nvSpPr>
          <p:cNvPr id="475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699" cap="flat">
            <a:solidFill>
              <a:schemeClr val="tx1"/>
            </a:solidFill>
          </a:ln>
        </p:spPr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00B255-D256-4325-94B4-A15DE506DA33}" type="slidenum">
              <a:rPr lang="en-US"/>
              <a:pPr/>
              <a:t>33</a:t>
            </a:fld>
            <a:endParaRPr lang="en-US"/>
          </a:p>
        </p:txBody>
      </p:sp>
      <p:sp>
        <p:nvSpPr>
          <p:cNvPr id="47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699" cap="flat">
            <a:solidFill>
              <a:schemeClr val="tx1"/>
            </a:solidFill>
          </a:ln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8646F-3A1C-4C79-95C3-4AC73D71E9B6}" type="slidenum">
              <a:rPr lang="en-US"/>
              <a:pPr/>
              <a:t>34</a:t>
            </a:fld>
            <a:endParaRPr lang="en-US"/>
          </a:p>
        </p:txBody>
      </p:sp>
      <p:sp>
        <p:nvSpPr>
          <p:cNvPr id="502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FB0B26-1B76-49A5-905F-34702EB6C9B2}" type="slidenum">
              <a:rPr lang="en-US"/>
              <a:pPr/>
              <a:t>4</a:t>
            </a:fld>
            <a:endParaRPr lang="en-US"/>
          </a:p>
        </p:txBody>
      </p:sp>
      <p:sp>
        <p:nvSpPr>
          <p:cNvPr id="48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80F88-6387-4745-A32E-17A5B265513C}" type="slidenum">
              <a:rPr lang="en-US"/>
              <a:pPr/>
              <a:t>5</a:t>
            </a:fld>
            <a:endParaRPr lang="en-US"/>
          </a:p>
        </p:txBody>
      </p:sp>
      <p:sp>
        <p:nvSpPr>
          <p:cNvPr id="48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58CECE-4094-423A-8DC1-F1420D382C81}" type="slidenum">
              <a:rPr lang="en-US"/>
              <a:pPr/>
              <a:t>6</a:t>
            </a:fld>
            <a:endParaRPr lang="en-US"/>
          </a:p>
        </p:txBody>
      </p:sp>
      <p:sp>
        <p:nvSpPr>
          <p:cNvPr id="48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6EB537-D36D-4211-80B9-B0C554D0557B}" type="slidenum">
              <a:rPr lang="en-US"/>
              <a:pPr/>
              <a:t>7</a:t>
            </a:fld>
            <a:endParaRPr lang="en-US"/>
          </a:p>
        </p:txBody>
      </p:sp>
      <p:sp>
        <p:nvSpPr>
          <p:cNvPr id="42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699" cap="flat">
            <a:solidFill>
              <a:schemeClr val="tx1"/>
            </a:solidFill>
          </a:ln>
        </p:spPr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947597-B77A-4DE7-B4A0-8D70816B8770}" type="slidenum">
              <a:rPr lang="en-US"/>
              <a:pPr/>
              <a:t>8</a:t>
            </a:fld>
            <a:endParaRPr lang="en-US"/>
          </a:p>
        </p:txBody>
      </p:sp>
      <p:sp>
        <p:nvSpPr>
          <p:cNvPr id="43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699" cap="flat">
            <a:solidFill>
              <a:schemeClr val="tx1"/>
            </a:solidFill>
          </a:ln>
        </p:spPr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E565E-1741-424D-AC88-74073C313E83}" type="slidenum">
              <a:rPr lang="en-US"/>
              <a:pPr/>
              <a:t>9</a:t>
            </a:fld>
            <a:endParaRPr lang="en-US"/>
          </a:p>
        </p:txBody>
      </p:sp>
      <p:sp>
        <p:nvSpPr>
          <p:cNvPr id="43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 w="12700" cap="flat">
            <a:solidFill>
              <a:schemeClr val="tx1"/>
            </a:solidFill>
          </a:ln>
        </p:spPr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39" name="Group 23"/>
          <p:cNvGrpSpPr>
            <a:grpSpLocks/>
          </p:cNvGrpSpPr>
          <p:nvPr userDrawn="1"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11637" name="Group 21"/>
            <p:cNvGrpSpPr>
              <a:grpSpLocks/>
            </p:cNvGrpSpPr>
            <p:nvPr userDrawn="1"/>
          </p:nvGrpSpPr>
          <p:grpSpPr bwMode="auto">
            <a:xfrm>
              <a:off x="0" y="786"/>
              <a:ext cx="5758" cy="3534"/>
              <a:chOff x="0" y="786"/>
              <a:chExt cx="5758" cy="3534"/>
            </a:xfrm>
          </p:grpSpPr>
          <p:sp>
            <p:nvSpPr>
              <p:cNvPr id="111620" name="Freeform 4"/>
              <p:cNvSpPr>
                <a:spLocks/>
              </p:cNvSpPr>
              <p:nvPr/>
            </p:nvSpPr>
            <p:spPr bwMode="hidden">
              <a:xfrm>
                <a:off x="558" y="786"/>
                <a:ext cx="5200" cy="3534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1" name="Freeform 5"/>
              <p:cNvSpPr>
                <a:spLocks/>
              </p:cNvSpPr>
              <p:nvPr/>
            </p:nvSpPr>
            <p:spPr bwMode="hidden">
              <a:xfrm>
                <a:off x="0" y="786"/>
                <a:ext cx="558" cy="35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1622" name="Freeform 6"/>
            <p:cNvSpPr>
              <a:spLocks/>
            </p:cNvSpPr>
            <p:nvPr/>
          </p:nvSpPr>
          <p:spPr bwMode="ltGray">
            <a:xfrm>
              <a:off x="552" y="576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623" name="Freeform 7"/>
            <p:cNvSpPr>
              <a:spLocks/>
            </p:cNvSpPr>
            <p:nvPr/>
          </p:nvSpPr>
          <p:spPr bwMode="ltGray">
            <a:xfrm>
              <a:off x="767" y="780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624" name="Freeform 8"/>
            <p:cNvSpPr>
              <a:spLocks/>
            </p:cNvSpPr>
            <p:nvPr/>
          </p:nvSpPr>
          <p:spPr bwMode="ltGray">
            <a:xfrm>
              <a:off x="0" y="780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1638" name="Group 22"/>
            <p:cNvGrpSpPr>
              <a:grpSpLocks/>
            </p:cNvGrpSpPr>
            <p:nvPr userDrawn="1"/>
          </p:nvGrpSpPr>
          <p:grpSpPr bwMode="auto">
            <a:xfrm>
              <a:off x="348" y="4"/>
              <a:ext cx="5410" cy="4294"/>
              <a:chOff x="348" y="4"/>
              <a:chExt cx="5410" cy="4294"/>
            </a:xfrm>
          </p:grpSpPr>
          <p:sp>
            <p:nvSpPr>
              <p:cNvPr id="111626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7" name="Freeform 11"/>
              <p:cNvSpPr>
                <a:spLocks/>
              </p:cNvSpPr>
              <p:nvPr/>
            </p:nvSpPr>
            <p:spPr bwMode="ltGray">
              <a:xfrm>
                <a:off x="552" y="1200"/>
                <a:ext cx="12" cy="3098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8" name="Freeform 12"/>
              <p:cNvSpPr>
                <a:spLocks/>
              </p:cNvSpPr>
              <p:nvPr/>
            </p:nvSpPr>
            <p:spPr bwMode="ltGray">
              <a:xfrm>
                <a:off x="1019" y="780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9" name="Freeform 13"/>
              <p:cNvSpPr>
                <a:spLocks/>
              </p:cNvSpPr>
              <p:nvPr/>
            </p:nvSpPr>
            <p:spPr bwMode="ltGray">
              <a:xfrm>
                <a:off x="552" y="996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30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31" name="Freeform 15"/>
              <p:cNvSpPr>
                <a:spLocks/>
              </p:cNvSpPr>
              <p:nvPr/>
            </p:nvSpPr>
            <p:spPr bwMode="ltGray">
              <a:xfrm>
                <a:off x="348" y="780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1163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163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1634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1635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163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5681082-01CB-43D9-8490-FF8E9DC7F0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23ADF-0EC1-4F95-81B2-CDA4355107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048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048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B6D82-C9AB-4E8B-972C-7EFA3B150A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45D54-FB63-4EF6-A64B-B1330DB00B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16AD8-9167-4AEC-AA0F-A5244F379F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7B080-8FD6-4812-87DF-50DCDBE7C6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4D3BD-DC84-4D08-9488-DBC45DCE9A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6EECC-E693-475F-918D-0B6048B93B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CE24D-4C15-4502-BB69-94D4F667EE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D581E-5F07-4759-9867-772411D6DF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46F5C-902C-41A0-BADC-56EFBBA527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614" name="Group 22"/>
          <p:cNvGrpSpPr>
            <a:grpSpLocks/>
          </p:cNvGrpSpPr>
          <p:nvPr userDrawn="1"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10615" name="Group 23"/>
            <p:cNvGrpSpPr>
              <a:grpSpLocks/>
            </p:cNvGrpSpPr>
            <p:nvPr userDrawn="1"/>
          </p:nvGrpSpPr>
          <p:grpSpPr bwMode="auto">
            <a:xfrm>
              <a:off x="0" y="786"/>
              <a:ext cx="5758" cy="3534"/>
              <a:chOff x="0" y="786"/>
              <a:chExt cx="5758" cy="3534"/>
            </a:xfrm>
          </p:grpSpPr>
          <p:sp>
            <p:nvSpPr>
              <p:cNvPr id="110616" name="Freeform 24"/>
              <p:cNvSpPr>
                <a:spLocks/>
              </p:cNvSpPr>
              <p:nvPr/>
            </p:nvSpPr>
            <p:spPr bwMode="hidden">
              <a:xfrm>
                <a:off x="558" y="786"/>
                <a:ext cx="5200" cy="3534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17" name="Freeform 25"/>
              <p:cNvSpPr>
                <a:spLocks/>
              </p:cNvSpPr>
              <p:nvPr/>
            </p:nvSpPr>
            <p:spPr bwMode="hidden">
              <a:xfrm>
                <a:off x="0" y="786"/>
                <a:ext cx="558" cy="35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0618" name="Freeform 26"/>
            <p:cNvSpPr>
              <a:spLocks/>
            </p:cNvSpPr>
            <p:nvPr/>
          </p:nvSpPr>
          <p:spPr bwMode="ltGray">
            <a:xfrm>
              <a:off x="552" y="576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19" name="Freeform 27"/>
            <p:cNvSpPr>
              <a:spLocks/>
            </p:cNvSpPr>
            <p:nvPr/>
          </p:nvSpPr>
          <p:spPr bwMode="ltGray">
            <a:xfrm>
              <a:off x="767" y="780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20" name="Freeform 28"/>
            <p:cNvSpPr>
              <a:spLocks/>
            </p:cNvSpPr>
            <p:nvPr/>
          </p:nvSpPr>
          <p:spPr bwMode="ltGray">
            <a:xfrm>
              <a:off x="0" y="780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0621" name="Group 29"/>
            <p:cNvGrpSpPr>
              <a:grpSpLocks/>
            </p:cNvGrpSpPr>
            <p:nvPr userDrawn="1"/>
          </p:nvGrpSpPr>
          <p:grpSpPr bwMode="auto">
            <a:xfrm>
              <a:off x="348" y="4"/>
              <a:ext cx="5410" cy="4294"/>
              <a:chOff x="348" y="4"/>
              <a:chExt cx="5410" cy="4294"/>
            </a:xfrm>
          </p:grpSpPr>
          <p:sp>
            <p:nvSpPr>
              <p:cNvPr id="110622" name="Freeform 3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23" name="Freeform 31"/>
              <p:cNvSpPr>
                <a:spLocks/>
              </p:cNvSpPr>
              <p:nvPr/>
            </p:nvSpPr>
            <p:spPr bwMode="ltGray">
              <a:xfrm>
                <a:off x="552" y="1200"/>
                <a:ext cx="12" cy="3098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24" name="Freeform 32"/>
              <p:cNvSpPr>
                <a:spLocks/>
              </p:cNvSpPr>
              <p:nvPr/>
            </p:nvSpPr>
            <p:spPr bwMode="ltGray">
              <a:xfrm>
                <a:off x="1019" y="780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25" name="Freeform 33"/>
              <p:cNvSpPr>
                <a:spLocks/>
              </p:cNvSpPr>
              <p:nvPr/>
            </p:nvSpPr>
            <p:spPr bwMode="ltGray">
              <a:xfrm>
                <a:off x="552" y="996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26" name="Freeform 3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27" name="Freeform 35"/>
              <p:cNvSpPr>
                <a:spLocks/>
              </p:cNvSpPr>
              <p:nvPr/>
            </p:nvSpPr>
            <p:spPr bwMode="ltGray">
              <a:xfrm>
                <a:off x="348" y="780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1060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04800"/>
            <a:ext cx="7543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060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2192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60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1061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1061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FE7DEA3-A4C3-4C75-91A2-DD4313804D30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0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06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10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06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10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8" grpId="0" build="p">
        <p:tmplLst>
          <p:tmpl lvl="1">
            <p:tnLst>
              <p:par>
                <p:cTn presetID="2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to="" calcmode="lin" valueType="num">
                      <p:cBhvr>
                        <p:cTn dur="1" fill="hold"/>
                        <p:tgtEl>
                          <p:spTgt spid="110608"/>
                        </p:tgtEl>
                        <p:attrNameLst>
                          <p:attrName/>
                        </p:attrNameLst>
                      </p:cBhvr>
                    </p:anim>
                  </p:childTnLst>
                </p:cTn>
              </p:par>
            </p:tnLst>
          </p:tmpl>
          <p:tmpl lvl="2">
            <p:tnLst>
              <p:par>
                <p:cTn presetID="2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to="" calcmode="lin" valueType="num">
                      <p:cBhvr>
                        <p:cTn dur="1" fill="hold"/>
                        <p:tgtEl>
                          <p:spTgt spid="110608"/>
                        </p:tgtEl>
                        <p:attrNameLst>
                          <p:attrName/>
                        </p:attrNameLst>
                      </p:cBhvr>
                    </p:anim>
                  </p:childTnLst>
                </p:cTn>
              </p:par>
            </p:tnLst>
          </p:tmpl>
          <p:tmpl lvl="3">
            <p:tnLst>
              <p:par>
                <p:cTn presetID="2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to="" calcmode="lin" valueType="num">
                      <p:cBhvr>
                        <p:cTn dur="1" fill="hold"/>
                        <p:tgtEl>
                          <p:spTgt spid="110608"/>
                        </p:tgtEl>
                        <p:attrNameLst>
                          <p:attrName/>
                        </p:attrNameLst>
                      </p:cBhvr>
                    </p:anim>
                  </p:childTnLst>
                </p:cTn>
              </p:par>
            </p:tnLst>
          </p:tmpl>
          <p:tmpl lvl="4">
            <p:tnLst>
              <p:par>
                <p:cTn presetID="2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to="" calcmode="lin" valueType="num">
                      <p:cBhvr>
                        <p:cTn dur="1" fill="hold"/>
                        <p:tgtEl>
                          <p:spTgt spid="110608"/>
                        </p:tgtEl>
                        <p:attrNameLst>
                          <p:attrName/>
                        </p:attrNameLst>
                      </p:cBhvr>
                    </p:anim>
                  </p:childTnLst>
                </p:cTn>
              </p:par>
            </p:tnLst>
          </p:tmpl>
          <p:tmpl lvl="5">
            <p:tnLst>
              <p:par>
                <p:cTn presetID="2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to="" calcmode="lin" valueType="num">
                      <p:cBhvr>
                        <p:cTn dur="1" fill="hold"/>
                        <p:tgtEl>
                          <p:spTgt spid="110608"/>
                        </p:tgtEl>
                        <p:attrNameLst>
                          <p:attrName/>
                        </p:attrNameLst>
                      </p:cBhvr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9900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Times New Roman" pitchFamily="18" charset="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6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Solution, Acids and Bases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t" anchorCtr="1">
            <a:spAutoFit/>
          </a:bodyPr>
          <a:lstStyle/>
          <a:p>
            <a:r>
              <a:rPr lang="en-US"/>
              <a:t>Making solutions</a:t>
            </a:r>
          </a:p>
        </p:txBody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7" rIns="92075" bIns="46037"/>
          <a:lstStyle/>
          <a:p>
            <a:pPr marL="285750" indent="-285750"/>
            <a:r>
              <a:rPr lang="en-US"/>
              <a:t>In order to dissolve the solvent molecules must come in contact with the solute.</a:t>
            </a:r>
          </a:p>
          <a:p>
            <a:pPr marL="285750" indent="-285750"/>
            <a:r>
              <a:rPr lang="en-US"/>
              <a:t>Stirring moves fresh solvent next to the solute.</a:t>
            </a:r>
          </a:p>
          <a:p>
            <a:pPr marL="285750" indent="-285750"/>
            <a:r>
              <a:rPr lang="en-US"/>
              <a:t>The solvent touches the surface of the solute.</a:t>
            </a:r>
          </a:p>
          <a:p>
            <a:pPr marL="285750" indent="-285750"/>
            <a:r>
              <a:rPr lang="en-US"/>
              <a:t>Smaller pieces increase the amount of surface of the solute.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6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36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36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36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22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t" anchorCtr="1">
            <a:spAutoFit/>
          </a:bodyPr>
          <a:lstStyle/>
          <a:p>
            <a:r>
              <a:rPr lang="en-US"/>
              <a:t>Temperature and Solutions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7" rIns="92075" bIns="46037"/>
          <a:lstStyle/>
          <a:p>
            <a:pPr marL="285750" indent="-285750"/>
            <a:r>
              <a:rPr lang="en-US"/>
              <a:t>Higher temperature makes the molecules of the solvent move around faster and contact the solute harder and more often.</a:t>
            </a:r>
          </a:p>
          <a:p>
            <a:pPr marL="285750" indent="-285750"/>
            <a:r>
              <a:rPr lang="en-US"/>
              <a:t>Speeds up dissolving.</a:t>
            </a:r>
          </a:p>
          <a:p>
            <a:pPr marL="285750" indent="-285750"/>
            <a:r>
              <a:rPr lang="en-US">
                <a:solidFill>
                  <a:schemeClr val="tx2"/>
                </a:solidFill>
              </a:rPr>
              <a:t>Usually</a:t>
            </a:r>
            <a:r>
              <a:rPr lang="en-US"/>
              <a:t> increases the amount that will dissolve.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7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t" anchorCtr="1">
            <a:spAutoFit/>
          </a:bodyPr>
          <a:lstStyle/>
          <a:p>
            <a:r>
              <a:rPr lang="en-US"/>
              <a:t>How Much?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924800" cy="4572000"/>
          </a:xfrm>
          <a:noFill/>
          <a:ln/>
        </p:spPr>
        <p:txBody>
          <a:bodyPr lIns="92075" tIns="46037" rIns="92075" bIns="46037"/>
          <a:lstStyle/>
          <a:p>
            <a:pPr marL="285750" indent="-285750">
              <a:lnSpc>
                <a:spcPct val="80000"/>
              </a:lnSpc>
            </a:pPr>
            <a:r>
              <a:rPr lang="en-US">
                <a:solidFill>
                  <a:srgbClr val="FFFF00"/>
                </a:solidFill>
              </a:rPr>
              <a:t>Solubility-</a:t>
            </a:r>
            <a:r>
              <a:rPr lang="en-US"/>
              <a:t> The maximum amount of substance that will dissolve at that temperature (usually g/L).</a:t>
            </a:r>
          </a:p>
          <a:p>
            <a:pPr marL="285750" indent="-285750">
              <a:lnSpc>
                <a:spcPct val="80000"/>
              </a:lnSpc>
            </a:pPr>
            <a:r>
              <a:rPr lang="en-US">
                <a:solidFill>
                  <a:srgbClr val="FFFF00"/>
                </a:solidFill>
              </a:rPr>
              <a:t>Saturated solution-</a:t>
            </a:r>
            <a:r>
              <a:rPr lang="en-US"/>
              <a:t> Contains the maximum amount of solid dissolved.</a:t>
            </a:r>
          </a:p>
          <a:p>
            <a:pPr marL="285750" indent="-285750">
              <a:lnSpc>
                <a:spcPct val="80000"/>
              </a:lnSpc>
            </a:pPr>
            <a:r>
              <a:rPr lang="en-US">
                <a:solidFill>
                  <a:srgbClr val="FFFF00"/>
                </a:solidFill>
              </a:rPr>
              <a:t>Unsaturated solution-</a:t>
            </a:r>
            <a:r>
              <a:rPr lang="en-US"/>
              <a:t> Can dissolve more solvent.</a:t>
            </a:r>
          </a:p>
          <a:p>
            <a:pPr marL="285750" indent="-285750">
              <a:lnSpc>
                <a:spcPct val="80000"/>
              </a:lnSpc>
            </a:pPr>
            <a:r>
              <a:rPr lang="en-US">
                <a:solidFill>
                  <a:srgbClr val="FFFF00"/>
                </a:solidFill>
              </a:rPr>
              <a:t>Supersaturated</a:t>
            </a:r>
            <a:r>
              <a:rPr lang="en-US"/>
              <a:t>- A solution that is temporarily holding more than it can, a seed crystal will make it come out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40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40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40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t" anchorCtr="1">
            <a:spAutoFit/>
          </a:bodyPr>
          <a:lstStyle/>
          <a:p>
            <a:r>
              <a:rPr lang="en-US"/>
              <a:t>What affects solubility?</a:t>
            </a:r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7" rIns="92075" bIns="46037"/>
          <a:lstStyle/>
          <a:p>
            <a:pPr marL="285750" indent="-285750"/>
            <a:r>
              <a:rPr lang="en-US"/>
              <a:t>For solids in liquids as the temperature goes up the solubility goes up.</a:t>
            </a:r>
          </a:p>
          <a:p>
            <a:pPr marL="285750" indent="-285750"/>
            <a:r>
              <a:rPr lang="en-US"/>
              <a:t>For gases in a liquid as the temperature goes up the solubility goes down.</a:t>
            </a:r>
          </a:p>
          <a:p>
            <a:pPr marL="285750" indent="-285750"/>
            <a:r>
              <a:rPr lang="en-US"/>
              <a:t>For gases in a liquid- as the pressure goes up the solubility goes up.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2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42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42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Acids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Substances that donate hydrogen ions (H</a:t>
            </a:r>
            <a:r>
              <a:rPr lang="en-US" baseline="30000"/>
              <a:t>+</a:t>
            </a:r>
            <a:r>
              <a:rPr lang="en-US"/>
              <a:t>) to water to form 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30000"/>
              <a:t>+</a:t>
            </a:r>
            <a:r>
              <a:rPr lang="en-US"/>
              <a:t> </a:t>
            </a:r>
          </a:p>
          <a:p>
            <a:r>
              <a:rPr lang="en-US"/>
              <a:t>Called the hydronium ion</a:t>
            </a:r>
          </a:p>
          <a:p>
            <a:r>
              <a:rPr lang="en-US"/>
              <a:t>HCl hydrochloric acid used in pools</a:t>
            </a:r>
          </a:p>
          <a:p>
            <a:r>
              <a:rPr lang="en-US"/>
              <a:t>H</a:t>
            </a:r>
            <a:r>
              <a:rPr lang="en-US" baseline="-25000"/>
              <a:t>2</a:t>
            </a:r>
            <a:r>
              <a:rPr lang="en-US"/>
              <a:t>SO</a:t>
            </a:r>
            <a:r>
              <a:rPr lang="en-US" baseline="-25000"/>
              <a:t>4 </a:t>
            </a:r>
            <a:r>
              <a:rPr lang="en-US"/>
              <a:t>sulfuric acid- battery acid</a:t>
            </a:r>
          </a:p>
          <a:p>
            <a:r>
              <a:rPr lang="en-US"/>
              <a:t>HC</a:t>
            </a:r>
            <a:r>
              <a:rPr lang="en-US" baseline="-25000"/>
              <a:t>2</a:t>
            </a:r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-25000"/>
              <a:t>2</a:t>
            </a:r>
            <a:r>
              <a:rPr lang="en-US"/>
              <a:t> acetic acid- vinegar</a:t>
            </a:r>
          </a:p>
          <a:p>
            <a:r>
              <a:rPr lang="en-US"/>
              <a:t>HC</a:t>
            </a:r>
            <a:r>
              <a:rPr lang="en-US" baseline="-25000"/>
              <a:t>6</a:t>
            </a:r>
            <a:r>
              <a:rPr lang="en-US"/>
              <a:t>H</a:t>
            </a:r>
            <a:r>
              <a:rPr lang="en-US" baseline="-25000"/>
              <a:t>7</a:t>
            </a:r>
            <a:r>
              <a:rPr lang="en-US"/>
              <a:t>O</a:t>
            </a:r>
            <a:r>
              <a:rPr lang="en-US" baseline="-25000"/>
              <a:t>7</a:t>
            </a:r>
            <a:r>
              <a:rPr lang="en-US"/>
              <a:t> citric acid- lemons, limes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t" anchorCtr="1">
            <a:spAutoFit/>
          </a:bodyPr>
          <a:lstStyle/>
          <a:p>
            <a:r>
              <a:rPr lang="en-US"/>
              <a:t>Properties of acids</a:t>
            </a: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924800" cy="4876800"/>
          </a:xfrm>
          <a:noFill/>
          <a:ln/>
        </p:spPr>
        <p:txBody>
          <a:bodyPr lIns="92075" tIns="46037" rIns="92075" bIns="46037"/>
          <a:lstStyle/>
          <a:p>
            <a:r>
              <a:rPr lang="en-US"/>
              <a:t>Taste Sour (kids, don’t try this at home).</a:t>
            </a:r>
          </a:p>
          <a:p>
            <a:r>
              <a:rPr lang="en-US"/>
              <a:t>Conduct electricity.</a:t>
            </a:r>
          </a:p>
          <a:p>
            <a:r>
              <a:rPr lang="en-US"/>
              <a:t>Some are strong, some are weak electrolytes.</a:t>
            </a:r>
          </a:p>
          <a:p>
            <a:r>
              <a:rPr lang="en-US"/>
              <a:t>React with metals to form hydrogen gas.</a:t>
            </a:r>
          </a:p>
          <a:p>
            <a:r>
              <a:rPr lang="en-US"/>
              <a:t>Change indicators (litmus red).</a:t>
            </a:r>
          </a:p>
          <a:p>
            <a:r>
              <a:rPr lang="en-US"/>
              <a:t>React with hydroxides to form water and a salt.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46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46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46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46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Acids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ones in food are dilute</a:t>
            </a:r>
          </a:p>
          <a:p>
            <a:r>
              <a:rPr lang="en-US"/>
              <a:t>Concentrated acids are dangerous</a:t>
            </a:r>
          </a:p>
          <a:p>
            <a:r>
              <a:rPr lang="en-US"/>
              <a:t>They can burn you skin and eyes</a:t>
            </a:r>
          </a:p>
          <a:p>
            <a:r>
              <a:rPr lang="en-US"/>
              <a:t>Strong acids ionize completely</a:t>
            </a:r>
          </a:p>
          <a:p>
            <a:pPr lvl="1"/>
            <a:r>
              <a:rPr lang="en-US"/>
              <a:t>All the H’s make hydronium</a:t>
            </a:r>
          </a:p>
          <a:p>
            <a:r>
              <a:rPr lang="en-US"/>
              <a:t>HCl + H</a:t>
            </a:r>
            <a:r>
              <a:rPr lang="en-US" baseline="-25000"/>
              <a:t>2</a:t>
            </a:r>
            <a:r>
              <a:rPr lang="en-US"/>
              <a:t>O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Cl</a:t>
            </a:r>
            <a:r>
              <a:rPr lang="en-US" baseline="30000"/>
              <a:t>-</a:t>
            </a:r>
            <a:r>
              <a:rPr lang="en-US"/>
              <a:t> + 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30000"/>
              <a:t>+</a:t>
            </a:r>
            <a:endParaRPr lang="en-US"/>
          </a:p>
          <a:p>
            <a:r>
              <a:rPr lang="en-US"/>
              <a:t>Makes lots of ions</a:t>
            </a:r>
          </a:p>
          <a:p>
            <a:r>
              <a:rPr lang="en-US"/>
              <a:t>Are dangerous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Acids</a:t>
            </a:r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Weak acids only partially ionize</a:t>
            </a:r>
          </a:p>
          <a:p>
            <a:pPr lvl="1"/>
            <a:r>
              <a:rPr lang="en-US"/>
              <a:t>Only a few H’s attach to water</a:t>
            </a:r>
          </a:p>
          <a:p>
            <a:r>
              <a:rPr lang="en-US"/>
              <a:t>HC</a:t>
            </a:r>
            <a:r>
              <a:rPr lang="en-US" baseline="-25000"/>
              <a:t>2</a:t>
            </a:r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-25000"/>
              <a:t>2</a:t>
            </a:r>
            <a:r>
              <a:rPr lang="en-US"/>
              <a:t>+ H</a:t>
            </a:r>
            <a:r>
              <a:rPr lang="en-US" baseline="-25000"/>
              <a:t>2</a:t>
            </a:r>
            <a:r>
              <a:rPr lang="en-US"/>
              <a:t>O         C</a:t>
            </a:r>
            <a:r>
              <a:rPr lang="en-US" baseline="-25000"/>
              <a:t>2</a:t>
            </a:r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-25000"/>
              <a:t>2</a:t>
            </a:r>
            <a:r>
              <a:rPr lang="en-US" baseline="30000"/>
              <a:t>-</a:t>
            </a:r>
            <a:r>
              <a:rPr lang="en-US"/>
              <a:t> + 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30000"/>
              <a:t>+</a:t>
            </a:r>
          </a:p>
          <a:p>
            <a:r>
              <a:rPr lang="en-US"/>
              <a:t>Can be dangerous if concentrated</a:t>
            </a:r>
          </a:p>
          <a:p>
            <a:endParaRPr lang="en-US"/>
          </a:p>
        </p:txBody>
      </p:sp>
      <p:grpSp>
        <p:nvGrpSpPr>
          <p:cNvPr id="452619" name="Group 11"/>
          <p:cNvGrpSpPr>
            <a:grpSpLocks/>
          </p:cNvGrpSpPr>
          <p:nvPr/>
        </p:nvGrpSpPr>
        <p:grpSpPr bwMode="auto">
          <a:xfrm>
            <a:off x="3962400" y="2438400"/>
            <a:ext cx="990600" cy="381000"/>
            <a:chOff x="2496" y="1536"/>
            <a:chExt cx="624" cy="240"/>
          </a:xfrm>
        </p:grpSpPr>
        <p:grpSp>
          <p:nvGrpSpPr>
            <p:cNvPr id="452614" name="Group 6"/>
            <p:cNvGrpSpPr>
              <a:grpSpLocks/>
            </p:cNvGrpSpPr>
            <p:nvPr/>
          </p:nvGrpSpPr>
          <p:grpSpPr bwMode="auto">
            <a:xfrm>
              <a:off x="2640" y="1536"/>
              <a:ext cx="336" cy="96"/>
              <a:chOff x="2592" y="1536"/>
              <a:chExt cx="480" cy="96"/>
            </a:xfrm>
          </p:grpSpPr>
          <p:sp>
            <p:nvSpPr>
              <p:cNvPr id="452612" name="Line 4"/>
              <p:cNvSpPr>
                <a:spLocks noChangeShapeType="1"/>
              </p:cNvSpPr>
              <p:nvPr/>
            </p:nvSpPr>
            <p:spPr bwMode="auto">
              <a:xfrm>
                <a:off x="2592" y="1632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2613" name="Line 5"/>
              <p:cNvSpPr>
                <a:spLocks noChangeShapeType="1"/>
              </p:cNvSpPr>
              <p:nvPr/>
            </p:nvSpPr>
            <p:spPr bwMode="auto">
              <a:xfrm>
                <a:off x="2976" y="1536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52615" name="Group 7"/>
            <p:cNvGrpSpPr>
              <a:grpSpLocks/>
            </p:cNvGrpSpPr>
            <p:nvPr/>
          </p:nvGrpSpPr>
          <p:grpSpPr bwMode="auto">
            <a:xfrm flipH="1" flipV="1">
              <a:off x="2496" y="1680"/>
              <a:ext cx="624" cy="96"/>
              <a:chOff x="2592" y="1536"/>
              <a:chExt cx="480" cy="96"/>
            </a:xfrm>
          </p:grpSpPr>
          <p:sp>
            <p:nvSpPr>
              <p:cNvPr id="452616" name="Line 8"/>
              <p:cNvSpPr>
                <a:spLocks noChangeShapeType="1"/>
              </p:cNvSpPr>
              <p:nvPr/>
            </p:nvSpPr>
            <p:spPr bwMode="auto">
              <a:xfrm>
                <a:off x="2592" y="1632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2617" name="Line 9"/>
              <p:cNvSpPr>
                <a:spLocks noChangeShapeType="1"/>
              </p:cNvSpPr>
              <p:nvPr/>
            </p:nvSpPr>
            <p:spPr bwMode="auto">
              <a:xfrm>
                <a:off x="2976" y="1536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Bases</a:t>
            </a:r>
          </a:p>
        </p:txBody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Increases the amount of OH</a:t>
            </a:r>
            <a:r>
              <a:rPr lang="en-US" baseline="30000"/>
              <a:t>-</a:t>
            </a:r>
            <a:r>
              <a:rPr lang="en-US"/>
              <a:t> in solution</a:t>
            </a:r>
          </a:p>
          <a:p>
            <a:r>
              <a:rPr lang="en-US"/>
              <a:t>Either has OH</a:t>
            </a:r>
            <a:r>
              <a:rPr lang="en-US" baseline="30000"/>
              <a:t>-</a:t>
            </a:r>
            <a:r>
              <a:rPr lang="en-US"/>
              <a:t> in it</a:t>
            </a:r>
          </a:p>
          <a:p>
            <a:r>
              <a:rPr lang="en-US"/>
              <a:t>Or takes an H off of water</a:t>
            </a:r>
          </a:p>
          <a:p>
            <a:r>
              <a:rPr lang="en-US"/>
              <a:t>KOH -  in drain cleaner</a:t>
            </a:r>
          </a:p>
          <a:p>
            <a:r>
              <a:rPr lang="en-US"/>
              <a:t>NaOH -  in drain cleaner</a:t>
            </a:r>
          </a:p>
          <a:p>
            <a:r>
              <a:rPr lang="en-US"/>
              <a:t>NH</a:t>
            </a:r>
            <a:r>
              <a:rPr lang="en-US" baseline="-25000"/>
              <a:t>3</a:t>
            </a:r>
            <a:r>
              <a:rPr lang="en-US"/>
              <a:t>- ammonia</a:t>
            </a:r>
          </a:p>
          <a:p>
            <a:endParaRPr lang="en-US" baseline="30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Bases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KOH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K</a:t>
            </a:r>
            <a:r>
              <a:rPr lang="en-US" baseline="30000"/>
              <a:t>+</a:t>
            </a:r>
            <a:r>
              <a:rPr lang="en-US"/>
              <a:t> + OH</a:t>
            </a:r>
            <a:r>
              <a:rPr lang="en-US" baseline="30000"/>
              <a:t>-</a:t>
            </a:r>
          </a:p>
          <a:p>
            <a:r>
              <a:rPr lang="en-US"/>
              <a:t>Strong bases ionize completely</a:t>
            </a:r>
          </a:p>
          <a:p>
            <a:r>
              <a:rPr lang="en-US"/>
              <a:t>Make lots of ions</a:t>
            </a:r>
          </a:p>
          <a:p>
            <a:r>
              <a:rPr lang="en-US"/>
              <a:t>Are dangerous </a:t>
            </a:r>
          </a:p>
          <a:p>
            <a:r>
              <a:rPr lang="en-US"/>
              <a:t>NH</a:t>
            </a:r>
            <a:r>
              <a:rPr lang="en-US" baseline="-25000"/>
              <a:t>3</a:t>
            </a:r>
            <a:r>
              <a:rPr lang="en-US"/>
              <a:t> + H</a:t>
            </a:r>
            <a:r>
              <a:rPr lang="en-US" baseline="-25000"/>
              <a:t>2</a:t>
            </a:r>
            <a:r>
              <a:rPr lang="en-US"/>
              <a:t>O  </a:t>
            </a:r>
            <a:r>
              <a:rPr lang="en-US" baseline="-25000"/>
              <a:t>            </a:t>
            </a:r>
            <a:r>
              <a:rPr lang="en-US"/>
              <a:t>NH</a:t>
            </a:r>
            <a:r>
              <a:rPr lang="en-US" baseline="-25000"/>
              <a:t>4</a:t>
            </a:r>
            <a:r>
              <a:rPr lang="en-US" baseline="30000"/>
              <a:t>+ </a:t>
            </a:r>
            <a:r>
              <a:rPr lang="en-US"/>
              <a:t>+ OH</a:t>
            </a:r>
            <a:r>
              <a:rPr lang="en-US" baseline="30000"/>
              <a:t>-</a:t>
            </a:r>
          </a:p>
          <a:p>
            <a:r>
              <a:rPr lang="en-US"/>
              <a:t>Weak acids only make a few ions</a:t>
            </a:r>
          </a:p>
          <a:p>
            <a:r>
              <a:rPr lang="en-US"/>
              <a:t>Are dangerous if concentrated</a:t>
            </a:r>
          </a:p>
          <a:p>
            <a:endParaRPr lang="en-US"/>
          </a:p>
        </p:txBody>
      </p:sp>
      <p:grpSp>
        <p:nvGrpSpPr>
          <p:cNvPr id="454660" name="Group 4"/>
          <p:cNvGrpSpPr>
            <a:grpSpLocks/>
          </p:cNvGrpSpPr>
          <p:nvPr/>
        </p:nvGrpSpPr>
        <p:grpSpPr bwMode="auto">
          <a:xfrm>
            <a:off x="3352800" y="3657600"/>
            <a:ext cx="990600" cy="381000"/>
            <a:chOff x="2496" y="1536"/>
            <a:chExt cx="624" cy="240"/>
          </a:xfrm>
        </p:grpSpPr>
        <p:grpSp>
          <p:nvGrpSpPr>
            <p:cNvPr id="454661" name="Group 5"/>
            <p:cNvGrpSpPr>
              <a:grpSpLocks/>
            </p:cNvGrpSpPr>
            <p:nvPr/>
          </p:nvGrpSpPr>
          <p:grpSpPr bwMode="auto">
            <a:xfrm>
              <a:off x="2640" y="1536"/>
              <a:ext cx="336" cy="96"/>
              <a:chOff x="2592" y="1536"/>
              <a:chExt cx="480" cy="96"/>
            </a:xfrm>
          </p:grpSpPr>
          <p:sp>
            <p:nvSpPr>
              <p:cNvPr id="454662" name="Line 6"/>
              <p:cNvSpPr>
                <a:spLocks noChangeShapeType="1"/>
              </p:cNvSpPr>
              <p:nvPr/>
            </p:nvSpPr>
            <p:spPr bwMode="auto">
              <a:xfrm>
                <a:off x="2592" y="1632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4663" name="Line 7"/>
              <p:cNvSpPr>
                <a:spLocks noChangeShapeType="1"/>
              </p:cNvSpPr>
              <p:nvPr/>
            </p:nvSpPr>
            <p:spPr bwMode="auto">
              <a:xfrm>
                <a:off x="2976" y="1536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54664" name="Group 8"/>
            <p:cNvGrpSpPr>
              <a:grpSpLocks/>
            </p:cNvGrpSpPr>
            <p:nvPr/>
          </p:nvGrpSpPr>
          <p:grpSpPr bwMode="auto">
            <a:xfrm flipH="1" flipV="1">
              <a:off x="2496" y="1680"/>
              <a:ext cx="624" cy="96"/>
              <a:chOff x="2592" y="1536"/>
              <a:chExt cx="480" cy="96"/>
            </a:xfrm>
          </p:grpSpPr>
          <p:sp>
            <p:nvSpPr>
              <p:cNvPr id="454665" name="Line 9"/>
              <p:cNvSpPr>
                <a:spLocks noChangeShapeType="1"/>
              </p:cNvSpPr>
              <p:nvPr/>
            </p:nvSpPr>
            <p:spPr bwMode="auto">
              <a:xfrm>
                <a:off x="2592" y="1632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4666" name="Line 10"/>
              <p:cNvSpPr>
                <a:spLocks noChangeShapeType="1"/>
              </p:cNvSpPr>
              <p:nvPr/>
            </p:nvSpPr>
            <p:spPr bwMode="auto">
              <a:xfrm>
                <a:off x="2976" y="1536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Mixtures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Two or more substances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FFFF00"/>
                </a:solidFill>
              </a:rPr>
              <a:t>Heterogeneous</a:t>
            </a:r>
            <a:r>
              <a:rPr lang="en-US"/>
              <a:t>- different from place to place</a:t>
            </a:r>
          </a:p>
          <a:p>
            <a:pPr>
              <a:lnSpc>
                <a:spcPct val="90000"/>
              </a:lnSpc>
            </a:pPr>
            <a:r>
              <a:rPr lang="en-US"/>
              <a:t>Types of heterogeneous mixtures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FFFF00"/>
                </a:solidFill>
              </a:rPr>
              <a:t>Suspensions</a:t>
            </a:r>
            <a:r>
              <a:rPr lang="en-US"/>
              <a:t>- Large particles that eventually settle out</a:t>
            </a:r>
          </a:p>
          <a:p>
            <a:pPr>
              <a:lnSpc>
                <a:spcPct val="90000"/>
              </a:lnSpc>
            </a:pPr>
            <a:r>
              <a:rPr lang="en-US"/>
              <a:t>River water, pulp in orange juice</a:t>
            </a:r>
          </a:p>
          <a:p>
            <a:pPr>
              <a:lnSpc>
                <a:spcPct val="90000"/>
              </a:lnSpc>
            </a:pPr>
            <a:r>
              <a:rPr lang="en-US"/>
              <a:t>Can be separated by filtering</a:t>
            </a:r>
          </a:p>
          <a:p>
            <a:pPr>
              <a:lnSpc>
                <a:spcPct val="90000"/>
              </a:lnSpc>
            </a:pPr>
            <a:r>
              <a:rPr lang="en-US"/>
              <a:t>1000 nm in size</a:t>
            </a:r>
          </a:p>
        </p:txBody>
      </p:sp>
    </p:spTree>
  </p:cSld>
  <p:clrMapOvr>
    <a:masterClrMapping/>
  </p:clrMapOvr>
  <p:transition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Acidic?</a:t>
            </a:r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7772400" cy="3733800"/>
          </a:xfrm>
        </p:spPr>
        <p:txBody>
          <a:bodyPr/>
          <a:lstStyle/>
          <a:p>
            <a:r>
              <a:rPr lang="en-US"/>
              <a:t>More 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30000"/>
              <a:t>+</a:t>
            </a:r>
            <a:r>
              <a:rPr lang="en-US"/>
              <a:t> is more acidic</a:t>
            </a:r>
          </a:p>
          <a:p>
            <a:r>
              <a:rPr lang="en-US"/>
              <a:t>Measured with pH</a:t>
            </a:r>
          </a:p>
          <a:p>
            <a:r>
              <a:rPr lang="en-US"/>
              <a:t>Lower pH is more acidic</a:t>
            </a:r>
          </a:p>
          <a:p>
            <a:r>
              <a:rPr lang="en-US"/>
              <a:t>As 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30000"/>
              <a:t>+</a:t>
            </a:r>
            <a:r>
              <a:rPr lang="en-US"/>
              <a:t> goes down, OH</a:t>
            </a:r>
            <a:r>
              <a:rPr lang="en-US" baseline="30000"/>
              <a:t>-</a:t>
            </a:r>
            <a:r>
              <a:rPr lang="en-US"/>
              <a:t> goes up</a:t>
            </a:r>
          </a:p>
          <a:p>
            <a:r>
              <a:rPr lang="en-US"/>
              <a:t>Higher pH more basic</a:t>
            </a:r>
          </a:p>
          <a:p>
            <a:r>
              <a:rPr lang="en-US"/>
              <a:t>pH of 7 is neutral</a:t>
            </a:r>
          </a:p>
        </p:txBody>
      </p:sp>
      <p:grpSp>
        <p:nvGrpSpPr>
          <p:cNvPr id="445454" name="Group 14"/>
          <p:cNvGrpSpPr>
            <a:grpSpLocks/>
          </p:cNvGrpSpPr>
          <p:nvPr/>
        </p:nvGrpSpPr>
        <p:grpSpPr bwMode="auto">
          <a:xfrm>
            <a:off x="3962400" y="5097463"/>
            <a:ext cx="1752600" cy="1303337"/>
            <a:chOff x="2400" y="2736"/>
            <a:chExt cx="1104" cy="821"/>
          </a:xfrm>
        </p:grpSpPr>
        <p:sp>
          <p:nvSpPr>
            <p:cNvPr id="445444" name="Text Box 4"/>
            <p:cNvSpPr txBox="1">
              <a:spLocks noChangeArrowheads="1"/>
            </p:cNvSpPr>
            <p:nvPr/>
          </p:nvSpPr>
          <p:spPr bwMode="auto">
            <a:xfrm>
              <a:off x="2400" y="3192"/>
              <a:ext cx="110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/>
                <a:t>Neutral</a:t>
              </a:r>
            </a:p>
          </p:txBody>
        </p:sp>
        <p:sp>
          <p:nvSpPr>
            <p:cNvPr id="445447" name="Text Box 7"/>
            <p:cNvSpPr txBox="1">
              <a:spLocks noChangeArrowheads="1"/>
            </p:cNvSpPr>
            <p:nvPr/>
          </p:nvSpPr>
          <p:spPr bwMode="auto">
            <a:xfrm>
              <a:off x="2400" y="2736"/>
              <a:ext cx="110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/>
                <a:t>7</a:t>
              </a:r>
            </a:p>
          </p:txBody>
        </p:sp>
      </p:grpSp>
      <p:grpSp>
        <p:nvGrpSpPr>
          <p:cNvPr id="445453" name="Group 13"/>
          <p:cNvGrpSpPr>
            <a:grpSpLocks/>
          </p:cNvGrpSpPr>
          <p:nvPr/>
        </p:nvGrpSpPr>
        <p:grpSpPr bwMode="auto">
          <a:xfrm>
            <a:off x="1066800" y="5097463"/>
            <a:ext cx="3276600" cy="1303337"/>
            <a:chOff x="576" y="2736"/>
            <a:chExt cx="2064" cy="821"/>
          </a:xfrm>
        </p:grpSpPr>
        <p:sp>
          <p:nvSpPr>
            <p:cNvPr id="445445" name="Text Box 5"/>
            <p:cNvSpPr txBox="1">
              <a:spLocks noChangeArrowheads="1"/>
            </p:cNvSpPr>
            <p:nvPr/>
          </p:nvSpPr>
          <p:spPr bwMode="auto">
            <a:xfrm>
              <a:off x="576" y="3192"/>
              <a:ext cx="110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/>
                <a:t>Acidic</a:t>
              </a:r>
            </a:p>
          </p:txBody>
        </p:sp>
        <p:sp>
          <p:nvSpPr>
            <p:cNvPr id="445448" name="Text Box 8"/>
            <p:cNvSpPr txBox="1">
              <a:spLocks noChangeArrowheads="1"/>
            </p:cNvSpPr>
            <p:nvPr/>
          </p:nvSpPr>
          <p:spPr bwMode="auto">
            <a:xfrm>
              <a:off x="576" y="2736"/>
              <a:ext cx="110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/>
                <a:t>0</a:t>
              </a:r>
            </a:p>
          </p:txBody>
        </p:sp>
        <p:sp>
          <p:nvSpPr>
            <p:cNvPr id="445450" name="AutoShape 10"/>
            <p:cNvSpPr>
              <a:spLocks noChangeArrowheads="1"/>
            </p:cNvSpPr>
            <p:nvPr/>
          </p:nvSpPr>
          <p:spPr bwMode="auto">
            <a:xfrm>
              <a:off x="1440" y="2832"/>
              <a:ext cx="1200" cy="192"/>
            </a:xfrm>
            <a:prstGeom prst="leftArrow">
              <a:avLst>
                <a:gd name="adj1" fmla="val 50000"/>
                <a:gd name="adj2" fmla="val 1562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5452" name="Group 12"/>
          <p:cNvGrpSpPr>
            <a:grpSpLocks/>
          </p:cNvGrpSpPr>
          <p:nvPr/>
        </p:nvGrpSpPr>
        <p:grpSpPr bwMode="auto">
          <a:xfrm>
            <a:off x="5181600" y="5097463"/>
            <a:ext cx="3276600" cy="1303337"/>
            <a:chOff x="3168" y="2736"/>
            <a:chExt cx="2064" cy="821"/>
          </a:xfrm>
        </p:grpSpPr>
        <p:sp>
          <p:nvSpPr>
            <p:cNvPr id="445446" name="Text Box 6"/>
            <p:cNvSpPr txBox="1">
              <a:spLocks noChangeArrowheads="1"/>
            </p:cNvSpPr>
            <p:nvPr/>
          </p:nvSpPr>
          <p:spPr bwMode="auto">
            <a:xfrm>
              <a:off x="4128" y="3192"/>
              <a:ext cx="110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/>
                <a:t>Basic</a:t>
              </a:r>
            </a:p>
          </p:txBody>
        </p:sp>
        <p:sp>
          <p:nvSpPr>
            <p:cNvPr id="445449" name="Text Box 9"/>
            <p:cNvSpPr txBox="1">
              <a:spLocks noChangeArrowheads="1"/>
            </p:cNvSpPr>
            <p:nvPr/>
          </p:nvSpPr>
          <p:spPr bwMode="auto">
            <a:xfrm>
              <a:off x="4128" y="2736"/>
              <a:ext cx="110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/>
                <a:t>14</a:t>
              </a:r>
            </a:p>
          </p:txBody>
        </p:sp>
        <p:sp>
          <p:nvSpPr>
            <p:cNvPr id="445451" name="AutoShape 11"/>
            <p:cNvSpPr>
              <a:spLocks noChangeArrowheads="1"/>
            </p:cNvSpPr>
            <p:nvPr/>
          </p:nvSpPr>
          <p:spPr bwMode="auto">
            <a:xfrm flipH="1">
              <a:off x="3168" y="2832"/>
              <a:ext cx="1200" cy="192"/>
            </a:xfrm>
            <a:prstGeom prst="leftArrow">
              <a:avLst>
                <a:gd name="adj1" fmla="val 50000"/>
                <a:gd name="adj2" fmla="val 1562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45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45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</a:t>
            </a:r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 measures the </a:t>
            </a:r>
            <a:r>
              <a:rPr lang="en-US" dirty="0" err="1" smtClean="0"/>
              <a:t>hydronium</a:t>
            </a:r>
            <a:r>
              <a:rPr lang="en-US" dirty="0" smtClean="0"/>
              <a:t> ion’s concentration</a:t>
            </a:r>
          </a:p>
          <a:p>
            <a:r>
              <a:rPr lang="en-US" dirty="0" smtClean="0"/>
              <a:t>Low </a:t>
            </a:r>
            <a:r>
              <a:rPr lang="en-US" dirty="0"/>
              <a:t>pH is acid</a:t>
            </a:r>
          </a:p>
          <a:p>
            <a:pPr lvl="1"/>
            <a:r>
              <a:rPr lang="en-US" dirty="0"/>
              <a:t>Lots of H</a:t>
            </a:r>
            <a:r>
              <a:rPr lang="en-US" baseline="-25000" dirty="0"/>
              <a:t>3</a:t>
            </a:r>
            <a:r>
              <a:rPr lang="en-US" dirty="0"/>
              <a:t>O</a:t>
            </a:r>
            <a:r>
              <a:rPr lang="en-US" baseline="30000" dirty="0"/>
              <a:t>+</a:t>
            </a:r>
            <a:endParaRPr lang="en-US" dirty="0"/>
          </a:p>
          <a:p>
            <a:pPr lvl="1"/>
            <a:r>
              <a:rPr lang="en-US" dirty="0"/>
              <a:t>Little OH</a:t>
            </a:r>
            <a:r>
              <a:rPr lang="en-US" baseline="30000" dirty="0"/>
              <a:t>-</a:t>
            </a:r>
          </a:p>
          <a:p>
            <a:r>
              <a:rPr lang="en-US" dirty="0"/>
              <a:t>High pH is base</a:t>
            </a:r>
          </a:p>
          <a:p>
            <a:pPr lvl="1"/>
            <a:r>
              <a:rPr lang="en-US" dirty="0"/>
              <a:t>Little H</a:t>
            </a:r>
            <a:r>
              <a:rPr lang="en-US" baseline="-25000" dirty="0"/>
              <a:t>3</a:t>
            </a:r>
            <a:r>
              <a:rPr lang="en-US" dirty="0"/>
              <a:t>O</a:t>
            </a:r>
            <a:r>
              <a:rPr lang="en-US" baseline="30000" dirty="0"/>
              <a:t>+</a:t>
            </a:r>
            <a:endParaRPr lang="en-US" dirty="0"/>
          </a:p>
          <a:p>
            <a:pPr lvl="1"/>
            <a:r>
              <a:rPr lang="en-US" dirty="0"/>
              <a:t>Lots of OH</a:t>
            </a:r>
            <a:r>
              <a:rPr lang="en-US" baseline="30000" dirty="0"/>
              <a:t>-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Neutralization Reactions</a:t>
            </a:r>
          </a:p>
        </p:txBody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Acids and bases react and neutralize each other</a:t>
            </a:r>
          </a:p>
          <a:p>
            <a:r>
              <a:rPr lang="en-US"/>
              <a:t>Strong acids make lots of ions</a:t>
            </a:r>
          </a:p>
          <a:p>
            <a:r>
              <a:rPr lang="en-US"/>
              <a:t>HCl + H</a:t>
            </a:r>
            <a:r>
              <a:rPr lang="en-US" baseline="-25000"/>
              <a:t>2</a:t>
            </a:r>
            <a:r>
              <a:rPr lang="en-US"/>
              <a:t>O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30000"/>
              <a:t>+</a:t>
            </a:r>
            <a:r>
              <a:rPr lang="en-US"/>
              <a:t> + Cl</a:t>
            </a:r>
            <a:r>
              <a:rPr lang="en-US" baseline="30000"/>
              <a:t>-</a:t>
            </a:r>
          </a:p>
          <a:p>
            <a:r>
              <a:rPr lang="en-US"/>
              <a:t>Strong bases make lots of ions</a:t>
            </a:r>
          </a:p>
          <a:p>
            <a:r>
              <a:rPr lang="en-US"/>
              <a:t>NaOH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Na</a:t>
            </a:r>
            <a:r>
              <a:rPr lang="en-US" baseline="30000"/>
              <a:t>+</a:t>
            </a:r>
            <a:r>
              <a:rPr lang="en-US"/>
              <a:t> + OH</a:t>
            </a:r>
            <a:r>
              <a:rPr lang="en-US" baseline="30000"/>
              <a:t>-</a:t>
            </a:r>
          </a:p>
          <a:p>
            <a:r>
              <a:rPr lang="en-US"/>
              <a:t>and</a:t>
            </a:r>
          </a:p>
          <a:p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30000"/>
              <a:t>+</a:t>
            </a:r>
            <a:r>
              <a:rPr lang="en-US"/>
              <a:t> + OH</a:t>
            </a:r>
            <a:r>
              <a:rPr lang="en-US" baseline="30000"/>
              <a:t>-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2H</a:t>
            </a:r>
            <a:r>
              <a:rPr lang="en-US" baseline="-25000"/>
              <a:t>2</a:t>
            </a:r>
            <a:r>
              <a:rPr lang="en-US"/>
              <a:t>O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Neutralization Reactions</a:t>
            </a:r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305800" cy="4876800"/>
          </a:xfrm>
        </p:spPr>
        <p:txBody>
          <a:bodyPr/>
          <a:lstStyle/>
          <a:p>
            <a:r>
              <a:rPr lang="en-US"/>
              <a:t>Put acids and bases together</a:t>
            </a:r>
          </a:p>
          <a:p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30000"/>
              <a:t>+</a:t>
            </a:r>
            <a:r>
              <a:rPr lang="en-US"/>
              <a:t> + Cl</a:t>
            </a:r>
            <a:r>
              <a:rPr lang="en-US" baseline="30000"/>
              <a:t>-</a:t>
            </a:r>
            <a:r>
              <a:rPr lang="en-US"/>
              <a:t> + Na</a:t>
            </a:r>
            <a:r>
              <a:rPr lang="en-US" baseline="30000"/>
              <a:t>+</a:t>
            </a:r>
            <a:r>
              <a:rPr lang="en-US"/>
              <a:t> + OH</a:t>
            </a:r>
            <a:r>
              <a:rPr lang="en-US" baseline="30000"/>
              <a:t>-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Cl</a:t>
            </a:r>
            <a:r>
              <a:rPr lang="en-US" baseline="30000"/>
              <a:t>-</a:t>
            </a:r>
            <a:r>
              <a:rPr lang="en-US"/>
              <a:t> +Na</a:t>
            </a:r>
            <a:r>
              <a:rPr lang="en-US" baseline="30000"/>
              <a:t>+</a:t>
            </a:r>
            <a:r>
              <a:rPr lang="en-US"/>
              <a:t> +2H</a:t>
            </a:r>
            <a:r>
              <a:rPr lang="en-US" baseline="-25000"/>
              <a:t>2</a:t>
            </a:r>
            <a:r>
              <a:rPr lang="en-US"/>
              <a:t>O</a:t>
            </a:r>
          </a:p>
          <a:p>
            <a:r>
              <a:rPr lang="en-US"/>
              <a:t>The Na</a:t>
            </a:r>
            <a:r>
              <a:rPr lang="en-US" baseline="30000"/>
              <a:t>+</a:t>
            </a:r>
            <a:r>
              <a:rPr lang="en-US"/>
              <a:t> and Cl</a:t>
            </a:r>
            <a:r>
              <a:rPr lang="en-US" baseline="30000"/>
              <a:t>-</a:t>
            </a:r>
            <a:r>
              <a:rPr lang="en-US"/>
              <a:t> make salt which is neutral</a:t>
            </a:r>
          </a:p>
          <a:p>
            <a:r>
              <a:rPr lang="en-US"/>
              <a:t>Water is neutral</a:t>
            </a:r>
          </a:p>
          <a:p>
            <a:r>
              <a:rPr lang="en-US"/>
              <a:t>All ionic compounds are salts</a:t>
            </a:r>
          </a:p>
          <a:p>
            <a:r>
              <a:rPr lang="en-US"/>
              <a:t>Will be neutral if the right amounts of strong acids and bases are added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Neutralization Reactions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7772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Weak bases will neutralize a strong acid, but not as well.</a:t>
            </a:r>
          </a:p>
          <a:p>
            <a:pPr>
              <a:lnSpc>
                <a:spcPct val="90000"/>
              </a:lnSpc>
            </a:pPr>
            <a:r>
              <a:rPr lang="en-US"/>
              <a:t>You need to add more of them</a:t>
            </a:r>
          </a:p>
          <a:p>
            <a:pPr>
              <a:lnSpc>
                <a:spcPct val="90000"/>
              </a:lnSpc>
            </a:pPr>
            <a:r>
              <a:rPr lang="en-US"/>
              <a:t>If you add enough, it will make the solution basic</a:t>
            </a:r>
          </a:p>
          <a:p>
            <a:pPr>
              <a:lnSpc>
                <a:spcPct val="90000"/>
              </a:lnSpc>
            </a:pPr>
            <a:r>
              <a:rPr lang="en-US"/>
              <a:t>Same works for weak acids and strong bases</a:t>
            </a:r>
          </a:p>
          <a:p>
            <a:pPr>
              <a:lnSpc>
                <a:spcPct val="90000"/>
              </a:lnSpc>
            </a:pPr>
            <a:r>
              <a:rPr lang="en-US"/>
              <a:t>As you add acid to a base the pH drops</a:t>
            </a:r>
          </a:p>
          <a:p>
            <a:pPr>
              <a:lnSpc>
                <a:spcPct val="90000"/>
              </a:lnSpc>
            </a:pPr>
            <a:r>
              <a:rPr lang="en-US"/>
              <a:t>As you add base to and acid the pH rises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Soap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Water and oil don’t mix</a:t>
            </a:r>
          </a:p>
          <a:p>
            <a:r>
              <a:rPr lang="en-US"/>
              <a:t>Water is polar</a:t>
            </a:r>
          </a:p>
          <a:p>
            <a:r>
              <a:rPr lang="en-US"/>
              <a:t>Oil is nonpolar</a:t>
            </a:r>
          </a:p>
          <a:p>
            <a:r>
              <a:rPr lang="en-US"/>
              <a:t>Soap can dissolve in both oil and water</a:t>
            </a:r>
          </a:p>
          <a:p>
            <a:r>
              <a:rPr lang="en-US"/>
              <a:t>Made by mixing fats with lye (NaOH)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b"/>
          <a:lstStyle/>
          <a:p>
            <a:r>
              <a:rPr lang="en-US"/>
              <a:t>Soap</a:t>
            </a:r>
          </a:p>
        </p:txBody>
      </p:sp>
      <p:grpSp>
        <p:nvGrpSpPr>
          <p:cNvPr id="461827" name="Group 3"/>
          <p:cNvGrpSpPr>
            <a:grpSpLocks/>
          </p:cNvGrpSpPr>
          <p:nvPr/>
        </p:nvGrpSpPr>
        <p:grpSpPr bwMode="auto">
          <a:xfrm>
            <a:off x="914400" y="1238250"/>
            <a:ext cx="7696200" cy="2343150"/>
            <a:chOff x="576" y="780"/>
            <a:chExt cx="4848" cy="1476"/>
          </a:xfrm>
        </p:grpSpPr>
        <p:sp>
          <p:nvSpPr>
            <p:cNvPr id="461828" name="Line 4"/>
            <p:cNvSpPr>
              <a:spLocks noChangeShapeType="1"/>
            </p:cNvSpPr>
            <p:nvPr/>
          </p:nvSpPr>
          <p:spPr bwMode="auto">
            <a:xfrm>
              <a:off x="768" y="1776"/>
              <a:ext cx="480" cy="33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29" name="Line 5"/>
            <p:cNvSpPr>
              <a:spLocks noChangeShapeType="1"/>
            </p:cNvSpPr>
            <p:nvPr/>
          </p:nvSpPr>
          <p:spPr bwMode="auto">
            <a:xfrm flipH="1">
              <a:off x="1248" y="1632"/>
              <a:ext cx="480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30" name="Line 6"/>
            <p:cNvSpPr>
              <a:spLocks noChangeShapeType="1"/>
            </p:cNvSpPr>
            <p:nvPr/>
          </p:nvSpPr>
          <p:spPr bwMode="auto">
            <a:xfrm flipH="1">
              <a:off x="2160" y="1584"/>
              <a:ext cx="384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31" name="Line 7"/>
            <p:cNvSpPr>
              <a:spLocks noChangeShapeType="1"/>
            </p:cNvSpPr>
            <p:nvPr/>
          </p:nvSpPr>
          <p:spPr bwMode="auto">
            <a:xfrm>
              <a:off x="1728" y="1632"/>
              <a:ext cx="432" cy="432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32" name="Line 8"/>
            <p:cNvSpPr>
              <a:spLocks noChangeShapeType="1"/>
            </p:cNvSpPr>
            <p:nvPr/>
          </p:nvSpPr>
          <p:spPr bwMode="auto">
            <a:xfrm>
              <a:off x="2544" y="1584"/>
              <a:ext cx="480" cy="33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33" name="Line 9"/>
            <p:cNvSpPr>
              <a:spLocks noChangeShapeType="1"/>
            </p:cNvSpPr>
            <p:nvPr/>
          </p:nvSpPr>
          <p:spPr bwMode="auto">
            <a:xfrm flipH="1">
              <a:off x="3024" y="1440"/>
              <a:ext cx="480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34" name="Line 10"/>
            <p:cNvSpPr>
              <a:spLocks noChangeShapeType="1"/>
            </p:cNvSpPr>
            <p:nvPr/>
          </p:nvSpPr>
          <p:spPr bwMode="auto">
            <a:xfrm flipH="1">
              <a:off x="3936" y="1392"/>
              <a:ext cx="384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35" name="Line 11"/>
            <p:cNvSpPr>
              <a:spLocks noChangeShapeType="1"/>
            </p:cNvSpPr>
            <p:nvPr/>
          </p:nvSpPr>
          <p:spPr bwMode="auto">
            <a:xfrm>
              <a:off x="3504" y="1440"/>
              <a:ext cx="432" cy="432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36" name="Rectangle 12"/>
            <p:cNvSpPr>
              <a:spLocks noChangeArrowheads="1"/>
            </p:cNvSpPr>
            <p:nvPr/>
          </p:nvSpPr>
          <p:spPr bwMode="auto">
            <a:xfrm>
              <a:off x="4272" y="1248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</a:t>
              </a:r>
            </a:p>
          </p:txBody>
        </p:sp>
        <p:sp>
          <p:nvSpPr>
            <p:cNvPr id="461837" name="Line 13"/>
            <p:cNvSpPr>
              <a:spLocks noChangeShapeType="1"/>
            </p:cNvSpPr>
            <p:nvPr/>
          </p:nvSpPr>
          <p:spPr bwMode="auto">
            <a:xfrm>
              <a:off x="4464" y="1392"/>
              <a:ext cx="384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38" name="Rectangle 14"/>
            <p:cNvSpPr>
              <a:spLocks noChangeArrowheads="1"/>
            </p:cNvSpPr>
            <p:nvPr/>
          </p:nvSpPr>
          <p:spPr bwMode="auto">
            <a:xfrm>
              <a:off x="4800" y="1248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  <p:sp>
          <p:nvSpPr>
            <p:cNvPr id="461839" name="Rectangle 15"/>
            <p:cNvSpPr>
              <a:spLocks noChangeArrowheads="1"/>
            </p:cNvSpPr>
            <p:nvPr/>
          </p:nvSpPr>
          <p:spPr bwMode="auto">
            <a:xfrm>
              <a:off x="576" y="1584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3</a:t>
              </a:r>
            </a:p>
          </p:txBody>
        </p:sp>
        <p:sp>
          <p:nvSpPr>
            <p:cNvPr id="461840" name="Rectangle 16"/>
            <p:cNvSpPr>
              <a:spLocks noChangeArrowheads="1"/>
            </p:cNvSpPr>
            <p:nvPr/>
          </p:nvSpPr>
          <p:spPr bwMode="auto">
            <a:xfrm>
              <a:off x="1008" y="1968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1841" name="Rectangle 17"/>
            <p:cNvSpPr>
              <a:spLocks noChangeArrowheads="1"/>
            </p:cNvSpPr>
            <p:nvPr/>
          </p:nvSpPr>
          <p:spPr bwMode="auto">
            <a:xfrm>
              <a:off x="1920" y="192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1842" name="Rectangle 18"/>
            <p:cNvSpPr>
              <a:spLocks noChangeArrowheads="1"/>
            </p:cNvSpPr>
            <p:nvPr/>
          </p:nvSpPr>
          <p:spPr bwMode="auto">
            <a:xfrm>
              <a:off x="1632" y="153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1843" name="Rectangle 19"/>
            <p:cNvSpPr>
              <a:spLocks noChangeArrowheads="1"/>
            </p:cNvSpPr>
            <p:nvPr/>
          </p:nvSpPr>
          <p:spPr bwMode="auto">
            <a:xfrm>
              <a:off x="2400" y="144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1844" name="Rectangle 20"/>
            <p:cNvSpPr>
              <a:spLocks noChangeArrowheads="1"/>
            </p:cNvSpPr>
            <p:nvPr/>
          </p:nvSpPr>
          <p:spPr bwMode="auto">
            <a:xfrm>
              <a:off x="2928" y="177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1845" name="Rectangle 21"/>
            <p:cNvSpPr>
              <a:spLocks noChangeArrowheads="1"/>
            </p:cNvSpPr>
            <p:nvPr/>
          </p:nvSpPr>
          <p:spPr bwMode="auto">
            <a:xfrm>
              <a:off x="3360" y="129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1846" name="Rectangle 22"/>
            <p:cNvSpPr>
              <a:spLocks noChangeArrowheads="1"/>
            </p:cNvSpPr>
            <p:nvPr/>
          </p:nvSpPr>
          <p:spPr bwMode="auto">
            <a:xfrm>
              <a:off x="3840" y="1728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1847" name="Line 23"/>
            <p:cNvSpPr>
              <a:spLocks noChangeShapeType="1"/>
            </p:cNvSpPr>
            <p:nvPr/>
          </p:nvSpPr>
          <p:spPr bwMode="auto">
            <a:xfrm flipV="1">
              <a:off x="4368" y="972"/>
              <a:ext cx="0" cy="30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48" name="Line 24"/>
            <p:cNvSpPr>
              <a:spLocks noChangeShapeType="1"/>
            </p:cNvSpPr>
            <p:nvPr/>
          </p:nvSpPr>
          <p:spPr bwMode="auto">
            <a:xfrm>
              <a:off x="4392" y="1500"/>
              <a:ext cx="60" cy="27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849" name="Rectangle 25"/>
            <p:cNvSpPr>
              <a:spLocks noChangeArrowheads="1"/>
            </p:cNvSpPr>
            <p:nvPr/>
          </p:nvSpPr>
          <p:spPr bwMode="auto">
            <a:xfrm>
              <a:off x="4236" y="780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  <p:sp>
          <p:nvSpPr>
            <p:cNvPr id="461850" name="Rectangle 26"/>
            <p:cNvSpPr>
              <a:spLocks noChangeArrowheads="1"/>
            </p:cNvSpPr>
            <p:nvPr/>
          </p:nvSpPr>
          <p:spPr bwMode="auto">
            <a:xfrm>
              <a:off x="4392" y="1752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</p:grp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b"/>
          <a:lstStyle/>
          <a:p>
            <a:r>
              <a:rPr lang="en-US"/>
              <a:t>Soap</a:t>
            </a:r>
          </a:p>
        </p:txBody>
      </p:sp>
      <p:sp>
        <p:nvSpPr>
          <p:cNvPr id="463875" name="Rectangle 3"/>
          <p:cNvSpPr>
            <a:spLocks noChangeArrowheads="1"/>
          </p:cNvSpPr>
          <p:nvPr/>
        </p:nvSpPr>
        <p:spPr bwMode="auto">
          <a:xfrm>
            <a:off x="1905000" y="4343400"/>
            <a:ext cx="1781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76" name="Freeform 4"/>
          <p:cNvSpPr>
            <a:spLocks/>
          </p:cNvSpPr>
          <p:nvPr/>
        </p:nvSpPr>
        <p:spPr bwMode="auto">
          <a:xfrm>
            <a:off x="704850" y="3238500"/>
            <a:ext cx="6135688" cy="763588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0" y="102"/>
              </a:cxn>
              <a:cxn ang="0">
                <a:pos x="12" y="162"/>
              </a:cxn>
              <a:cxn ang="0">
                <a:pos x="36" y="210"/>
              </a:cxn>
              <a:cxn ang="0">
                <a:pos x="72" y="252"/>
              </a:cxn>
              <a:cxn ang="0">
                <a:pos x="114" y="264"/>
              </a:cxn>
              <a:cxn ang="0">
                <a:pos x="180" y="276"/>
              </a:cxn>
              <a:cxn ang="0">
                <a:pos x="258" y="276"/>
              </a:cxn>
              <a:cxn ang="0">
                <a:pos x="420" y="276"/>
              </a:cxn>
              <a:cxn ang="0">
                <a:pos x="1020" y="276"/>
              </a:cxn>
              <a:cxn ang="0">
                <a:pos x="1164" y="276"/>
              </a:cxn>
              <a:cxn ang="0">
                <a:pos x="1296" y="276"/>
              </a:cxn>
              <a:cxn ang="0">
                <a:pos x="1626" y="276"/>
              </a:cxn>
              <a:cxn ang="0">
                <a:pos x="1698" y="300"/>
              </a:cxn>
              <a:cxn ang="0">
                <a:pos x="1752" y="348"/>
              </a:cxn>
              <a:cxn ang="0">
                <a:pos x="1788" y="480"/>
              </a:cxn>
              <a:cxn ang="0">
                <a:pos x="1836" y="336"/>
              </a:cxn>
              <a:cxn ang="0">
                <a:pos x="1956" y="288"/>
              </a:cxn>
              <a:cxn ang="0">
                <a:pos x="2016" y="276"/>
              </a:cxn>
              <a:cxn ang="0">
                <a:pos x="3660" y="276"/>
              </a:cxn>
              <a:cxn ang="0">
                <a:pos x="3756" y="240"/>
              </a:cxn>
              <a:cxn ang="0">
                <a:pos x="3828" y="186"/>
              </a:cxn>
              <a:cxn ang="0">
                <a:pos x="3852" y="120"/>
              </a:cxn>
              <a:cxn ang="0">
                <a:pos x="3864" y="72"/>
              </a:cxn>
              <a:cxn ang="0">
                <a:pos x="3864" y="0"/>
              </a:cxn>
            </a:cxnLst>
            <a:rect l="0" t="0" r="r" b="b"/>
            <a:pathLst>
              <a:path w="3865" h="481">
                <a:moveTo>
                  <a:pt x="0" y="18"/>
                </a:moveTo>
                <a:lnTo>
                  <a:pt x="0" y="102"/>
                </a:lnTo>
                <a:lnTo>
                  <a:pt x="12" y="162"/>
                </a:lnTo>
                <a:lnTo>
                  <a:pt x="36" y="210"/>
                </a:lnTo>
                <a:lnTo>
                  <a:pt x="72" y="252"/>
                </a:lnTo>
                <a:lnTo>
                  <a:pt x="114" y="264"/>
                </a:lnTo>
                <a:lnTo>
                  <a:pt x="180" y="276"/>
                </a:lnTo>
                <a:lnTo>
                  <a:pt x="258" y="276"/>
                </a:lnTo>
                <a:lnTo>
                  <a:pt x="420" y="276"/>
                </a:lnTo>
                <a:lnTo>
                  <a:pt x="1020" y="276"/>
                </a:lnTo>
                <a:lnTo>
                  <a:pt x="1164" y="276"/>
                </a:lnTo>
                <a:lnTo>
                  <a:pt x="1296" y="276"/>
                </a:lnTo>
                <a:lnTo>
                  <a:pt x="1626" y="276"/>
                </a:lnTo>
                <a:lnTo>
                  <a:pt x="1698" y="300"/>
                </a:lnTo>
                <a:lnTo>
                  <a:pt x="1752" y="348"/>
                </a:lnTo>
                <a:lnTo>
                  <a:pt x="1788" y="480"/>
                </a:lnTo>
                <a:lnTo>
                  <a:pt x="1836" y="336"/>
                </a:lnTo>
                <a:lnTo>
                  <a:pt x="1956" y="288"/>
                </a:lnTo>
                <a:lnTo>
                  <a:pt x="2016" y="276"/>
                </a:lnTo>
                <a:lnTo>
                  <a:pt x="3660" y="276"/>
                </a:lnTo>
                <a:lnTo>
                  <a:pt x="3756" y="240"/>
                </a:lnTo>
                <a:lnTo>
                  <a:pt x="3828" y="186"/>
                </a:lnTo>
                <a:lnTo>
                  <a:pt x="3852" y="120"/>
                </a:lnTo>
                <a:lnTo>
                  <a:pt x="3864" y="72"/>
                </a:lnTo>
                <a:lnTo>
                  <a:pt x="3864" y="0"/>
                </a:lnTo>
              </a:path>
            </a:pathLst>
          </a:custGeom>
          <a:noFill/>
          <a:ln w="76199" cap="rnd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38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127125" y="3929063"/>
            <a:ext cx="4506913" cy="2166937"/>
          </a:xfrm>
          <a:noFill/>
          <a:ln/>
        </p:spPr>
        <p:txBody>
          <a:bodyPr lIns="92075" tIns="46037" rIns="92075" bIns="46037"/>
          <a:lstStyle/>
          <a:p>
            <a:r>
              <a:rPr lang="en-US"/>
              <a:t>Hydrophobic non-polar end</a:t>
            </a:r>
          </a:p>
        </p:txBody>
      </p:sp>
      <p:grpSp>
        <p:nvGrpSpPr>
          <p:cNvPr id="463878" name="Group 6"/>
          <p:cNvGrpSpPr>
            <a:grpSpLocks/>
          </p:cNvGrpSpPr>
          <p:nvPr/>
        </p:nvGrpSpPr>
        <p:grpSpPr bwMode="auto">
          <a:xfrm>
            <a:off x="914400" y="1238250"/>
            <a:ext cx="7696200" cy="2343150"/>
            <a:chOff x="576" y="780"/>
            <a:chExt cx="4848" cy="1476"/>
          </a:xfrm>
        </p:grpSpPr>
        <p:sp>
          <p:nvSpPr>
            <p:cNvPr id="463879" name="Line 7"/>
            <p:cNvSpPr>
              <a:spLocks noChangeShapeType="1"/>
            </p:cNvSpPr>
            <p:nvPr/>
          </p:nvSpPr>
          <p:spPr bwMode="auto">
            <a:xfrm>
              <a:off x="768" y="1776"/>
              <a:ext cx="480" cy="33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880" name="Line 8"/>
            <p:cNvSpPr>
              <a:spLocks noChangeShapeType="1"/>
            </p:cNvSpPr>
            <p:nvPr/>
          </p:nvSpPr>
          <p:spPr bwMode="auto">
            <a:xfrm flipH="1">
              <a:off x="1248" y="1632"/>
              <a:ext cx="480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881" name="Line 9"/>
            <p:cNvSpPr>
              <a:spLocks noChangeShapeType="1"/>
            </p:cNvSpPr>
            <p:nvPr/>
          </p:nvSpPr>
          <p:spPr bwMode="auto">
            <a:xfrm flipH="1">
              <a:off x="2160" y="1584"/>
              <a:ext cx="384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882" name="Line 10"/>
            <p:cNvSpPr>
              <a:spLocks noChangeShapeType="1"/>
            </p:cNvSpPr>
            <p:nvPr/>
          </p:nvSpPr>
          <p:spPr bwMode="auto">
            <a:xfrm>
              <a:off x="1728" y="1632"/>
              <a:ext cx="432" cy="432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883" name="Line 11"/>
            <p:cNvSpPr>
              <a:spLocks noChangeShapeType="1"/>
            </p:cNvSpPr>
            <p:nvPr/>
          </p:nvSpPr>
          <p:spPr bwMode="auto">
            <a:xfrm>
              <a:off x="2544" y="1584"/>
              <a:ext cx="480" cy="33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884" name="Line 12"/>
            <p:cNvSpPr>
              <a:spLocks noChangeShapeType="1"/>
            </p:cNvSpPr>
            <p:nvPr/>
          </p:nvSpPr>
          <p:spPr bwMode="auto">
            <a:xfrm flipH="1">
              <a:off x="3024" y="1440"/>
              <a:ext cx="480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885" name="Line 13"/>
            <p:cNvSpPr>
              <a:spLocks noChangeShapeType="1"/>
            </p:cNvSpPr>
            <p:nvPr/>
          </p:nvSpPr>
          <p:spPr bwMode="auto">
            <a:xfrm flipH="1">
              <a:off x="3936" y="1392"/>
              <a:ext cx="384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886" name="Line 14"/>
            <p:cNvSpPr>
              <a:spLocks noChangeShapeType="1"/>
            </p:cNvSpPr>
            <p:nvPr/>
          </p:nvSpPr>
          <p:spPr bwMode="auto">
            <a:xfrm>
              <a:off x="3504" y="1440"/>
              <a:ext cx="432" cy="432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887" name="Rectangle 15"/>
            <p:cNvSpPr>
              <a:spLocks noChangeArrowheads="1"/>
            </p:cNvSpPr>
            <p:nvPr/>
          </p:nvSpPr>
          <p:spPr bwMode="auto">
            <a:xfrm>
              <a:off x="4272" y="1248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</a:t>
              </a:r>
            </a:p>
          </p:txBody>
        </p:sp>
        <p:sp>
          <p:nvSpPr>
            <p:cNvPr id="463888" name="Line 16"/>
            <p:cNvSpPr>
              <a:spLocks noChangeShapeType="1"/>
            </p:cNvSpPr>
            <p:nvPr/>
          </p:nvSpPr>
          <p:spPr bwMode="auto">
            <a:xfrm>
              <a:off x="4464" y="1392"/>
              <a:ext cx="384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889" name="Rectangle 17"/>
            <p:cNvSpPr>
              <a:spLocks noChangeArrowheads="1"/>
            </p:cNvSpPr>
            <p:nvPr/>
          </p:nvSpPr>
          <p:spPr bwMode="auto">
            <a:xfrm>
              <a:off x="4800" y="1248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  <p:sp>
          <p:nvSpPr>
            <p:cNvPr id="463890" name="Rectangle 18"/>
            <p:cNvSpPr>
              <a:spLocks noChangeArrowheads="1"/>
            </p:cNvSpPr>
            <p:nvPr/>
          </p:nvSpPr>
          <p:spPr bwMode="auto">
            <a:xfrm>
              <a:off x="576" y="1584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3</a:t>
              </a:r>
            </a:p>
          </p:txBody>
        </p:sp>
        <p:sp>
          <p:nvSpPr>
            <p:cNvPr id="463891" name="Rectangle 19"/>
            <p:cNvSpPr>
              <a:spLocks noChangeArrowheads="1"/>
            </p:cNvSpPr>
            <p:nvPr/>
          </p:nvSpPr>
          <p:spPr bwMode="auto">
            <a:xfrm>
              <a:off x="1008" y="1968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3892" name="Rectangle 20"/>
            <p:cNvSpPr>
              <a:spLocks noChangeArrowheads="1"/>
            </p:cNvSpPr>
            <p:nvPr/>
          </p:nvSpPr>
          <p:spPr bwMode="auto">
            <a:xfrm>
              <a:off x="1920" y="192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3893" name="Rectangle 21"/>
            <p:cNvSpPr>
              <a:spLocks noChangeArrowheads="1"/>
            </p:cNvSpPr>
            <p:nvPr/>
          </p:nvSpPr>
          <p:spPr bwMode="auto">
            <a:xfrm>
              <a:off x="1632" y="153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3894" name="Rectangle 22"/>
            <p:cNvSpPr>
              <a:spLocks noChangeArrowheads="1"/>
            </p:cNvSpPr>
            <p:nvPr/>
          </p:nvSpPr>
          <p:spPr bwMode="auto">
            <a:xfrm>
              <a:off x="2400" y="144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3895" name="Rectangle 23"/>
            <p:cNvSpPr>
              <a:spLocks noChangeArrowheads="1"/>
            </p:cNvSpPr>
            <p:nvPr/>
          </p:nvSpPr>
          <p:spPr bwMode="auto">
            <a:xfrm>
              <a:off x="2928" y="177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3896" name="Rectangle 24"/>
            <p:cNvSpPr>
              <a:spLocks noChangeArrowheads="1"/>
            </p:cNvSpPr>
            <p:nvPr/>
          </p:nvSpPr>
          <p:spPr bwMode="auto">
            <a:xfrm>
              <a:off x="3360" y="129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3897" name="Rectangle 25"/>
            <p:cNvSpPr>
              <a:spLocks noChangeArrowheads="1"/>
            </p:cNvSpPr>
            <p:nvPr/>
          </p:nvSpPr>
          <p:spPr bwMode="auto">
            <a:xfrm>
              <a:off x="3840" y="1728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3898" name="Line 26"/>
            <p:cNvSpPr>
              <a:spLocks noChangeShapeType="1"/>
            </p:cNvSpPr>
            <p:nvPr/>
          </p:nvSpPr>
          <p:spPr bwMode="auto">
            <a:xfrm flipV="1">
              <a:off x="4368" y="972"/>
              <a:ext cx="0" cy="30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899" name="Line 27"/>
            <p:cNvSpPr>
              <a:spLocks noChangeShapeType="1"/>
            </p:cNvSpPr>
            <p:nvPr/>
          </p:nvSpPr>
          <p:spPr bwMode="auto">
            <a:xfrm>
              <a:off x="4392" y="1500"/>
              <a:ext cx="60" cy="27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3900" name="Rectangle 28"/>
            <p:cNvSpPr>
              <a:spLocks noChangeArrowheads="1"/>
            </p:cNvSpPr>
            <p:nvPr/>
          </p:nvSpPr>
          <p:spPr bwMode="auto">
            <a:xfrm>
              <a:off x="4236" y="780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  <p:sp>
          <p:nvSpPr>
            <p:cNvPr id="463901" name="Rectangle 29"/>
            <p:cNvSpPr>
              <a:spLocks noChangeArrowheads="1"/>
            </p:cNvSpPr>
            <p:nvPr/>
          </p:nvSpPr>
          <p:spPr bwMode="auto">
            <a:xfrm>
              <a:off x="4392" y="1752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</p:grp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b"/>
          <a:lstStyle/>
          <a:p>
            <a:r>
              <a:rPr lang="en-US"/>
              <a:t>Soap</a:t>
            </a:r>
          </a:p>
        </p:txBody>
      </p:sp>
      <p:sp>
        <p:nvSpPr>
          <p:cNvPr id="465923" name="Freeform 3"/>
          <p:cNvSpPr>
            <a:spLocks/>
          </p:cNvSpPr>
          <p:nvPr/>
        </p:nvSpPr>
        <p:spPr bwMode="auto">
          <a:xfrm>
            <a:off x="6781800" y="3238500"/>
            <a:ext cx="1544638" cy="763588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0" y="102"/>
              </a:cxn>
              <a:cxn ang="0">
                <a:pos x="3" y="162"/>
              </a:cxn>
              <a:cxn ang="0">
                <a:pos x="9" y="210"/>
              </a:cxn>
              <a:cxn ang="0">
                <a:pos x="18" y="252"/>
              </a:cxn>
              <a:cxn ang="0">
                <a:pos x="29" y="264"/>
              </a:cxn>
              <a:cxn ang="0">
                <a:pos x="45" y="276"/>
              </a:cxn>
              <a:cxn ang="0">
                <a:pos x="65" y="276"/>
              </a:cxn>
              <a:cxn ang="0">
                <a:pos x="106" y="276"/>
              </a:cxn>
              <a:cxn ang="0">
                <a:pos x="257" y="276"/>
              </a:cxn>
              <a:cxn ang="0">
                <a:pos x="293" y="276"/>
              </a:cxn>
              <a:cxn ang="0">
                <a:pos x="326" y="276"/>
              </a:cxn>
              <a:cxn ang="0">
                <a:pos x="409" y="276"/>
              </a:cxn>
              <a:cxn ang="0">
                <a:pos x="427" y="300"/>
              </a:cxn>
              <a:cxn ang="0">
                <a:pos x="441" y="348"/>
              </a:cxn>
              <a:cxn ang="0">
                <a:pos x="450" y="480"/>
              </a:cxn>
              <a:cxn ang="0">
                <a:pos x="462" y="336"/>
              </a:cxn>
              <a:cxn ang="0">
                <a:pos x="492" y="288"/>
              </a:cxn>
              <a:cxn ang="0">
                <a:pos x="507" y="276"/>
              </a:cxn>
              <a:cxn ang="0">
                <a:pos x="921" y="276"/>
              </a:cxn>
              <a:cxn ang="0">
                <a:pos x="945" y="240"/>
              </a:cxn>
              <a:cxn ang="0">
                <a:pos x="963" y="186"/>
              </a:cxn>
              <a:cxn ang="0">
                <a:pos x="969" y="120"/>
              </a:cxn>
              <a:cxn ang="0">
                <a:pos x="972" y="72"/>
              </a:cxn>
              <a:cxn ang="0">
                <a:pos x="972" y="0"/>
              </a:cxn>
            </a:cxnLst>
            <a:rect l="0" t="0" r="r" b="b"/>
            <a:pathLst>
              <a:path w="973" h="481">
                <a:moveTo>
                  <a:pt x="0" y="18"/>
                </a:moveTo>
                <a:lnTo>
                  <a:pt x="0" y="102"/>
                </a:lnTo>
                <a:lnTo>
                  <a:pt x="3" y="162"/>
                </a:lnTo>
                <a:lnTo>
                  <a:pt x="9" y="210"/>
                </a:lnTo>
                <a:lnTo>
                  <a:pt x="18" y="252"/>
                </a:lnTo>
                <a:lnTo>
                  <a:pt x="29" y="264"/>
                </a:lnTo>
                <a:lnTo>
                  <a:pt x="45" y="276"/>
                </a:lnTo>
                <a:lnTo>
                  <a:pt x="65" y="276"/>
                </a:lnTo>
                <a:lnTo>
                  <a:pt x="106" y="276"/>
                </a:lnTo>
                <a:lnTo>
                  <a:pt x="257" y="276"/>
                </a:lnTo>
                <a:lnTo>
                  <a:pt x="293" y="276"/>
                </a:lnTo>
                <a:lnTo>
                  <a:pt x="326" y="276"/>
                </a:lnTo>
                <a:lnTo>
                  <a:pt x="409" y="276"/>
                </a:lnTo>
                <a:lnTo>
                  <a:pt x="427" y="300"/>
                </a:lnTo>
                <a:lnTo>
                  <a:pt x="441" y="348"/>
                </a:lnTo>
                <a:lnTo>
                  <a:pt x="450" y="480"/>
                </a:lnTo>
                <a:lnTo>
                  <a:pt x="462" y="336"/>
                </a:lnTo>
                <a:lnTo>
                  <a:pt x="492" y="288"/>
                </a:lnTo>
                <a:lnTo>
                  <a:pt x="507" y="276"/>
                </a:lnTo>
                <a:lnTo>
                  <a:pt x="921" y="276"/>
                </a:lnTo>
                <a:lnTo>
                  <a:pt x="945" y="240"/>
                </a:lnTo>
                <a:lnTo>
                  <a:pt x="963" y="186"/>
                </a:lnTo>
                <a:lnTo>
                  <a:pt x="969" y="120"/>
                </a:lnTo>
                <a:lnTo>
                  <a:pt x="972" y="72"/>
                </a:lnTo>
                <a:lnTo>
                  <a:pt x="972" y="0"/>
                </a:lnTo>
              </a:path>
            </a:pathLst>
          </a:custGeom>
          <a:noFill/>
          <a:ln w="76199" cap="rnd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59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492750" y="3905250"/>
            <a:ext cx="3200400" cy="1905000"/>
          </a:xfrm>
          <a:noFill/>
          <a:ln/>
        </p:spPr>
        <p:txBody>
          <a:bodyPr lIns="92075" tIns="46037" rIns="92075" bIns="46037"/>
          <a:lstStyle/>
          <a:p>
            <a:r>
              <a:rPr lang="en-US"/>
              <a:t>Hydrophilic polar end</a:t>
            </a:r>
          </a:p>
        </p:txBody>
      </p:sp>
      <p:grpSp>
        <p:nvGrpSpPr>
          <p:cNvPr id="465925" name="Group 5"/>
          <p:cNvGrpSpPr>
            <a:grpSpLocks/>
          </p:cNvGrpSpPr>
          <p:nvPr/>
        </p:nvGrpSpPr>
        <p:grpSpPr bwMode="auto">
          <a:xfrm>
            <a:off x="933450" y="1257300"/>
            <a:ext cx="7696200" cy="2343150"/>
            <a:chOff x="588" y="792"/>
            <a:chExt cx="4848" cy="1476"/>
          </a:xfrm>
        </p:grpSpPr>
        <p:sp>
          <p:nvSpPr>
            <p:cNvPr id="465926" name="Line 6"/>
            <p:cNvSpPr>
              <a:spLocks noChangeShapeType="1"/>
            </p:cNvSpPr>
            <p:nvPr/>
          </p:nvSpPr>
          <p:spPr bwMode="auto">
            <a:xfrm>
              <a:off x="780" y="1788"/>
              <a:ext cx="480" cy="33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27" name="Line 7"/>
            <p:cNvSpPr>
              <a:spLocks noChangeShapeType="1"/>
            </p:cNvSpPr>
            <p:nvPr/>
          </p:nvSpPr>
          <p:spPr bwMode="auto">
            <a:xfrm flipH="1">
              <a:off x="1260" y="1644"/>
              <a:ext cx="480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28" name="Line 8"/>
            <p:cNvSpPr>
              <a:spLocks noChangeShapeType="1"/>
            </p:cNvSpPr>
            <p:nvPr/>
          </p:nvSpPr>
          <p:spPr bwMode="auto">
            <a:xfrm flipH="1">
              <a:off x="2172" y="1596"/>
              <a:ext cx="384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29" name="Line 9"/>
            <p:cNvSpPr>
              <a:spLocks noChangeShapeType="1"/>
            </p:cNvSpPr>
            <p:nvPr/>
          </p:nvSpPr>
          <p:spPr bwMode="auto">
            <a:xfrm>
              <a:off x="1740" y="1644"/>
              <a:ext cx="432" cy="432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30" name="Line 10"/>
            <p:cNvSpPr>
              <a:spLocks noChangeShapeType="1"/>
            </p:cNvSpPr>
            <p:nvPr/>
          </p:nvSpPr>
          <p:spPr bwMode="auto">
            <a:xfrm>
              <a:off x="2556" y="1596"/>
              <a:ext cx="480" cy="33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31" name="Line 11"/>
            <p:cNvSpPr>
              <a:spLocks noChangeShapeType="1"/>
            </p:cNvSpPr>
            <p:nvPr/>
          </p:nvSpPr>
          <p:spPr bwMode="auto">
            <a:xfrm flipH="1">
              <a:off x="3036" y="1452"/>
              <a:ext cx="480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32" name="Line 12"/>
            <p:cNvSpPr>
              <a:spLocks noChangeShapeType="1"/>
            </p:cNvSpPr>
            <p:nvPr/>
          </p:nvSpPr>
          <p:spPr bwMode="auto">
            <a:xfrm flipH="1">
              <a:off x="3948" y="1404"/>
              <a:ext cx="384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33" name="Line 13"/>
            <p:cNvSpPr>
              <a:spLocks noChangeShapeType="1"/>
            </p:cNvSpPr>
            <p:nvPr/>
          </p:nvSpPr>
          <p:spPr bwMode="auto">
            <a:xfrm>
              <a:off x="3516" y="1452"/>
              <a:ext cx="432" cy="432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34" name="Rectangle 14"/>
            <p:cNvSpPr>
              <a:spLocks noChangeArrowheads="1"/>
            </p:cNvSpPr>
            <p:nvPr/>
          </p:nvSpPr>
          <p:spPr bwMode="auto">
            <a:xfrm>
              <a:off x="4284" y="1260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</a:t>
              </a:r>
            </a:p>
          </p:txBody>
        </p:sp>
        <p:sp>
          <p:nvSpPr>
            <p:cNvPr id="465935" name="Line 15"/>
            <p:cNvSpPr>
              <a:spLocks noChangeShapeType="1"/>
            </p:cNvSpPr>
            <p:nvPr/>
          </p:nvSpPr>
          <p:spPr bwMode="auto">
            <a:xfrm>
              <a:off x="4476" y="1404"/>
              <a:ext cx="384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36" name="Rectangle 16"/>
            <p:cNvSpPr>
              <a:spLocks noChangeArrowheads="1"/>
            </p:cNvSpPr>
            <p:nvPr/>
          </p:nvSpPr>
          <p:spPr bwMode="auto">
            <a:xfrm>
              <a:off x="4812" y="1260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  <p:sp>
          <p:nvSpPr>
            <p:cNvPr id="465937" name="Rectangle 17"/>
            <p:cNvSpPr>
              <a:spLocks noChangeArrowheads="1"/>
            </p:cNvSpPr>
            <p:nvPr/>
          </p:nvSpPr>
          <p:spPr bwMode="auto">
            <a:xfrm>
              <a:off x="588" y="1596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3</a:t>
              </a:r>
            </a:p>
          </p:txBody>
        </p:sp>
        <p:sp>
          <p:nvSpPr>
            <p:cNvPr id="465938" name="Rectangle 18"/>
            <p:cNvSpPr>
              <a:spLocks noChangeArrowheads="1"/>
            </p:cNvSpPr>
            <p:nvPr/>
          </p:nvSpPr>
          <p:spPr bwMode="auto">
            <a:xfrm>
              <a:off x="1020" y="198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5939" name="Rectangle 19"/>
            <p:cNvSpPr>
              <a:spLocks noChangeArrowheads="1"/>
            </p:cNvSpPr>
            <p:nvPr/>
          </p:nvSpPr>
          <p:spPr bwMode="auto">
            <a:xfrm>
              <a:off x="1932" y="1932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5940" name="Rectangle 20"/>
            <p:cNvSpPr>
              <a:spLocks noChangeArrowheads="1"/>
            </p:cNvSpPr>
            <p:nvPr/>
          </p:nvSpPr>
          <p:spPr bwMode="auto">
            <a:xfrm>
              <a:off x="1644" y="1548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5941" name="Rectangle 21"/>
            <p:cNvSpPr>
              <a:spLocks noChangeArrowheads="1"/>
            </p:cNvSpPr>
            <p:nvPr/>
          </p:nvSpPr>
          <p:spPr bwMode="auto">
            <a:xfrm>
              <a:off x="2412" y="1452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5942" name="Rectangle 22"/>
            <p:cNvSpPr>
              <a:spLocks noChangeArrowheads="1"/>
            </p:cNvSpPr>
            <p:nvPr/>
          </p:nvSpPr>
          <p:spPr bwMode="auto">
            <a:xfrm>
              <a:off x="2940" y="1788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5943" name="Rectangle 23"/>
            <p:cNvSpPr>
              <a:spLocks noChangeArrowheads="1"/>
            </p:cNvSpPr>
            <p:nvPr/>
          </p:nvSpPr>
          <p:spPr bwMode="auto">
            <a:xfrm>
              <a:off x="3372" y="1308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5944" name="Rectangle 24"/>
            <p:cNvSpPr>
              <a:spLocks noChangeArrowheads="1"/>
            </p:cNvSpPr>
            <p:nvPr/>
          </p:nvSpPr>
          <p:spPr bwMode="auto">
            <a:xfrm>
              <a:off x="3852" y="174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5945" name="Line 25"/>
            <p:cNvSpPr>
              <a:spLocks noChangeShapeType="1"/>
            </p:cNvSpPr>
            <p:nvPr/>
          </p:nvSpPr>
          <p:spPr bwMode="auto">
            <a:xfrm flipV="1">
              <a:off x="4380" y="984"/>
              <a:ext cx="0" cy="30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46" name="Line 26"/>
            <p:cNvSpPr>
              <a:spLocks noChangeShapeType="1"/>
            </p:cNvSpPr>
            <p:nvPr/>
          </p:nvSpPr>
          <p:spPr bwMode="auto">
            <a:xfrm>
              <a:off x="4404" y="1512"/>
              <a:ext cx="60" cy="27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5947" name="Rectangle 27"/>
            <p:cNvSpPr>
              <a:spLocks noChangeArrowheads="1"/>
            </p:cNvSpPr>
            <p:nvPr/>
          </p:nvSpPr>
          <p:spPr bwMode="auto">
            <a:xfrm>
              <a:off x="4248" y="792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  <p:sp>
          <p:nvSpPr>
            <p:cNvPr id="465948" name="Rectangle 28"/>
            <p:cNvSpPr>
              <a:spLocks noChangeArrowheads="1"/>
            </p:cNvSpPr>
            <p:nvPr/>
          </p:nvSpPr>
          <p:spPr bwMode="auto">
            <a:xfrm>
              <a:off x="4404" y="1764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</p:grp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7970" name="Group 2"/>
          <p:cNvGrpSpPr>
            <a:grpSpLocks/>
          </p:cNvGrpSpPr>
          <p:nvPr/>
        </p:nvGrpSpPr>
        <p:grpSpPr bwMode="auto">
          <a:xfrm>
            <a:off x="914400" y="1238250"/>
            <a:ext cx="7696200" cy="2343150"/>
            <a:chOff x="576" y="780"/>
            <a:chExt cx="4848" cy="1476"/>
          </a:xfrm>
        </p:grpSpPr>
        <p:sp>
          <p:nvSpPr>
            <p:cNvPr id="467971" name="Line 3"/>
            <p:cNvSpPr>
              <a:spLocks noChangeShapeType="1"/>
            </p:cNvSpPr>
            <p:nvPr/>
          </p:nvSpPr>
          <p:spPr bwMode="auto">
            <a:xfrm>
              <a:off x="768" y="1776"/>
              <a:ext cx="480" cy="33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72" name="Line 4"/>
            <p:cNvSpPr>
              <a:spLocks noChangeShapeType="1"/>
            </p:cNvSpPr>
            <p:nvPr/>
          </p:nvSpPr>
          <p:spPr bwMode="auto">
            <a:xfrm flipH="1">
              <a:off x="1248" y="1632"/>
              <a:ext cx="480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73" name="Line 5"/>
            <p:cNvSpPr>
              <a:spLocks noChangeShapeType="1"/>
            </p:cNvSpPr>
            <p:nvPr/>
          </p:nvSpPr>
          <p:spPr bwMode="auto">
            <a:xfrm flipH="1">
              <a:off x="2160" y="1584"/>
              <a:ext cx="384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74" name="Line 6"/>
            <p:cNvSpPr>
              <a:spLocks noChangeShapeType="1"/>
            </p:cNvSpPr>
            <p:nvPr/>
          </p:nvSpPr>
          <p:spPr bwMode="auto">
            <a:xfrm>
              <a:off x="1728" y="1632"/>
              <a:ext cx="432" cy="432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75" name="Line 7"/>
            <p:cNvSpPr>
              <a:spLocks noChangeShapeType="1"/>
            </p:cNvSpPr>
            <p:nvPr/>
          </p:nvSpPr>
          <p:spPr bwMode="auto">
            <a:xfrm>
              <a:off x="2544" y="1584"/>
              <a:ext cx="480" cy="33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76" name="Line 8"/>
            <p:cNvSpPr>
              <a:spLocks noChangeShapeType="1"/>
            </p:cNvSpPr>
            <p:nvPr/>
          </p:nvSpPr>
          <p:spPr bwMode="auto">
            <a:xfrm flipH="1">
              <a:off x="3024" y="1440"/>
              <a:ext cx="480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77" name="Line 9"/>
            <p:cNvSpPr>
              <a:spLocks noChangeShapeType="1"/>
            </p:cNvSpPr>
            <p:nvPr/>
          </p:nvSpPr>
          <p:spPr bwMode="auto">
            <a:xfrm flipH="1">
              <a:off x="3936" y="1392"/>
              <a:ext cx="384" cy="48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78" name="Line 10"/>
            <p:cNvSpPr>
              <a:spLocks noChangeShapeType="1"/>
            </p:cNvSpPr>
            <p:nvPr/>
          </p:nvSpPr>
          <p:spPr bwMode="auto">
            <a:xfrm>
              <a:off x="3504" y="1440"/>
              <a:ext cx="432" cy="432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79" name="Rectangle 11"/>
            <p:cNvSpPr>
              <a:spLocks noChangeArrowheads="1"/>
            </p:cNvSpPr>
            <p:nvPr/>
          </p:nvSpPr>
          <p:spPr bwMode="auto">
            <a:xfrm>
              <a:off x="4272" y="1248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</a:t>
              </a:r>
            </a:p>
          </p:txBody>
        </p:sp>
        <p:sp>
          <p:nvSpPr>
            <p:cNvPr id="467980" name="Line 12"/>
            <p:cNvSpPr>
              <a:spLocks noChangeShapeType="1"/>
            </p:cNvSpPr>
            <p:nvPr/>
          </p:nvSpPr>
          <p:spPr bwMode="auto">
            <a:xfrm>
              <a:off x="4464" y="1392"/>
              <a:ext cx="384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81" name="Rectangle 13"/>
            <p:cNvSpPr>
              <a:spLocks noChangeArrowheads="1"/>
            </p:cNvSpPr>
            <p:nvPr/>
          </p:nvSpPr>
          <p:spPr bwMode="auto">
            <a:xfrm>
              <a:off x="4800" y="1248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  <p:sp>
          <p:nvSpPr>
            <p:cNvPr id="467982" name="Rectangle 14"/>
            <p:cNvSpPr>
              <a:spLocks noChangeArrowheads="1"/>
            </p:cNvSpPr>
            <p:nvPr/>
          </p:nvSpPr>
          <p:spPr bwMode="auto">
            <a:xfrm>
              <a:off x="576" y="1584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3</a:t>
              </a:r>
            </a:p>
          </p:txBody>
        </p:sp>
        <p:sp>
          <p:nvSpPr>
            <p:cNvPr id="467983" name="Rectangle 15"/>
            <p:cNvSpPr>
              <a:spLocks noChangeArrowheads="1"/>
            </p:cNvSpPr>
            <p:nvPr/>
          </p:nvSpPr>
          <p:spPr bwMode="auto">
            <a:xfrm>
              <a:off x="1008" y="1968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7984" name="Rectangle 16"/>
            <p:cNvSpPr>
              <a:spLocks noChangeArrowheads="1"/>
            </p:cNvSpPr>
            <p:nvPr/>
          </p:nvSpPr>
          <p:spPr bwMode="auto">
            <a:xfrm>
              <a:off x="1920" y="192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7985" name="Rectangle 17"/>
            <p:cNvSpPr>
              <a:spLocks noChangeArrowheads="1"/>
            </p:cNvSpPr>
            <p:nvPr/>
          </p:nvSpPr>
          <p:spPr bwMode="auto">
            <a:xfrm>
              <a:off x="1632" y="153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7986" name="Rectangle 18"/>
            <p:cNvSpPr>
              <a:spLocks noChangeArrowheads="1"/>
            </p:cNvSpPr>
            <p:nvPr/>
          </p:nvSpPr>
          <p:spPr bwMode="auto">
            <a:xfrm>
              <a:off x="2400" y="1440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7987" name="Rectangle 19"/>
            <p:cNvSpPr>
              <a:spLocks noChangeArrowheads="1"/>
            </p:cNvSpPr>
            <p:nvPr/>
          </p:nvSpPr>
          <p:spPr bwMode="auto">
            <a:xfrm>
              <a:off x="2928" y="177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7988" name="Rectangle 20"/>
            <p:cNvSpPr>
              <a:spLocks noChangeArrowheads="1"/>
            </p:cNvSpPr>
            <p:nvPr/>
          </p:nvSpPr>
          <p:spPr bwMode="auto">
            <a:xfrm>
              <a:off x="3360" y="129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7989" name="Rectangle 21"/>
            <p:cNvSpPr>
              <a:spLocks noChangeArrowheads="1"/>
            </p:cNvSpPr>
            <p:nvPr/>
          </p:nvSpPr>
          <p:spPr bwMode="auto">
            <a:xfrm>
              <a:off x="3840" y="1728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CH</a:t>
              </a:r>
              <a:r>
                <a:rPr lang="en-US" sz="2400" b="1" baseline="-25000">
                  <a:latin typeface="Arial" charset="0"/>
                </a:rPr>
                <a:t>2</a:t>
              </a:r>
            </a:p>
          </p:txBody>
        </p:sp>
        <p:sp>
          <p:nvSpPr>
            <p:cNvPr id="467990" name="Line 22"/>
            <p:cNvSpPr>
              <a:spLocks noChangeShapeType="1"/>
            </p:cNvSpPr>
            <p:nvPr/>
          </p:nvSpPr>
          <p:spPr bwMode="auto">
            <a:xfrm flipV="1">
              <a:off x="4368" y="972"/>
              <a:ext cx="0" cy="30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91" name="Line 23"/>
            <p:cNvSpPr>
              <a:spLocks noChangeShapeType="1"/>
            </p:cNvSpPr>
            <p:nvPr/>
          </p:nvSpPr>
          <p:spPr bwMode="auto">
            <a:xfrm>
              <a:off x="4392" y="1500"/>
              <a:ext cx="60" cy="27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7992" name="Rectangle 24"/>
            <p:cNvSpPr>
              <a:spLocks noChangeArrowheads="1"/>
            </p:cNvSpPr>
            <p:nvPr/>
          </p:nvSpPr>
          <p:spPr bwMode="auto">
            <a:xfrm>
              <a:off x="4236" y="780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  <p:sp>
          <p:nvSpPr>
            <p:cNvPr id="467993" name="Rectangle 25"/>
            <p:cNvSpPr>
              <a:spLocks noChangeArrowheads="1"/>
            </p:cNvSpPr>
            <p:nvPr/>
          </p:nvSpPr>
          <p:spPr bwMode="auto">
            <a:xfrm>
              <a:off x="4392" y="1752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7" rIns="92075" bIns="46037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Arial" charset="0"/>
                </a:rPr>
                <a:t>O</a:t>
              </a:r>
              <a:r>
                <a:rPr lang="en-US" sz="3200" b="1" baseline="30000">
                  <a:latin typeface="Arial" charset="0"/>
                </a:rPr>
                <a:t>-</a:t>
              </a:r>
            </a:p>
          </p:txBody>
        </p:sp>
      </p:grpSp>
      <p:sp>
        <p:nvSpPr>
          <p:cNvPr id="467994" name="Line 26"/>
          <p:cNvSpPr>
            <a:spLocks noChangeShapeType="1"/>
          </p:cNvSpPr>
          <p:nvPr/>
        </p:nvSpPr>
        <p:spPr bwMode="auto">
          <a:xfrm>
            <a:off x="2324100" y="4492625"/>
            <a:ext cx="422275" cy="3270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7995" name="Line 27"/>
          <p:cNvSpPr>
            <a:spLocks noChangeShapeType="1"/>
          </p:cNvSpPr>
          <p:nvPr/>
        </p:nvSpPr>
        <p:spPr bwMode="auto">
          <a:xfrm flipH="1">
            <a:off x="2746375" y="4352925"/>
            <a:ext cx="423863" cy="4667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7996" name="Line 28"/>
          <p:cNvSpPr>
            <a:spLocks noChangeShapeType="1"/>
          </p:cNvSpPr>
          <p:nvPr/>
        </p:nvSpPr>
        <p:spPr bwMode="auto">
          <a:xfrm flipH="1">
            <a:off x="3551238" y="4306888"/>
            <a:ext cx="338137" cy="4667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7997" name="Line 29"/>
          <p:cNvSpPr>
            <a:spLocks noChangeShapeType="1"/>
          </p:cNvSpPr>
          <p:nvPr/>
        </p:nvSpPr>
        <p:spPr bwMode="auto">
          <a:xfrm>
            <a:off x="3170238" y="4352925"/>
            <a:ext cx="381000" cy="420688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7998" name="Line 30"/>
          <p:cNvSpPr>
            <a:spLocks noChangeShapeType="1"/>
          </p:cNvSpPr>
          <p:nvPr/>
        </p:nvSpPr>
        <p:spPr bwMode="auto">
          <a:xfrm>
            <a:off x="3889375" y="4306888"/>
            <a:ext cx="422275" cy="32543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7999" name="Line 31"/>
          <p:cNvSpPr>
            <a:spLocks noChangeShapeType="1"/>
          </p:cNvSpPr>
          <p:nvPr/>
        </p:nvSpPr>
        <p:spPr bwMode="auto">
          <a:xfrm flipH="1">
            <a:off x="4311650" y="4165600"/>
            <a:ext cx="423863" cy="4667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8000" name="Line 32"/>
          <p:cNvSpPr>
            <a:spLocks noChangeShapeType="1"/>
          </p:cNvSpPr>
          <p:nvPr/>
        </p:nvSpPr>
        <p:spPr bwMode="auto">
          <a:xfrm flipH="1">
            <a:off x="5116513" y="4117975"/>
            <a:ext cx="338137" cy="4667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8001" name="Line 33"/>
          <p:cNvSpPr>
            <a:spLocks noChangeShapeType="1"/>
          </p:cNvSpPr>
          <p:nvPr/>
        </p:nvSpPr>
        <p:spPr bwMode="auto">
          <a:xfrm>
            <a:off x="4735513" y="4165600"/>
            <a:ext cx="381000" cy="4191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8002" name="Oval 34"/>
          <p:cNvSpPr>
            <a:spLocks noChangeArrowheads="1"/>
          </p:cNvSpPr>
          <p:nvPr/>
        </p:nvSpPr>
        <p:spPr bwMode="auto">
          <a:xfrm>
            <a:off x="5446713" y="3840163"/>
            <a:ext cx="503237" cy="487362"/>
          </a:xfrm>
          <a:prstGeom prst="ellipse">
            <a:avLst/>
          </a:prstGeom>
          <a:solidFill>
            <a:srgbClr val="FF0000"/>
          </a:solidFill>
          <a:ln w="25399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8003" name="Rectangle 35"/>
          <p:cNvSpPr>
            <a:spLocks noChangeArrowheads="1"/>
          </p:cNvSpPr>
          <p:nvPr/>
        </p:nvSpPr>
        <p:spPr bwMode="auto">
          <a:xfrm>
            <a:off x="5513388" y="3676650"/>
            <a:ext cx="400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7" rIns="92075" bIns="46037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_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Heterogeneous Mixtures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Colloids</a:t>
            </a:r>
            <a:r>
              <a:rPr lang="en-US"/>
              <a:t>- smaller sized pieces 1- 100 nm</a:t>
            </a:r>
          </a:p>
          <a:p>
            <a:r>
              <a:rPr lang="en-US"/>
              <a:t>They do not settle,</a:t>
            </a:r>
          </a:p>
          <a:p>
            <a:r>
              <a:rPr lang="en-US"/>
              <a:t>They can’t be separated by filtering</a:t>
            </a:r>
          </a:p>
          <a:p>
            <a:r>
              <a:rPr lang="en-US"/>
              <a:t>Blood, fog, smoke, whipped cream</a:t>
            </a:r>
          </a:p>
          <a:p>
            <a:r>
              <a:rPr lang="en-US">
                <a:solidFill>
                  <a:srgbClr val="FFFF00"/>
                </a:solidFill>
              </a:rPr>
              <a:t>Immiscible</a:t>
            </a:r>
            <a:r>
              <a:rPr lang="en-US"/>
              <a:t>- liquids that don’t dissolve</a:t>
            </a:r>
          </a:p>
          <a:p>
            <a:r>
              <a:rPr lang="en-US"/>
              <a:t>Will separate into layers</a:t>
            </a:r>
          </a:p>
          <a:p>
            <a:r>
              <a:rPr lang="en-US"/>
              <a:t>Oil and vinegar</a:t>
            </a:r>
          </a:p>
        </p:txBody>
      </p:sp>
    </p:spTree>
  </p:cSld>
  <p:clrMapOvr>
    <a:masterClrMapping/>
  </p:clrMapOvr>
  <p:transition>
    <p:rand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0018" name="Group 2"/>
          <p:cNvGrpSpPr>
            <a:grpSpLocks/>
          </p:cNvGrpSpPr>
          <p:nvPr/>
        </p:nvGrpSpPr>
        <p:grpSpPr bwMode="auto">
          <a:xfrm>
            <a:off x="5105400" y="1219200"/>
            <a:ext cx="3667125" cy="3810000"/>
            <a:chOff x="1046" y="362"/>
            <a:chExt cx="3664" cy="3588"/>
          </a:xfrm>
        </p:grpSpPr>
        <p:sp>
          <p:nvSpPr>
            <p:cNvPr id="470019" name="Freeform 3"/>
            <p:cNvSpPr>
              <a:spLocks/>
            </p:cNvSpPr>
            <p:nvPr/>
          </p:nvSpPr>
          <p:spPr bwMode="auto">
            <a:xfrm>
              <a:off x="1046" y="551"/>
              <a:ext cx="1016" cy="1888"/>
            </a:xfrm>
            <a:custGeom>
              <a:avLst/>
              <a:gdLst/>
              <a:ahLst/>
              <a:cxnLst>
                <a:cxn ang="0">
                  <a:pos x="959" y="29"/>
                </a:cxn>
                <a:cxn ang="0">
                  <a:pos x="851" y="91"/>
                </a:cxn>
                <a:cxn ang="0">
                  <a:pos x="748" y="160"/>
                </a:cxn>
                <a:cxn ang="0">
                  <a:pos x="650" y="236"/>
                </a:cxn>
                <a:cxn ang="0">
                  <a:pos x="557" y="319"/>
                </a:cxn>
                <a:cxn ang="0">
                  <a:pos x="471" y="407"/>
                </a:cxn>
                <a:cxn ang="0">
                  <a:pos x="390" y="500"/>
                </a:cxn>
                <a:cxn ang="0">
                  <a:pos x="316" y="599"/>
                </a:cxn>
                <a:cxn ang="0">
                  <a:pos x="250" y="703"/>
                </a:cxn>
                <a:cxn ang="0">
                  <a:pos x="190" y="811"/>
                </a:cxn>
                <a:cxn ang="0">
                  <a:pos x="137" y="923"/>
                </a:cxn>
                <a:cxn ang="0">
                  <a:pos x="93" y="1040"/>
                </a:cxn>
                <a:cxn ang="0">
                  <a:pos x="57" y="1160"/>
                </a:cxn>
                <a:cxn ang="0">
                  <a:pos x="29" y="1284"/>
                </a:cxn>
                <a:cxn ang="0">
                  <a:pos x="11" y="1410"/>
                </a:cxn>
                <a:cxn ang="0">
                  <a:pos x="1" y="1539"/>
                </a:cxn>
                <a:cxn ang="0">
                  <a:pos x="0" y="1623"/>
                </a:cxn>
                <a:cxn ang="0">
                  <a:pos x="1" y="1659"/>
                </a:cxn>
                <a:cxn ang="0">
                  <a:pos x="2" y="1694"/>
                </a:cxn>
                <a:cxn ang="0">
                  <a:pos x="5" y="1729"/>
                </a:cxn>
                <a:cxn ang="0">
                  <a:pos x="8" y="1765"/>
                </a:cxn>
                <a:cxn ang="0">
                  <a:pos x="11" y="1800"/>
                </a:cxn>
                <a:cxn ang="0">
                  <a:pos x="16" y="1835"/>
                </a:cxn>
                <a:cxn ang="0">
                  <a:pos x="20" y="1870"/>
                </a:cxn>
                <a:cxn ang="0">
                  <a:pos x="27" y="1817"/>
                </a:cxn>
                <a:cxn ang="0">
                  <a:pos x="41" y="1679"/>
                </a:cxn>
                <a:cxn ang="0">
                  <a:pos x="62" y="1542"/>
                </a:cxn>
                <a:cxn ang="0">
                  <a:pos x="91" y="1408"/>
                </a:cxn>
                <a:cxn ang="0">
                  <a:pos x="127" y="1275"/>
                </a:cxn>
                <a:cxn ang="0">
                  <a:pos x="170" y="1145"/>
                </a:cxn>
                <a:cxn ang="0">
                  <a:pos x="220" y="1017"/>
                </a:cxn>
                <a:cxn ang="0">
                  <a:pos x="277" y="892"/>
                </a:cxn>
                <a:cxn ang="0">
                  <a:pos x="341" y="772"/>
                </a:cxn>
                <a:cxn ang="0">
                  <a:pos x="411" y="654"/>
                </a:cxn>
                <a:cxn ang="0">
                  <a:pos x="488" y="540"/>
                </a:cxn>
                <a:cxn ang="0">
                  <a:pos x="570" y="431"/>
                </a:cxn>
                <a:cxn ang="0">
                  <a:pos x="659" y="327"/>
                </a:cxn>
                <a:cxn ang="0">
                  <a:pos x="753" y="227"/>
                </a:cxn>
                <a:cxn ang="0">
                  <a:pos x="854" y="132"/>
                </a:cxn>
                <a:cxn ang="0">
                  <a:pos x="960" y="43"/>
                </a:cxn>
              </a:cxnLst>
              <a:rect l="0" t="0" r="r" b="b"/>
              <a:pathLst>
                <a:path w="1016" h="1888">
                  <a:moveTo>
                    <a:pt x="1015" y="0"/>
                  </a:moveTo>
                  <a:lnTo>
                    <a:pt x="959" y="29"/>
                  </a:lnTo>
                  <a:lnTo>
                    <a:pt x="905" y="59"/>
                  </a:lnTo>
                  <a:lnTo>
                    <a:pt x="851" y="91"/>
                  </a:lnTo>
                  <a:lnTo>
                    <a:pt x="799" y="125"/>
                  </a:lnTo>
                  <a:lnTo>
                    <a:pt x="748" y="160"/>
                  </a:lnTo>
                  <a:lnTo>
                    <a:pt x="698" y="198"/>
                  </a:lnTo>
                  <a:lnTo>
                    <a:pt x="650" y="236"/>
                  </a:lnTo>
                  <a:lnTo>
                    <a:pt x="603" y="277"/>
                  </a:lnTo>
                  <a:lnTo>
                    <a:pt x="557" y="319"/>
                  </a:lnTo>
                  <a:lnTo>
                    <a:pt x="514" y="362"/>
                  </a:lnTo>
                  <a:lnTo>
                    <a:pt x="471" y="407"/>
                  </a:lnTo>
                  <a:lnTo>
                    <a:pt x="430" y="453"/>
                  </a:lnTo>
                  <a:lnTo>
                    <a:pt x="390" y="500"/>
                  </a:lnTo>
                  <a:lnTo>
                    <a:pt x="353" y="549"/>
                  </a:lnTo>
                  <a:lnTo>
                    <a:pt x="316" y="599"/>
                  </a:lnTo>
                  <a:lnTo>
                    <a:pt x="282" y="650"/>
                  </a:lnTo>
                  <a:lnTo>
                    <a:pt x="250" y="703"/>
                  </a:lnTo>
                  <a:lnTo>
                    <a:pt x="219" y="756"/>
                  </a:lnTo>
                  <a:lnTo>
                    <a:pt x="190" y="811"/>
                  </a:lnTo>
                  <a:lnTo>
                    <a:pt x="163" y="866"/>
                  </a:lnTo>
                  <a:lnTo>
                    <a:pt x="137" y="923"/>
                  </a:lnTo>
                  <a:lnTo>
                    <a:pt x="114" y="981"/>
                  </a:lnTo>
                  <a:lnTo>
                    <a:pt x="93" y="1040"/>
                  </a:lnTo>
                  <a:lnTo>
                    <a:pt x="74" y="1100"/>
                  </a:lnTo>
                  <a:lnTo>
                    <a:pt x="57" y="1160"/>
                  </a:lnTo>
                  <a:lnTo>
                    <a:pt x="42" y="1222"/>
                  </a:lnTo>
                  <a:lnTo>
                    <a:pt x="29" y="1284"/>
                  </a:lnTo>
                  <a:lnTo>
                    <a:pt x="19" y="1347"/>
                  </a:lnTo>
                  <a:lnTo>
                    <a:pt x="11" y="1410"/>
                  </a:lnTo>
                  <a:lnTo>
                    <a:pt x="5" y="1474"/>
                  </a:lnTo>
                  <a:lnTo>
                    <a:pt x="1" y="1539"/>
                  </a:lnTo>
                  <a:lnTo>
                    <a:pt x="0" y="1605"/>
                  </a:lnTo>
                  <a:lnTo>
                    <a:pt x="0" y="1623"/>
                  </a:lnTo>
                  <a:lnTo>
                    <a:pt x="1" y="1640"/>
                  </a:lnTo>
                  <a:lnTo>
                    <a:pt x="1" y="1659"/>
                  </a:lnTo>
                  <a:lnTo>
                    <a:pt x="2" y="1677"/>
                  </a:lnTo>
                  <a:lnTo>
                    <a:pt x="2" y="1694"/>
                  </a:lnTo>
                  <a:lnTo>
                    <a:pt x="3" y="1712"/>
                  </a:lnTo>
                  <a:lnTo>
                    <a:pt x="5" y="1729"/>
                  </a:lnTo>
                  <a:lnTo>
                    <a:pt x="6" y="1747"/>
                  </a:lnTo>
                  <a:lnTo>
                    <a:pt x="8" y="1765"/>
                  </a:lnTo>
                  <a:lnTo>
                    <a:pt x="9" y="1782"/>
                  </a:lnTo>
                  <a:lnTo>
                    <a:pt x="11" y="1800"/>
                  </a:lnTo>
                  <a:lnTo>
                    <a:pt x="13" y="1817"/>
                  </a:lnTo>
                  <a:lnTo>
                    <a:pt x="16" y="1835"/>
                  </a:lnTo>
                  <a:lnTo>
                    <a:pt x="18" y="1853"/>
                  </a:lnTo>
                  <a:lnTo>
                    <a:pt x="20" y="1870"/>
                  </a:lnTo>
                  <a:lnTo>
                    <a:pt x="23" y="1887"/>
                  </a:lnTo>
                  <a:lnTo>
                    <a:pt x="27" y="1817"/>
                  </a:lnTo>
                  <a:lnTo>
                    <a:pt x="33" y="1748"/>
                  </a:lnTo>
                  <a:lnTo>
                    <a:pt x="41" y="1679"/>
                  </a:lnTo>
                  <a:lnTo>
                    <a:pt x="51" y="1610"/>
                  </a:lnTo>
                  <a:lnTo>
                    <a:pt x="62" y="1542"/>
                  </a:lnTo>
                  <a:lnTo>
                    <a:pt x="75" y="1475"/>
                  </a:lnTo>
                  <a:lnTo>
                    <a:pt x="91" y="1408"/>
                  </a:lnTo>
                  <a:lnTo>
                    <a:pt x="108" y="1341"/>
                  </a:lnTo>
                  <a:lnTo>
                    <a:pt x="127" y="1275"/>
                  </a:lnTo>
                  <a:lnTo>
                    <a:pt x="147" y="1209"/>
                  </a:lnTo>
                  <a:lnTo>
                    <a:pt x="170" y="1145"/>
                  </a:lnTo>
                  <a:lnTo>
                    <a:pt x="194" y="1080"/>
                  </a:lnTo>
                  <a:lnTo>
                    <a:pt x="220" y="1017"/>
                  </a:lnTo>
                  <a:lnTo>
                    <a:pt x="248" y="954"/>
                  </a:lnTo>
                  <a:lnTo>
                    <a:pt x="277" y="892"/>
                  </a:lnTo>
                  <a:lnTo>
                    <a:pt x="308" y="831"/>
                  </a:lnTo>
                  <a:lnTo>
                    <a:pt x="341" y="772"/>
                  </a:lnTo>
                  <a:lnTo>
                    <a:pt x="375" y="712"/>
                  </a:lnTo>
                  <a:lnTo>
                    <a:pt x="411" y="654"/>
                  </a:lnTo>
                  <a:lnTo>
                    <a:pt x="449" y="597"/>
                  </a:lnTo>
                  <a:lnTo>
                    <a:pt x="488" y="540"/>
                  </a:lnTo>
                  <a:lnTo>
                    <a:pt x="528" y="485"/>
                  </a:lnTo>
                  <a:lnTo>
                    <a:pt x="570" y="431"/>
                  </a:lnTo>
                  <a:lnTo>
                    <a:pt x="614" y="378"/>
                  </a:lnTo>
                  <a:lnTo>
                    <a:pt x="659" y="327"/>
                  </a:lnTo>
                  <a:lnTo>
                    <a:pt x="706" y="276"/>
                  </a:lnTo>
                  <a:lnTo>
                    <a:pt x="753" y="227"/>
                  </a:lnTo>
                  <a:lnTo>
                    <a:pt x="803" y="179"/>
                  </a:lnTo>
                  <a:lnTo>
                    <a:pt x="854" y="132"/>
                  </a:lnTo>
                  <a:lnTo>
                    <a:pt x="906" y="87"/>
                  </a:lnTo>
                  <a:lnTo>
                    <a:pt x="960" y="43"/>
                  </a:lnTo>
                  <a:lnTo>
                    <a:pt x="1015" y="0"/>
                  </a:lnTo>
                </a:path>
              </a:pathLst>
            </a:custGeom>
            <a:solidFill>
              <a:srgbClr val="2DAF5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20" name="Freeform 4"/>
            <p:cNvSpPr>
              <a:spLocks/>
            </p:cNvSpPr>
            <p:nvPr/>
          </p:nvSpPr>
          <p:spPr bwMode="auto">
            <a:xfrm>
              <a:off x="1069" y="391"/>
              <a:ext cx="1486" cy="2506"/>
            </a:xfrm>
            <a:custGeom>
              <a:avLst/>
              <a:gdLst/>
              <a:ahLst/>
              <a:cxnLst>
                <a:cxn ang="0">
                  <a:pos x="1021" y="146"/>
                </a:cxn>
                <a:cxn ang="0">
                  <a:pos x="1064" y="126"/>
                </a:cxn>
                <a:cxn ang="0">
                  <a:pos x="1109" y="108"/>
                </a:cxn>
                <a:cxn ang="0">
                  <a:pos x="1154" y="90"/>
                </a:cxn>
                <a:cxn ang="0">
                  <a:pos x="1200" y="73"/>
                </a:cxn>
                <a:cxn ang="0">
                  <a:pos x="1246" y="58"/>
                </a:cxn>
                <a:cxn ang="0">
                  <a:pos x="1293" y="44"/>
                </a:cxn>
                <a:cxn ang="0">
                  <a:pos x="1340" y="31"/>
                </a:cxn>
                <a:cxn ang="0">
                  <a:pos x="1388" y="19"/>
                </a:cxn>
                <a:cxn ang="0">
                  <a:pos x="1436" y="9"/>
                </a:cxn>
                <a:cxn ang="0">
                  <a:pos x="1485" y="0"/>
                </a:cxn>
                <a:cxn ang="0">
                  <a:pos x="1231" y="137"/>
                </a:cxn>
                <a:cxn ang="0">
                  <a:pos x="999" y="303"/>
                </a:cxn>
                <a:cxn ang="0">
                  <a:pos x="791" y="493"/>
                </a:cxn>
                <a:cxn ang="0">
                  <a:pos x="607" y="706"/>
                </a:cxn>
                <a:cxn ang="0">
                  <a:pos x="451" y="939"/>
                </a:cxn>
                <a:cxn ang="0">
                  <a:pos x="323" y="1189"/>
                </a:cxn>
                <a:cxn ang="0">
                  <a:pos x="224" y="1454"/>
                </a:cxn>
                <a:cxn ang="0">
                  <a:pos x="156" y="1730"/>
                </a:cxn>
                <a:cxn ang="0">
                  <a:pos x="121" y="2016"/>
                </a:cxn>
                <a:cxn ang="0">
                  <a:pos x="121" y="2308"/>
                </a:cxn>
                <a:cxn ang="0">
                  <a:pos x="135" y="2492"/>
                </a:cxn>
                <a:cxn ang="0">
                  <a:pos x="117" y="2451"/>
                </a:cxn>
                <a:cxn ang="0">
                  <a:pos x="100" y="2410"/>
                </a:cxn>
                <a:cxn ang="0">
                  <a:pos x="84" y="2368"/>
                </a:cxn>
                <a:cxn ang="0">
                  <a:pos x="69" y="2325"/>
                </a:cxn>
                <a:cxn ang="0">
                  <a:pos x="55" y="2283"/>
                </a:cxn>
                <a:cxn ang="0">
                  <a:pos x="43" y="2240"/>
                </a:cxn>
                <a:cxn ang="0">
                  <a:pos x="31" y="2196"/>
                </a:cxn>
                <a:cxn ang="0">
                  <a:pos x="20" y="2152"/>
                </a:cxn>
                <a:cxn ang="0">
                  <a:pos x="11" y="2107"/>
                </a:cxn>
                <a:cxn ang="0">
                  <a:pos x="2" y="2062"/>
                </a:cxn>
                <a:cxn ang="0">
                  <a:pos x="10" y="1908"/>
                </a:cxn>
                <a:cxn ang="0">
                  <a:pos x="39" y="1702"/>
                </a:cxn>
                <a:cxn ang="0">
                  <a:pos x="85" y="1501"/>
                </a:cxn>
                <a:cxn ang="0">
                  <a:pos x="147" y="1305"/>
                </a:cxn>
                <a:cxn ang="0">
                  <a:pos x="225" y="1114"/>
                </a:cxn>
                <a:cxn ang="0">
                  <a:pos x="318" y="932"/>
                </a:cxn>
                <a:cxn ang="0">
                  <a:pos x="426" y="757"/>
                </a:cxn>
                <a:cxn ang="0">
                  <a:pos x="547" y="591"/>
                </a:cxn>
                <a:cxn ang="0">
                  <a:pos x="683" y="436"/>
                </a:cxn>
                <a:cxn ang="0">
                  <a:pos x="831" y="292"/>
                </a:cxn>
                <a:cxn ang="0">
                  <a:pos x="992" y="160"/>
                </a:cxn>
              </a:cxnLst>
              <a:rect l="0" t="0" r="r" b="b"/>
              <a:pathLst>
                <a:path w="1486" h="2506">
                  <a:moveTo>
                    <a:pt x="992" y="160"/>
                  </a:moveTo>
                  <a:lnTo>
                    <a:pt x="1006" y="153"/>
                  </a:lnTo>
                  <a:lnTo>
                    <a:pt x="1021" y="146"/>
                  </a:lnTo>
                  <a:lnTo>
                    <a:pt x="1035" y="139"/>
                  </a:lnTo>
                  <a:lnTo>
                    <a:pt x="1050" y="133"/>
                  </a:lnTo>
                  <a:lnTo>
                    <a:pt x="1064" y="126"/>
                  </a:lnTo>
                  <a:lnTo>
                    <a:pt x="1079" y="120"/>
                  </a:lnTo>
                  <a:lnTo>
                    <a:pt x="1094" y="113"/>
                  </a:lnTo>
                  <a:lnTo>
                    <a:pt x="1109" y="108"/>
                  </a:lnTo>
                  <a:lnTo>
                    <a:pt x="1124" y="101"/>
                  </a:lnTo>
                  <a:lnTo>
                    <a:pt x="1139" y="96"/>
                  </a:lnTo>
                  <a:lnTo>
                    <a:pt x="1154" y="90"/>
                  </a:lnTo>
                  <a:lnTo>
                    <a:pt x="1169" y="84"/>
                  </a:lnTo>
                  <a:lnTo>
                    <a:pt x="1185" y="79"/>
                  </a:lnTo>
                  <a:lnTo>
                    <a:pt x="1200" y="73"/>
                  </a:lnTo>
                  <a:lnTo>
                    <a:pt x="1215" y="68"/>
                  </a:lnTo>
                  <a:lnTo>
                    <a:pt x="1231" y="63"/>
                  </a:lnTo>
                  <a:lnTo>
                    <a:pt x="1246" y="58"/>
                  </a:lnTo>
                  <a:lnTo>
                    <a:pt x="1262" y="53"/>
                  </a:lnTo>
                  <a:lnTo>
                    <a:pt x="1277" y="48"/>
                  </a:lnTo>
                  <a:lnTo>
                    <a:pt x="1293" y="44"/>
                  </a:lnTo>
                  <a:lnTo>
                    <a:pt x="1309" y="39"/>
                  </a:lnTo>
                  <a:lnTo>
                    <a:pt x="1324" y="35"/>
                  </a:lnTo>
                  <a:lnTo>
                    <a:pt x="1340" y="31"/>
                  </a:lnTo>
                  <a:lnTo>
                    <a:pt x="1356" y="27"/>
                  </a:lnTo>
                  <a:lnTo>
                    <a:pt x="1372" y="23"/>
                  </a:lnTo>
                  <a:lnTo>
                    <a:pt x="1388" y="19"/>
                  </a:lnTo>
                  <a:lnTo>
                    <a:pt x="1404" y="16"/>
                  </a:lnTo>
                  <a:lnTo>
                    <a:pt x="1420" y="12"/>
                  </a:lnTo>
                  <a:lnTo>
                    <a:pt x="1436" y="9"/>
                  </a:lnTo>
                  <a:lnTo>
                    <a:pt x="1453" y="5"/>
                  </a:lnTo>
                  <a:lnTo>
                    <a:pt x="1469" y="2"/>
                  </a:lnTo>
                  <a:lnTo>
                    <a:pt x="1485" y="0"/>
                  </a:lnTo>
                  <a:lnTo>
                    <a:pt x="1398" y="42"/>
                  </a:lnTo>
                  <a:lnTo>
                    <a:pt x="1313" y="88"/>
                  </a:lnTo>
                  <a:lnTo>
                    <a:pt x="1231" y="137"/>
                  </a:lnTo>
                  <a:lnTo>
                    <a:pt x="1151" y="189"/>
                  </a:lnTo>
                  <a:lnTo>
                    <a:pt x="1074" y="245"/>
                  </a:lnTo>
                  <a:lnTo>
                    <a:pt x="999" y="303"/>
                  </a:lnTo>
                  <a:lnTo>
                    <a:pt x="927" y="364"/>
                  </a:lnTo>
                  <a:lnTo>
                    <a:pt x="857" y="427"/>
                  </a:lnTo>
                  <a:lnTo>
                    <a:pt x="791" y="493"/>
                  </a:lnTo>
                  <a:lnTo>
                    <a:pt x="727" y="562"/>
                  </a:lnTo>
                  <a:lnTo>
                    <a:pt x="666" y="633"/>
                  </a:lnTo>
                  <a:lnTo>
                    <a:pt x="607" y="706"/>
                  </a:lnTo>
                  <a:lnTo>
                    <a:pt x="552" y="782"/>
                  </a:lnTo>
                  <a:lnTo>
                    <a:pt x="500" y="859"/>
                  </a:lnTo>
                  <a:lnTo>
                    <a:pt x="451" y="939"/>
                  </a:lnTo>
                  <a:lnTo>
                    <a:pt x="405" y="1021"/>
                  </a:lnTo>
                  <a:lnTo>
                    <a:pt x="362" y="1104"/>
                  </a:lnTo>
                  <a:lnTo>
                    <a:pt x="323" y="1189"/>
                  </a:lnTo>
                  <a:lnTo>
                    <a:pt x="286" y="1276"/>
                  </a:lnTo>
                  <a:lnTo>
                    <a:pt x="253" y="1364"/>
                  </a:lnTo>
                  <a:lnTo>
                    <a:pt x="224" y="1454"/>
                  </a:lnTo>
                  <a:lnTo>
                    <a:pt x="198" y="1545"/>
                  </a:lnTo>
                  <a:lnTo>
                    <a:pt x="175" y="1637"/>
                  </a:lnTo>
                  <a:lnTo>
                    <a:pt x="156" y="1730"/>
                  </a:lnTo>
                  <a:lnTo>
                    <a:pt x="141" y="1825"/>
                  </a:lnTo>
                  <a:lnTo>
                    <a:pt x="129" y="1920"/>
                  </a:lnTo>
                  <a:lnTo>
                    <a:pt x="121" y="2016"/>
                  </a:lnTo>
                  <a:lnTo>
                    <a:pt x="117" y="2113"/>
                  </a:lnTo>
                  <a:lnTo>
                    <a:pt x="117" y="2210"/>
                  </a:lnTo>
                  <a:lnTo>
                    <a:pt x="121" y="2308"/>
                  </a:lnTo>
                  <a:lnTo>
                    <a:pt x="129" y="2406"/>
                  </a:lnTo>
                  <a:lnTo>
                    <a:pt x="141" y="2505"/>
                  </a:lnTo>
                  <a:lnTo>
                    <a:pt x="135" y="2492"/>
                  </a:lnTo>
                  <a:lnTo>
                    <a:pt x="129" y="2478"/>
                  </a:lnTo>
                  <a:lnTo>
                    <a:pt x="123" y="2464"/>
                  </a:lnTo>
                  <a:lnTo>
                    <a:pt x="117" y="2451"/>
                  </a:lnTo>
                  <a:lnTo>
                    <a:pt x="111" y="2437"/>
                  </a:lnTo>
                  <a:lnTo>
                    <a:pt x="105" y="2424"/>
                  </a:lnTo>
                  <a:lnTo>
                    <a:pt x="100" y="2410"/>
                  </a:lnTo>
                  <a:lnTo>
                    <a:pt x="94" y="2395"/>
                  </a:lnTo>
                  <a:lnTo>
                    <a:pt x="89" y="2382"/>
                  </a:lnTo>
                  <a:lnTo>
                    <a:pt x="84" y="2368"/>
                  </a:lnTo>
                  <a:lnTo>
                    <a:pt x="79" y="2353"/>
                  </a:lnTo>
                  <a:lnTo>
                    <a:pt x="74" y="2340"/>
                  </a:lnTo>
                  <a:lnTo>
                    <a:pt x="69" y="2325"/>
                  </a:lnTo>
                  <a:lnTo>
                    <a:pt x="64" y="2311"/>
                  </a:lnTo>
                  <a:lnTo>
                    <a:pt x="60" y="2297"/>
                  </a:lnTo>
                  <a:lnTo>
                    <a:pt x="55" y="2283"/>
                  </a:lnTo>
                  <a:lnTo>
                    <a:pt x="51" y="2268"/>
                  </a:lnTo>
                  <a:lnTo>
                    <a:pt x="47" y="2254"/>
                  </a:lnTo>
                  <a:lnTo>
                    <a:pt x="43" y="2240"/>
                  </a:lnTo>
                  <a:lnTo>
                    <a:pt x="39" y="2225"/>
                  </a:lnTo>
                  <a:lnTo>
                    <a:pt x="35" y="2210"/>
                  </a:lnTo>
                  <a:lnTo>
                    <a:pt x="31" y="2196"/>
                  </a:lnTo>
                  <a:lnTo>
                    <a:pt x="27" y="2181"/>
                  </a:lnTo>
                  <a:lnTo>
                    <a:pt x="24" y="2166"/>
                  </a:lnTo>
                  <a:lnTo>
                    <a:pt x="20" y="2152"/>
                  </a:lnTo>
                  <a:lnTo>
                    <a:pt x="17" y="2137"/>
                  </a:lnTo>
                  <a:lnTo>
                    <a:pt x="14" y="2122"/>
                  </a:lnTo>
                  <a:lnTo>
                    <a:pt x="11" y="2107"/>
                  </a:lnTo>
                  <a:lnTo>
                    <a:pt x="8" y="2092"/>
                  </a:lnTo>
                  <a:lnTo>
                    <a:pt x="5" y="2077"/>
                  </a:lnTo>
                  <a:lnTo>
                    <a:pt x="2" y="2062"/>
                  </a:lnTo>
                  <a:lnTo>
                    <a:pt x="0" y="2047"/>
                  </a:lnTo>
                  <a:lnTo>
                    <a:pt x="4" y="1977"/>
                  </a:lnTo>
                  <a:lnTo>
                    <a:pt x="10" y="1908"/>
                  </a:lnTo>
                  <a:lnTo>
                    <a:pt x="18" y="1839"/>
                  </a:lnTo>
                  <a:lnTo>
                    <a:pt x="28" y="1770"/>
                  </a:lnTo>
                  <a:lnTo>
                    <a:pt x="39" y="1702"/>
                  </a:lnTo>
                  <a:lnTo>
                    <a:pt x="52" y="1635"/>
                  </a:lnTo>
                  <a:lnTo>
                    <a:pt x="68" y="1568"/>
                  </a:lnTo>
                  <a:lnTo>
                    <a:pt x="85" y="1501"/>
                  </a:lnTo>
                  <a:lnTo>
                    <a:pt x="104" y="1435"/>
                  </a:lnTo>
                  <a:lnTo>
                    <a:pt x="124" y="1369"/>
                  </a:lnTo>
                  <a:lnTo>
                    <a:pt x="147" y="1305"/>
                  </a:lnTo>
                  <a:lnTo>
                    <a:pt x="171" y="1240"/>
                  </a:lnTo>
                  <a:lnTo>
                    <a:pt x="197" y="1177"/>
                  </a:lnTo>
                  <a:lnTo>
                    <a:pt x="225" y="1114"/>
                  </a:lnTo>
                  <a:lnTo>
                    <a:pt x="254" y="1052"/>
                  </a:lnTo>
                  <a:lnTo>
                    <a:pt x="285" y="991"/>
                  </a:lnTo>
                  <a:lnTo>
                    <a:pt x="318" y="932"/>
                  </a:lnTo>
                  <a:lnTo>
                    <a:pt x="352" y="872"/>
                  </a:lnTo>
                  <a:lnTo>
                    <a:pt x="388" y="814"/>
                  </a:lnTo>
                  <a:lnTo>
                    <a:pt x="426" y="757"/>
                  </a:lnTo>
                  <a:lnTo>
                    <a:pt x="465" y="700"/>
                  </a:lnTo>
                  <a:lnTo>
                    <a:pt x="505" y="645"/>
                  </a:lnTo>
                  <a:lnTo>
                    <a:pt x="547" y="591"/>
                  </a:lnTo>
                  <a:lnTo>
                    <a:pt x="591" y="538"/>
                  </a:lnTo>
                  <a:lnTo>
                    <a:pt x="636" y="487"/>
                  </a:lnTo>
                  <a:lnTo>
                    <a:pt x="683" y="436"/>
                  </a:lnTo>
                  <a:lnTo>
                    <a:pt x="730" y="387"/>
                  </a:lnTo>
                  <a:lnTo>
                    <a:pt x="780" y="339"/>
                  </a:lnTo>
                  <a:lnTo>
                    <a:pt x="831" y="292"/>
                  </a:lnTo>
                  <a:lnTo>
                    <a:pt x="883" y="247"/>
                  </a:lnTo>
                  <a:lnTo>
                    <a:pt x="937" y="203"/>
                  </a:lnTo>
                  <a:lnTo>
                    <a:pt x="992" y="160"/>
                  </a:lnTo>
                </a:path>
              </a:pathLst>
            </a:custGeom>
            <a:solidFill>
              <a:srgbClr val="34B35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21" name="Freeform 5"/>
            <p:cNvSpPr>
              <a:spLocks/>
            </p:cNvSpPr>
            <p:nvPr/>
          </p:nvSpPr>
          <p:spPr bwMode="auto">
            <a:xfrm>
              <a:off x="1186" y="362"/>
              <a:ext cx="1783" cy="2859"/>
            </a:xfrm>
            <a:custGeom>
              <a:avLst/>
              <a:gdLst/>
              <a:ahLst/>
              <a:cxnLst>
                <a:cxn ang="0">
                  <a:pos x="1407" y="22"/>
                </a:cxn>
                <a:cxn ang="0">
                  <a:pos x="1467" y="14"/>
                </a:cxn>
                <a:cxn ang="0">
                  <a:pos x="1528" y="7"/>
                </a:cxn>
                <a:cxn ang="0">
                  <a:pos x="1588" y="3"/>
                </a:cxn>
                <a:cxn ang="0">
                  <a:pos x="1650" y="1"/>
                </a:cxn>
                <a:cxn ang="0">
                  <a:pos x="1703" y="0"/>
                </a:cxn>
                <a:cxn ang="0">
                  <a:pos x="1736" y="1"/>
                </a:cxn>
                <a:cxn ang="0">
                  <a:pos x="1770" y="2"/>
                </a:cxn>
                <a:cxn ang="0">
                  <a:pos x="1675" y="34"/>
                </a:cxn>
                <a:cxn ang="0">
                  <a:pos x="1517" y="92"/>
                </a:cxn>
                <a:cxn ang="0">
                  <a:pos x="1366" y="162"/>
                </a:cxn>
                <a:cxn ang="0">
                  <a:pos x="1219" y="243"/>
                </a:cxn>
                <a:cxn ang="0">
                  <a:pos x="1079" y="334"/>
                </a:cxn>
                <a:cxn ang="0">
                  <a:pos x="945" y="437"/>
                </a:cxn>
                <a:cxn ang="0">
                  <a:pos x="819" y="549"/>
                </a:cxn>
                <a:cxn ang="0">
                  <a:pos x="702" y="670"/>
                </a:cxn>
                <a:cxn ang="0">
                  <a:pos x="593" y="800"/>
                </a:cxn>
                <a:cxn ang="0">
                  <a:pos x="494" y="939"/>
                </a:cxn>
                <a:cxn ang="0">
                  <a:pos x="405" y="1086"/>
                </a:cxn>
                <a:cxn ang="0">
                  <a:pos x="327" y="1239"/>
                </a:cxn>
                <a:cxn ang="0">
                  <a:pos x="261" y="1396"/>
                </a:cxn>
                <a:cxn ang="0">
                  <a:pos x="208" y="1558"/>
                </a:cxn>
                <a:cxn ang="0">
                  <a:pos x="167" y="1723"/>
                </a:cxn>
                <a:cxn ang="0">
                  <a:pos x="139" y="1890"/>
                </a:cxn>
                <a:cxn ang="0">
                  <a:pos x="123" y="2060"/>
                </a:cxn>
                <a:cxn ang="0">
                  <a:pos x="120" y="2231"/>
                </a:cxn>
                <a:cxn ang="0">
                  <a:pos x="130" y="2402"/>
                </a:cxn>
                <a:cxn ang="0">
                  <a:pos x="152" y="2573"/>
                </a:cxn>
                <a:cxn ang="0">
                  <a:pos x="188" y="2745"/>
                </a:cxn>
                <a:cxn ang="0">
                  <a:pos x="204" y="2839"/>
                </a:cxn>
                <a:cxn ang="0">
                  <a:pos x="164" y="2781"/>
                </a:cxn>
                <a:cxn ang="0">
                  <a:pos x="125" y="2722"/>
                </a:cxn>
                <a:cxn ang="0">
                  <a:pos x="89" y="2661"/>
                </a:cxn>
                <a:cxn ang="0">
                  <a:pos x="56" y="2598"/>
                </a:cxn>
                <a:cxn ang="0">
                  <a:pos x="24" y="2534"/>
                </a:cxn>
                <a:cxn ang="0">
                  <a:pos x="0" y="2239"/>
                </a:cxn>
                <a:cxn ang="0">
                  <a:pos x="12" y="1949"/>
                </a:cxn>
                <a:cxn ang="0">
                  <a:pos x="58" y="1666"/>
                </a:cxn>
                <a:cxn ang="0">
                  <a:pos x="136" y="1393"/>
                </a:cxn>
                <a:cxn ang="0">
                  <a:pos x="245" y="1133"/>
                </a:cxn>
                <a:cxn ang="0">
                  <a:pos x="383" y="888"/>
                </a:cxn>
                <a:cxn ang="0">
                  <a:pos x="549" y="662"/>
                </a:cxn>
                <a:cxn ang="0">
                  <a:pos x="740" y="456"/>
                </a:cxn>
                <a:cxn ang="0">
                  <a:pos x="957" y="274"/>
                </a:cxn>
                <a:cxn ang="0">
                  <a:pos x="1196" y="117"/>
                </a:cxn>
              </a:cxnLst>
              <a:rect l="0" t="0" r="r" b="b"/>
              <a:pathLst>
                <a:path w="1783" h="2859">
                  <a:moveTo>
                    <a:pt x="1368" y="29"/>
                  </a:moveTo>
                  <a:lnTo>
                    <a:pt x="1387" y="25"/>
                  </a:lnTo>
                  <a:lnTo>
                    <a:pt x="1407" y="22"/>
                  </a:lnTo>
                  <a:lnTo>
                    <a:pt x="1427" y="19"/>
                  </a:lnTo>
                  <a:lnTo>
                    <a:pt x="1447" y="17"/>
                  </a:lnTo>
                  <a:lnTo>
                    <a:pt x="1467" y="14"/>
                  </a:lnTo>
                  <a:lnTo>
                    <a:pt x="1487" y="11"/>
                  </a:lnTo>
                  <a:lnTo>
                    <a:pt x="1508" y="10"/>
                  </a:lnTo>
                  <a:lnTo>
                    <a:pt x="1528" y="7"/>
                  </a:lnTo>
                  <a:lnTo>
                    <a:pt x="1548" y="6"/>
                  </a:lnTo>
                  <a:lnTo>
                    <a:pt x="1568" y="4"/>
                  </a:lnTo>
                  <a:lnTo>
                    <a:pt x="1588" y="3"/>
                  </a:lnTo>
                  <a:lnTo>
                    <a:pt x="1609" y="2"/>
                  </a:lnTo>
                  <a:lnTo>
                    <a:pt x="1629" y="2"/>
                  </a:lnTo>
                  <a:lnTo>
                    <a:pt x="1650" y="1"/>
                  </a:lnTo>
                  <a:lnTo>
                    <a:pt x="1670" y="0"/>
                  </a:lnTo>
                  <a:lnTo>
                    <a:pt x="1691" y="0"/>
                  </a:lnTo>
                  <a:lnTo>
                    <a:pt x="1703" y="0"/>
                  </a:lnTo>
                  <a:lnTo>
                    <a:pt x="1714" y="0"/>
                  </a:lnTo>
                  <a:lnTo>
                    <a:pt x="1726" y="0"/>
                  </a:lnTo>
                  <a:lnTo>
                    <a:pt x="1736" y="1"/>
                  </a:lnTo>
                  <a:lnTo>
                    <a:pt x="1748" y="1"/>
                  </a:lnTo>
                  <a:lnTo>
                    <a:pt x="1759" y="2"/>
                  </a:lnTo>
                  <a:lnTo>
                    <a:pt x="1770" y="2"/>
                  </a:lnTo>
                  <a:lnTo>
                    <a:pt x="1782" y="3"/>
                  </a:lnTo>
                  <a:lnTo>
                    <a:pt x="1728" y="18"/>
                  </a:lnTo>
                  <a:lnTo>
                    <a:pt x="1675" y="34"/>
                  </a:lnTo>
                  <a:lnTo>
                    <a:pt x="1622" y="53"/>
                  </a:lnTo>
                  <a:lnTo>
                    <a:pt x="1569" y="72"/>
                  </a:lnTo>
                  <a:lnTo>
                    <a:pt x="1517" y="92"/>
                  </a:lnTo>
                  <a:lnTo>
                    <a:pt x="1466" y="114"/>
                  </a:lnTo>
                  <a:lnTo>
                    <a:pt x="1416" y="138"/>
                  </a:lnTo>
                  <a:lnTo>
                    <a:pt x="1366" y="162"/>
                  </a:lnTo>
                  <a:lnTo>
                    <a:pt x="1316" y="188"/>
                  </a:lnTo>
                  <a:lnTo>
                    <a:pt x="1267" y="215"/>
                  </a:lnTo>
                  <a:lnTo>
                    <a:pt x="1219" y="243"/>
                  </a:lnTo>
                  <a:lnTo>
                    <a:pt x="1171" y="272"/>
                  </a:lnTo>
                  <a:lnTo>
                    <a:pt x="1125" y="303"/>
                  </a:lnTo>
                  <a:lnTo>
                    <a:pt x="1079" y="334"/>
                  </a:lnTo>
                  <a:lnTo>
                    <a:pt x="1033" y="368"/>
                  </a:lnTo>
                  <a:lnTo>
                    <a:pt x="989" y="402"/>
                  </a:lnTo>
                  <a:lnTo>
                    <a:pt x="945" y="437"/>
                  </a:lnTo>
                  <a:lnTo>
                    <a:pt x="903" y="473"/>
                  </a:lnTo>
                  <a:lnTo>
                    <a:pt x="861" y="510"/>
                  </a:lnTo>
                  <a:lnTo>
                    <a:pt x="819" y="549"/>
                  </a:lnTo>
                  <a:lnTo>
                    <a:pt x="780" y="588"/>
                  </a:lnTo>
                  <a:lnTo>
                    <a:pt x="740" y="628"/>
                  </a:lnTo>
                  <a:lnTo>
                    <a:pt x="702" y="670"/>
                  </a:lnTo>
                  <a:lnTo>
                    <a:pt x="665" y="712"/>
                  </a:lnTo>
                  <a:lnTo>
                    <a:pt x="628" y="756"/>
                  </a:lnTo>
                  <a:lnTo>
                    <a:pt x="593" y="800"/>
                  </a:lnTo>
                  <a:lnTo>
                    <a:pt x="559" y="846"/>
                  </a:lnTo>
                  <a:lnTo>
                    <a:pt x="526" y="892"/>
                  </a:lnTo>
                  <a:lnTo>
                    <a:pt x="494" y="939"/>
                  </a:lnTo>
                  <a:lnTo>
                    <a:pt x="463" y="987"/>
                  </a:lnTo>
                  <a:lnTo>
                    <a:pt x="433" y="1036"/>
                  </a:lnTo>
                  <a:lnTo>
                    <a:pt x="405" y="1086"/>
                  </a:lnTo>
                  <a:lnTo>
                    <a:pt x="378" y="1137"/>
                  </a:lnTo>
                  <a:lnTo>
                    <a:pt x="352" y="1188"/>
                  </a:lnTo>
                  <a:lnTo>
                    <a:pt x="327" y="1239"/>
                  </a:lnTo>
                  <a:lnTo>
                    <a:pt x="304" y="1291"/>
                  </a:lnTo>
                  <a:lnTo>
                    <a:pt x="282" y="1344"/>
                  </a:lnTo>
                  <a:lnTo>
                    <a:pt x="261" y="1396"/>
                  </a:lnTo>
                  <a:lnTo>
                    <a:pt x="242" y="1450"/>
                  </a:lnTo>
                  <a:lnTo>
                    <a:pt x="225" y="1504"/>
                  </a:lnTo>
                  <a:lnTo>
                    <a:pt x="208" y="1558"/>
                  </a:lnTo>
                  <a:lnTo>
                    <a:pt x="193" y="1613"/>
                  </a:lnTo>
                  <a:lnTo>
                    <a:pt x="180" y="1668"/>
                  </a:lnTo>
                  <a:lnTo>
                    <a:pt x="167" y="1723"/>
                  </a:lnTo>
                  <a:lnTo>
                    <a:pt x="157" y="1778"/>
                  </a:lnTo>
                  <a:lnTo>
                    <a:pt x="147" y="1834"/>
                  </a:lnTo>
                  <a:lnTo>
                    <a:pt x="139" y="1890"/>
                  </a:lnTo>
                  <a:lnTo>
                    <a:pt x="133" y="1947"/>
                  </a:lnTo>
                  <a:lnTo>
                    <a:pt x="127" y="2003"/>
                  </a:lnTo>
                  <a:lnTo>
                    <a:pt x="123" y="2060"/>
                  </a:lnTo>
                  <a:lnTo>
                    <a:pt x="121" y="2116"/>
                  </a:lnTo>
                  <a:lnTo>
                    <a:pt x="120" y="2173"/>
                  </a:lnTo>
                  <a:lnTo>
                    <a:pt x="120" y="2231"/>
                  </a:lnTo>
                  <a:lnTo>
                    <a:pt x="122" y="2288"/>
                  </a:lnTo>
                  <a:lnTo>
                    <a:pt x="125" y="2345"/>
                  </a:lnTo>
                  <a:lnTo>
                    <a:pt x="130" y="2402"/>
                  </a:lnTo>
                  <a:lnTo>
                    <a:pt x="136" y="2459"/>
                  </a:lnTo>
                  <a:lnTo>
                    <a:pt x="144" y="2516"/>
                  </a:lnTo>
                  <a:lnTo>
                    <a:pt x="152" y="2573"/>
                  </a:lnTo>
                  <a:lnTo>
                    <a:pt x="163" y="2631"/>
                  </a:lnTo>
                  <a:lnTo>
                    <a:pt x="175" y="2688"/>
                  </a:lnTo>
                  <a:lnTo>
                    <a:pt x="188" y="2745"/>
                  </a:lnTo>
                  <a:lnTo>
                    <a:pt x="203" y="2802"/>
                  </a:lnTo>
                  <a:lnTo>
                    <a:pt x="219" y="2858"/>
                  </a:lnTo>
                  <a:lnTo>
                    <a:pt x="204" y="2839"/>
                  </a:lnTo>
                  <a:lnTo>
                    <a:pt x="191" y="2820"/>
                  </a:lnTo>
                  <a:lnTo>
                    <a:pt x="177" y="2800"/>
                  </a:lnTo>
                  <a:lnTo>
                    <a:pt x="164" y="2781"/>
                  </a:lnTo>
                  <a:lnTo>
                    <a:pt x="151" y="2761"/>
                  </a:lnTo>
                  <a:lnTo>
                    <a:pt x="138" y="2742"/>
                  </a:lnTo>
                  <a:lnTo>
                    <a:pt x="125" y="2722"/>
                  </a:lnTo>
                  <a:lnTo>
                    <a:pt x="113" y="2702"/>
                  </a:lnTo>
                  <a:lnTo>
                    <a:pt x="101" y="2681"/>
                  </a:lnTo>
                  <a:lnTo>
                    <a:pt x="89" y="2661"/>
                  </a:lnTo>
                  <a:lnTo>
                    <a:pt x="77" y="2640"/>
                  </a:lnTo>
                  <a:lnTo>
                    <a:pt x="66" y="2619"/>
                  </a:lnTo>
                  <a:lnTo>
                    <a:pt x="56" y="2598"/>
                  </a:lnTo>
                  <a:lnTo>
                    <a:pt x="45" y="2577"/>
                  </a:lnTo>
                  <a:lnTo>
                    <a:pt x="34" y="2556"/>
                  </a:lnTo>
                  <a:lnTo>
                    <a:pt x="24" y="2534"/>
                  </a:lnTo>
                  <a:lnTo>
                    <a:pt x="12" y="2435"/>
                  </a:lnTo>
                  <a:lnTo>
                    <a:pt x="4" y="2337"/>
                  </a:lnTo>
                  <a:lnTo>
                    <a:pt x="0" y="2239"/>
                  </a:lnTo>
                  <a:lnTo>
                    <a:pt x="0" y="2142"/>
                  </a:lnTo>
                  <a:lnTo>
                    <a:pt x="4" y="2045"/>
                  </a:lnTo>
                  <a:lnTo>
                    <a:pt x="12" y="1949"/>
                  </a:lnTo>
                  <a:lnTo>
                    <a:pt x="24" y="1854"/>
                  </a:lnTo>
                  <a:lnTo>
                    <a:pt x="39" y="1759"/>
                  </a:lnTo>
                  <a:lnTo>
                    <a:pt x="58" y="1666"/>
                  </a:lnTo>
                  <a:lnTo>
                    <a:pt x="81" y="1574"/>
                  </a:lnTo>
                  <a:lnTo>
                    <a:pt x="107" y="1483"/>
                  </a:lnTo>
                  <a:lnTo>
                    <a:pt x="136" y="1393"/>
                  </a:lnTo>
                  <a:lnTo>
                    <a:pt x="169" y="1305"/>
                  </a:lnTo>
                  <a:lnTo>
                    <a:pt x="206" y="1218"/>
                  </a:lnTo>
                  <a:lnTo>
                    <a:pt x="245" y="1133"/>
                  </a:lnTo>
                  <a:lnTo>
                    <a:pt x="288" y="1050"/>
                  </a:lnTo>
                  <a:lnTo>
                    <a:pt x="334" y="968"/>
                  </a:lnTo>
                  <a:lnTo>
                    <a:pt x="383" y="888"/>
                  </a:lnTo>
                  <a:lnTo>
                    <a:pt x="435" y="811"/>
                  </a:lnTo>
                  <a:lnTo>
                    <a:pt x="490" y="735"/>
                  </a:lnTo>
                  <a:lnTo>
                    <a:pt x="549" y="662"/>
                  </a:lnTo>
                  <a:lnTo>
                    <a:pt x="610" y="591"/>
                  </a:lnTo>
                  <a:lnTo>
                    <a:pt x="674" y="522"/>
                  </a:lnTo>
                  <a:lnTo>
                    <a:pt x="740" y="456"/>
                  </a:lnTo>
                  <a:lnTo>
                    <a:pt x="810" y="393"/>
                  </a:lnTo>
                  <a:lnTo>
                    <a:pt x="882" y="332"/>
                  </a:lnTo>
                  <a:lnTo>
                    <a:pt x="957" y="274"/>
                  </a:lnTo>
                  <a:lnTo>
                    <a:pt x="1034" y="218"/>
                  </a:lnTo>
                  <a:lnTo>
                    <a:pt x="1114" y="166"/>
                  </a:lnTo>
                  <a:lnTo>
                    <a:pt x="1196" y="117"/>
                  </a:lnTo>
                  <a:lnTo>
                    <a:pt x="1281" y="71"/>
                  </a:lnTo>
                  <a:lnTo>
                    <a:pt x="1368" y="29"/>
                  </a:lnTo>
                </a:path>
              </a:pathLst>
            </a:custGeom>
            <a:solidFill>
              <a:srgbClr val="3CB7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22" name="Freeform 6"/>
            <p:cNvSpPr>
              <a:spLocks/>
            </p:cNvSpPr>
            <p:nvPr/>
          </p:nvSpPr>
          <p:spPr bwMode="auto">
            <a:xfrm>
              <a:off x="1306" y="365"/>
              <a:ext cx="2019" cy="3101"/>
            </a:xfrm>
            <a:custGeom>
              <a:avLst/>
              <a:gdLst/>
              <a:ahLst/>
              <a:cxnLst>
                <a:cxn ang="0">
                  <a:pos x="1708" y="3"/>
                </a:cxn>
                <a:cxn ang="0">
                  <a:pos x="1776" y="8"/>
                </a:cxn>
                <a:cxn ang="0">
                  <a:pos x="1843" y="17"/>
                </a:cxn>
                <a:cxn ang="0">
                  <a:pos x="1909" y="28"/>
                </a:cxn>
                <a:cxn ang="0">
                  <a:pos x="1975" y="41"/>
                </a:cxn>
                <a:cxn ang="0">
                  <a:pos x="1955" y="60"/>
                </a:cxn>
                <a:cxn ang="0">
                  <a:pos x="1768" y="95"/>
                </a:cxn>
                <a:cxn ang="0">
                  <a:pos x="1587" y="147"/>
                </a:cxn>
                <a:cxn ang="0">
                  <a:pos x="1411" y="214"/>
                </a:cxn>
                <a:cxn ang="0">
                  <a:pos x="1241" y="297"/>
                </a:cxn>
                <a:cxn ang="0">
                  <a:pos x="1080" y="394"/>
                </a:cxn>
                <a:cxn ang="0">
                  <a:pos x="928" y="505"/>
                </a:cxn>
                <a:cxn ang="0">
                  <a:pos x="785" y="629"/>
                </a:cxn>
                <a:cxn ang="0">
                  <a:pos x="654" y="766"/>
                </a:cxn>
                <a:cxn ang="0">
                  <a:pos x="534" y="914"/>
                </a:cxn>
                <a:cxn ang="0">
                  <a:pos x="428" y="1075"/>
                </a:cxn>
                <a:cxn ang="0">
                  <a:pos x="335" y="1245"/>
                </a:cxn>
                <a:cxn ang="0">
                  <a:pos x="259" y="1421"/>
                </a:cxn>
                <a:cxn ang="0">
                  <a:pos x="200" y="1602"/>
                </a:cxn>
                <a:cxn ang="0">
                  <a:pos x="156" y="1787"/>
                </a:cxn>
                <a:cxn ang="0">
                  <a:pos x="129" y="1975"/>
                </a:cxn>
                <a:cxn ang="0">
                  <a:pos x="120" y="2164"/>
                </a:cxn>
                <a:cxn ang="0">
                  <a:pos x="126" y="2354"/>
                </a:cxn>
                <a:cxn ang="0">
                  <a:pos x="150" y="2544"/>
                </a:cxn>
                <a:cxn ang="0">
                  <a:pos x="190" y="2732"/>
                </a:cxn>
                <a:cxn ang="0">
                  <a:pos x="248" y="2918"/>
                </a:cxn>
                <a:cxn ang="0">
                  <a:pos x="323" y="3100"/>
                </a:cxn>
                <a:cxn ang="0">
                  <a:pos x="277" y="3057"/>
                </a:cxn>
                <a:cxn ang="0">
                  <a:pos x="233" y="3013"/>
                </a:cxn>
                <a:cxn ang="0">
                  <a:pos x="191" y="2967"/>
                </a:cxn>
                <a:cxn ang="0">
                  <a:pos x="151" y="2920"/>
                </a:cxn>
                <a:cxn ang="0">
                  <a:pos x="112" y="2872"/>
                </a:cxn>
                <a:cxn ang="0">
                  <a:pos x="68" y="2742"/>
                </a:cxn>
                <a:cxn ang="0">
                  <a:pos x="32" y="2570"/>
                </a:cxn>
                <a:cxn ang="0">
                  <a:pos x="10" y="2399"/>
                </a:cxn>
                <a:cxn ang="0">
                  <a:pos x="0" y="2228"/>
                </a:cxn>
                <a:cxn ang="0">
                  <a:pos x="3" y="2057"/>
                </a:cxn>
                <a:cxn ang="0">
                  <a:pos x="19" y="1887"/>
                </a:cxn>
                <a:cxn ang="0">
                  <a:pos x="47" y="1720"/>
                </a:cxn>
                <a:cxn ang="0">
                  <a:pos x="88" y="1555"/>
                </a:cxn>
                <a:cxn ang="0">
                  <a:pos x="141" y="1393"/>
                </a:cxn>
                <a:cxn ang="0">
                  <a:pos x="207" y="1236"/>
                </a:cxn>
                <a:cxn ang="0">
                  <a:pos x="285" y="1083"/>
                </a:cxn>
                <a:cxn ang="0">
                  <a:pos x="374" y="936"/>
                </a:cxn>
                <a:cxn ang="0">
                  <a:pos x="473" y="797"/>
                </a:cxn>
                <a:cxn ang="0">
                  <a:pos x="582" y="667"/>
                </a:cxn>
                <a:cxn ang="0">
                  <a:pos x="699" y="546"/>
                </a:cxn>
                <a:cxn ang="0">
                  <a:pos x="825" y="434"/>
                </a:cxn>
                <a:cxn ang="0">
                  <a:pos x="959" y="331"/>
                </a:cxn>
                <a:cxn ang="0">
                  <a:pos x="1099" y="240"/>
                </a:cxn>
                <a:cxn ang="0">
                  <a:pos x="1246" y="159"/>
                </a:cxn>
                <a:cxn ang="0">
                  <a:pos x="1397" y="89"/>
                </a:cxn>
                <a:cxn ang="0">
                  <a:pos x="1555" y="31"/>
                </a:cxn>
              </a:cxnLst>
              <a:rect l="0" t="0" r="r" b="b"/>
              <a:pathLst>
                <a:path w="2019" h="3101">
                  <a:moveTo>
                    <a:pt x="1662" y="0"/>
                  </a:moveTo>
                  <a:lnTo>
                    <a:pt x="1685" y="1"/>
                  </a:lnTo>
                  <a:lnTo>
                    <a:pt x="1708" y="3"/>
                  </a:lnTo>
                  <a:lnTo>
                    <a:pt x="1730" y="4"/>
                  </a:lnTo>
                  <a:lnTo>
                    <a:pt x="1753" y="6"/>
                  </a:lnTo>
                  <a:lnTo>
                    <a:pt x="1776" y="8"/>
                  </a:lnTo>
                  <a:lnTo>
                    <a:pt x="1798" y="11"/>
                  </a:lnTo>
                  <a:lnTo>
                    <a:pt x="1821" y="14"/>
                  </a:lnTo>
                  <a:lnTo>
                    <a:pt x="1843" y="17"/>
                  </a:lnTo>
                  <a:lnTo>
                    <a:pt x="1865" y="20"/>
                  </a:lnTo>
                  <a:lnTo>
                    <a:pt x="1887" y="24"/>
                  </a:lnTo>
                  <a:lnTo>
                    <a:pt x="1909" y="28"/>
                  </a:lnTo>
                  <a:lnTo>
                    <a:pt x="1932" y="33"/>
                  </a:lnTo>
                  <a:lnTo>
                    <a:pt x="1953" y="37"/>
                  </a:lnTo>
                  <a:lnTo>
                    <a:pt x="1975" y="41"/>
                  </a:lnTo>
                  <a:lnTo>
                    <a:pt x="1997" y="46"/>
                  </a:lnTo>
                  <a:lnTo>
                    <a:pt x="2018" y="51"/>
                  </a:lnTo>
                  <a:lnTo>
                    <a:pt x="1955" y="60"/>
                  </a:lnTo>
                  <a:lnTo>
                    <a:pt x="1892" y="69"/>
                  </a:lnTo>
                  <a:lnTo>
                    <a:pt x="1830" y="81"/>
                  </a:lnTo>
                  <a:lnTo>
                    <a:pt x="1768" y="95"/>
                  </a:lnTo>
                  <a:lnTo>
                    <a:pt x="1707" y="111"/>
                  </a:lnTo>
                  <a:lnTo>
                    <a:pt x="1646" y="128"/>
                  </a:lnTo>
                  <a:lnTo>
                    <a:pt x="1587" y="147"/>
                  </a:lnTo>
                  <a:lnTo>
                    <a:pt x="1527" y="168"/>
                  </a:lnTo>
                  <a:lnTo>
                    <a:pt x="1468" y="190"/>
                  </a:lnTo>
                  <a:lnTo>
                    <a:pt x="1411" y="214"/>
                  </a:lnTo>
                  <a:lnTo>
                    <a:pt x="1353" y="240"/>
                  </a:lnTo>
                  <a:lnTo>
                    <a:pt x="1297" y="268"/>
                  </a:lnTo>
                  <a:lnTo>
                    <a:pt x="1241" y="297"/>
                  </a:lnTo>
                  <a:lnTo>
                    <a:pt x="1187" y="327"/>
                  </a:lnTo>
                  <a:lnTo>
                    <a:pt x="1133" y="360"/>
                  </a:lnTo>
                  <a:lnTo>
                    <a:pt x="1080" y="394"/>
                  </a:lnTo>
                  <a:lnTo>
                    <a:pt x="1028" y="429"/>
                  </a:lnTo>
                  <a:lnTo>
                    <a:pt x="978" y="467"/>
                  </a:lnTo>
                  <a:lnTo>
                    <a:pt x="928" y="505"/>
                  </a:lnTo>
                  <a:lnTo>
                    <a:pt x="879" y="545"/>
                  </a:lnTo>
                  <a:lnTo>
                    <a:pt x="832" y="586"/>
                  </a:lnTo>
                  <a:lnTo>
                    <a:pt x="785" y="629"/>
                  </a:lnTo>
                  <a:lnTo>
                    <a:pt x="741" y="674"/>
                  </a:lnTo>
                  <a:lnTo>
                    <a:pt x="696" y="719"/>
                  </a:lnTo>
                  <a:lnTo>
                    <a:pt x="654" y="766"/>
                  </a:lnTo>
                  <a:lnTo>
                    <a:pt x="613" y="814"/>
                  </a:lnTo>
                  <a:lnTo>
                    <a:pt x="573" y="864"/>
                  </a:lnTo>
                  <a:lnTo>
                    <a:pt x="534" y="914"/>
                  </a:lnTo>
                  <a:lnTo>
                    <a:pt x="497" y="967"/>
                  </a:lnTo>
                  <a:lnTo>
                    <a:pt x="462" y="1020"/>
                  </a:lnTo>
                  <a:lnTo>
                    <a:pt x="428" y="1075"/>
                  </a:lnTo>
                  <a:lnTo>
                    <a:pt x="395" y="1131"/>
                  </a:lnTo>
                  <a:lnTo>
                    <a:pt x="364" y="1188"/>
                  </a:lnTo>
                  <a:lnTo>
                    <a:pt x="335" y="1245"/>
                  </a:lnTo>
                  <a:lnTo>
                    <a:pt x="308" y="1303"/>
                  </a:lnTo>
                  <a:lnTo>
                    <a:pt x="282" y="1362"/>
                  </a:lnTo>
                  <a:lnTo>
                    <a:pt x="259" y="1421"/>
                  </a:lnTo>
                  <a:lnTo>
                    <a:pt x="237" y="1481"/>
                  </a:lnTo>
                  <a:lnTo>
                    <a:pt x="217" y="1541"/>
                  </a:lnTo>
                  <a:lnTo>
                    <a:pt x="200" y="1602"/>
                  </a:lnTo>
                  <a:lnTo>
                    <a:pt x="183" y="1663"/>
                  </a:lnTo>
                  <a:lnTo>
                    <a:pt x="168" y="1725"/>
                  </a:lnTo>
                  <a:lnTo>
                    <a:pt x="156" y="1787"/>
                  </a:lnTo>
                  <a:lnTo>
                    <a:pt x="145" y="1849"/>
                  </a:lnTo>
                  <a:lnTo>
                    <a:pt x="136" y="1912"/>
                  </a:lnTo>
                  <a:lnTo>
                    <a:pt x="129" y="1975"/>
                  </a:lnTo>
                  <a:lnTo>
                    <a:pt x="124" y="2038"/>
                  </a:lnTo>
                  <a:lnTo>
                    <a:pt x="121" y="2101"/>
                  </a:lnTo>
                  <a:lnTo>
                    <a:pt x="120" y="2164"/>
                  </a:lnTo>
                  <a:lnTo>
                    <a:pt x="120" y="2228"/>
                  </a:lnTo>
                  <a:lnTo>
                    <a:pt x="122" y="2291"/>
                  </a:lnTo>
                  <a:lnTo>
                    <a:pt x="126" y="2354"/>
                  </a:lnTo>
                  <a:lnTo>
                    <a:pt x="132" y="2417"/>
                  </a:lnTo>
                  <a:lnTo>
                    <a:pt x="140" y="2481"/>
                  </a:lnTo>
                  <a:lnTo>
                    <a:pt x="150" y="2544"/>
                  </a:lnTo>
                  <a:lnTo>
                    <a:pt x="162" y="2607"/>
                  </a:lnTo>
                  <a:lnTo>
                    <a:pt x="175" y="2670"/>
                  </a:lnTo>
                  <a:lnTo>
                    <a:pt x="190" y="2732"/>
                  </a:lnTo>
                  <a:lnTo>
                    <a:pt x="208" y="2795"/>
                  </a:lnTo>
                  <a:lnTo>
                    <a:pt x="227" y="2857"/>
                  </a:lnTo>
                  <a:lnTo>
                    <a:pt x="248" y="2918"/>
                  </a:lnTo>
                  <a:lnTo>
                    <a:pt x="271" y="2979"/>
                  </a:lnTo>
                  <a:lnTo>
                    <a:pt x="296" y="3040"/>
                  </a:lnTo>
                  <a:lnTo>
                    <a:pt x="323" y="3100"/>
                  </a:lnTo>
                  <a:lnTo>
                    <a:pt x="307" y="3086"/>
                  </a:lnTo>
                  <a:lnTo>
                    <a:pt x="292" y="3072"/>
                  </a:lnTo>
                  <a:lnTo>
                    <a:pt x="277" y="3057"/>
                  </a:lnTo>
                  <a:lnTo>
                    <a:pt x="262" y="3043"/>
                  </a:lnTo>
                  <a:lnTo>
                    <a:pt x="248" y="3028"/>
                  </a:lnTo>
                  <a:lnTo>
                    <a:pt x="233" y="3013"/>
                  </a:lnTo>
                  <a:lnTo>
                    <a:pt x="219" y="2998"/>
                  </a:lnTo>
                  <a:lnTo>
                    <a:pt x="205" y="2983"/>
                  </a:lnTo>
                  <a:lnTo>
                    <a:pt x="191" y="2967"/>
                  </a:lnTo>
                  <a:lnTo>
                    <a:pt x="177" y="2952"/>
                  </a:lnTo>
                  <a:lnTo>
                    <a:pt x="164" y="2936"/>
                  </a:lnTo>
                  <a:lnTo>
                    <a:pt x="151" y="2920"/>
                  </a:lnTo>
                  <a:lnTo>
                    <a:pt x="137" y="2904"/>
                  </a:lnTo>
                  <a:lnTo>
                    <a:pt x="124" y="2888"/>
                  </a:lnTo>
                  <a:lnTo>
                    <a:pt x="112" y="2872"/>
                  </a:lnTo>
                  <a:lnTo>
                    <a:pt x="99" y="2855"/>
                  </a:lnTo>
                  <a:lnTo>
                    <a:pt x="83" y="2799"/>
                  </a:lnTo>
                  <a:lnTo>
                    <a:pt x="68" y="2742"/>
                  </a:lnTo>
                  <a:lnTo>
                    <a:pt x="55" y="2685"/>
                  </a:lnTo>
                  <a:lnTo>
                    <a:pt x="43" y="2628"/>
                  </a:lnTo>
                  <a:lnTo>
                    <a:pt x="32" y="2570"/>
                  </a:lnTo>
                  <a:lnTo>
                    <a:pt x="24" y="2513"/>
                  </a:lnTo>
                  <a:lnTo>
                    <a:pt x="16" y="2456"/>
                  </a:lnTo>
                  <a:lnTo>
                    <a:pt x="10" y="2399"/>
                  </a:lnTo>
                  <a:lnTo>
                    <a:pt x="5" y="2342"/>
                  </a:lnTo>
                  <a:lnTo>
                    <a:pt x="2" y="2285"/>
                  </a:lnTo>
                  <a:lnTo>
                    <a:pt x="0" y="2228"/>
                  </a:lnTo>
                  <a:lnTo>
                    <a:pt x="0" y="2170"/>
                  </a:lnTo>
                  <a:lnTo>
                    <a:pt x="1" y="2113"/>
                  </a:lnTo>
                  <a:lnTo>
                    <a:pt x="3" y="2057"/>
                  </a:lnTo>
                  <a:lnTo>
                    <a:pt x="7" y="2000"/>
                  </a:lnTo>
                  <a:lnTo>
                    <a:pt x="13" y="1944"/>
                  </a:lnTo>
                  <a:lnTo>
                    <a:pt x="19" y="1887"/>
                  </a:lnTo>
                  <a:lnTo>
                    <a:pt x="27" y="1831"/>
                  </a:lnTo>
                  <a:lnTo>
                    <a:pt x="37" y="1775"/>
                  </a:lnTo>
                  <a:lnTo>
                    <a:pt x="47" y="1720"/>
                  </a:lnTo>
                  <a:lnTo>
                    <a:pt x="60" y="1665"/>
                  </a:lnTo>
                  <a:lnTo>
                    <a:pt x="73" y="1610"/>
                  </a:lnTo>
                  <a:lnTo>
                    <a:pt x="88" y="1555"/>
                  </a:lnTo>
                  <a:lnTo>
                    <a:pt x="105" y="1501"/>
                  </a:lnTo>
                  <a:lnTo>
                    <a:pt x="122" y="1447"/>
                  </a:lnTo>
                  <a:lnTo>
                    <a:pt x="141" y="1393"/>
                  </a:lnTo>
                  <a:lnTo>
                    <a:pt x="162" y="1341"/>
                  </a:lnTo>
                  <a:lnTo>
                    <a:pt x="184" y="1288"/>
                  </a:lnTo>
                  <a:lnTo>
                    <a:pt x="207" y="1236"/>
                  </a:lnTo>
                  <a:lnTo>
                    <a:pt x="232" y="1185"/>
                  </a:lnTo>
                  <a:lnTo>
                    <a:pt x="258" y="1134"/>
                  </a:lnTo>
                  <a:lnTo>
                    <a:pt x="285" y="1083"/>
                  </a:lnTo>
                  <a:lnTo>
                    <a:pt x="313" y="1033"/>
                  </a:lnTo>
                  <a:lnTo>
                    <a:pt x="343" y="984"/>
                  </a:lnTo>
                  <a:lnTo>
                    <a:pt x="374" y="936"/>
                  </a:lnTo>
                  <a:lnTo>
                    <a:pt x="406" y="889"/>
                  </a:lnTo>
                  <a:lnTo>
                    <a:pt x="439" y="843"/>
                  </a:lnTo>
                  <a:lnTo>
                    <a:pt x="473" y="797"/>
                  </a:lnTo>
                  <a:lnTo>
                    <a:pt x="508" y="753"/>
                  </a:lnTo>
                  <a:lnTo>
                    <a:pt x="545" y="709"/>
                  </a:lnTo>
                  <a:lnTo>
                    <a:pt x="582" y="667"/>
                  </a:lnTo>
                  <a:lnTo>
                    <a:pt x="620" y="625"/>
                  </a:lnTo>
                  <a:lnTo>
                    <a:pt x="660" y="585"/>
                  </a:lnTo>
                  <a:lnTo>
                    <a:pt x="699" y="546"/>
                  </a:lnTo>
                  <a:lnTo>
                    <a:pt x="741" y="507"/>
                  </a:lnTo>
                  <a:lnTo>
                    <a:pt x="783" y="470"/>
                  </a:lnTo>
                  <a:lnTo>
                    <a:pt x="825" y="434"/>
                  </a:lnTo>
                  <a:lnTo>
                    <a:pt x="869" y="399"/>
                  </a:lnTo>
                  <a:lnTo>
                    <a:pt x="913" y="365"/>
                  </a:lnTo>
                  <a:lnTo>
                    <a:pt x="959" y="331"/>
                  </a:lnTo>
                  <a:lnTo>
                    <a:pt x="1005" y="300"/>
                  </a:lnTo>
                  <a:lnTo>
                    <a:pt x="1051" y="269"/>
                  </a:lnTo>
                  <a:lnTo>
                    <a:pt x="1099" y="240"/>
                  </a:lnTo>
                  <a:lnTo>
                    <a:pt x="1147" y="212"/>
                  </a:lnTo>
                  <a:lnTo>
                    <a:pt x="1196" y="185"/>
                  </a:lnTo>
                  <a:lnTo>
                    <a:pt x="1246" y="159"/>
                  </a:lnTo>
                  <a:lnTo>
                    <a:pt x="1296" y="135"/>
                  </a:lnTo>
                  <a:lnTo>
                    <a:pt x="1346" y="111"/>
                  </a:lnTo>
                  <a:lnTo>
                    <a:pt x="1397" y="89"/>
                  </a:lnTo>
                  <a:lnTo>
                    <a:pt x="1449" y="69"/>
                  </a:lnTo>
                  <a:lnTo>
                    <a:pt x="1502" y="50"/>
                  </a:lnTo>
                  <a:lnTo>
                    <a:pt x="1555" y="31"/>
                  </a:lnTo>
                  <a:lnTo>
                    <a:pt x="1608" y="15"/>
                  </a:lnTo>
                  <a:lnTo>
                    <a:pt x="1662" y="0"/>
                  </a:lnTo>
                </a:path>
              </a:pathLst>
            </a:custGeom>
            <a:solidFill>
              <a:srgbClr val="44BB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23" name="Freeform 7"/>
            <p:cNvSpPr>
              <a:spLocks/>
            </p:cNvSpPr>
            <p:nvPr/>
          </p:nvSpPr>
          <p:spPr bwMode="auto">
            <a:xfrm>
              <a:off x="1426" y="416"/>
              <a:ext cx="2207" cy="3236"/>
            </a:xfrm>
            <a:custGeom>
              <a:avLst/>
              <a:gdLst/>
              <a:ahLst/>
              <a:cxnLst>
                <a:cxn ang="0">
                  <a:pos x="1938" y="11"/>
                </a:cxn>
                <a:cxn ang="0">
                  <a:pos x="1997" y="28"/>
                </a:cxn>
                <a:cxn ang="0">
                  <a:pos x="2055" y="47"/>
                </a:cxn>
                <a:cxn ang="0">
                  <a:pos x="2112" y="68"/>
                </a:cxn>
                <a:cxn ang="0">
                  <a:pos x="2169" y="90"/>
                </a:cxn>
                <a:cxn ang="0">
                  <a:pos x="2135" y="106"/>
                </a:cxn>
                <a:cxn ang="0">
                  <a:pos x="1926" y="118"/>
                </a:cxn>
                <a:cxn ang="0">
                  <a:pos x="1721" y="151"/>
                </a:cxn>
                <a:cxn ang="0">
                  <a:pos x="1523" y="204"/>
                </a:cxn>
                <a:cxn ang="0">
                  <a:pos x="1331" y="276"/>
                </a:cxn>
                <a:cxn ang="0">
                  <a:pos x="1149" y="367"/>
                </a:cxn>
                <a:cxn ang="0">
                  <a:pos x="977" y="477"/>
                </a:cxn>
                <a:cxn ang="0">
                  <a:pos x="816" y="602"/>
                </a:cxn>
                <a:cxn ang="0">
                  <a:pos x="668" y="745"/>
                </a:cxn>
                <a:cxn ang="0">
                  <a:pos x="534" y="903"/>
                </a:cxn>
                <a:cxn ang="0">
                  <a:pos x="416" y="1075"/>
                </a:cxn>
                <a:cxn ang="0">
                  <a:pos x="315" y="1260"/>
                </a:cxn>
                <a:cxn ang="0">
                  <a:pos x="235" y="1452"/>
                </a:cxn>
                <a:cxn ang="0">
                  <a:pos x="176" y="1649"/>
                </a:cxn>
                <a:cxn ang="0">
                  <a:pos x="138" y="1851"/>
                </a:cxn>
                <a:cxn ang="0">
                  <a:pos x="120" y="2054"/>
                </a:cxn>
                <a:cxn ang="0">
                  <a:pos x="122" y="2258"/>
                </a:cxn>
                <a:cxn ang="0">
                  <a:pos x="145" y="2462"/>
                </a:cxn>
                <a:cxn ang="0">
                  <a:pos x="189" y="2663"/>
                </a:cxn>
                <a:cxn ang="0">
                  <a:pos x="253" y="2860"/>
                </a:cxn>
                <a:cxn ang="0">
                  <a:pos x="337" y="3051"/>
                </a:cxn>
                <a:cxn ang="0">
                  <a:pos x="442" y="3235"/>
                </a:cxn>
                <a:cxn ang="0">
                  <a:pos x="395" y="3203"/>
                </a:cxn>
                <a:cxn ang="0">
                  <a:pos x="349" y="3170"/>
                </a:cxn>
                <a:cxn ang="0">
                  <a:pos x="303" y="3135"/>
                </a:cxn>
                <a:cxn ang="0">
                  <a:pos x="259" y="3099"/>
                </a:cxn>
                <a:cxn ang="0">
                  <a:pos x="216" y="3062"/>
                </a:cxn>
                <a:cxn ang="0">
                  <a:pos x="151" y="2928"/>
                </a:cxn>
                <a:cxn ang="0">
                  <a:pos x="88" y="2744"/>
                </a:cxn>
                <a:cxn ang="0">
                  <a:pos x="42" y="2556"/>
                </a:cxn>
                <a:cxn ang="0">
                  <a:pos x="12" y="2366"/>
                </a:cxn>
                <a:cxn ang="0">
                  <a:pos x="0" y="2177"/>
                </a:cxn>
                <a:cxn ang="0">
                  <a:pos x="4" y="1987"/>
                </a:cxn>
                <a:cxn ang="0">
                  <a:pos x="25" y="1798"/>
                </a:cxn>
                <a:cxn ang="0">
                  <a:pos x="63" y="1612"/>
                </a:cxn>
                <a:cxn ang="0">
                  <a:pos x="117" y="1430"/>
                </a:cxn>
                <a:cxn ang="0">
                  <a:pos x="188" y="1252"/>
                </a:cxn>
                <a:cxn ang="0">
                  <a:pos x="275" y="1080"/>
                </a:cxn>
                <a:cxn ang="0">
                  <a:pos x="377" y="916"/>
                </a:cxn>
                <a:cxn ang="0">
                  <a:pos x="493" y="763"/>
                </a:cxn>
                <a:cxn ang="0">
                  <a:pos x="621" y="623"/>
                </a:cxn>
                <a:cxn ang="0">
                  <a:pos x="759" y="494"/>
                </a:cxn>
                <a:cxn ang="0">
                  <a:pos x="908" y="378"/>
                </a:cxn>
                <a:cxn ang="0">
                  <a:pos x="1067" y="276"/>
                </a:cxn>
                <a:cxn ang="0">
                  <a:pos x="1233" y="189"/>
                </a:cxn>
                <a:cxn ang="0">
                  <a:pos x="1407" y="117"/>
                </a:cxn>
                <a:cxn ang="0">
                  <a:pos x="1587" y="60"/>
                </a:cxn>
                <a:cxn ang="0">
                  <a:pos x="1772" y="18"/>
                </a:cxn>
              </a:cxnLst>
              <a:rect l="0" t="0" r="r" b="b"/>
              <a:pathLst>
                <a:path w="2207" h="3236">
                  <a:moveTo>
                    <a:pt x="1898" y="0"/>
                  </a:moveTo>
                  <a:lnTo>
                    <a:pt x="1919" y="6"/>
                  </a:lnTo>
                  <a:lnTo>
                    <a:pt x="1938" y="11"/>
                  </a:lnTo>
                  <a:lnTo>
                    <a:pt x="1958" y="17"/>
                  </a:lnTo>
                  <a:lnTo>
                    <a:pt x="1978" y="22"/>
                  </a:lnTo>
                  <a:lnTo>
                    <a:pt x="1997" y="28"/>
                  </a:lnTo>
                  <a:lnTo>
                    <a:pt x="2016" y="34"/>
                  </a:lnTo>
                  <a:lnTo>
                    <a:pt x="2036" y="40"/>
                  </a:lnTo>
                  <a:lnTo>
                    <a:pt x="2055" y="47"/>
                  </a:lnTo>
                  <a:lnTo>
                    <a:pt x="2074" y="53"/>
                  </a:lnTo>
                  <a:lnTo>
                    <a:pt x="2093" y="61"/>
                  </a:lnTo>
                  <a:lnTo>
                    <a:pt x="2112" y="68"/>
                  </a:lnTo>
                  <a:lnTo>
                    <a:pt x="2131" y="75"/>
                  </a:lnTo>
                  <a:lnTo>
                    <a:pt x="2150" y="83"/>
                  </a:lnTo>
                  <a:lnTo>
                    <a:pt x="2169" y="90"/>
                  </a:lnTo>
                  <a:lnTo>
                    <a:pt x="2188" y="98"/>
                  </a:lnTo>
                  <a:lnTo>
                    <a:pt x="2206" y="106"/>
                  </a:lnTo>
                  <a:lnTo>
                    <a:pt x="2135" y="106"/>
                  </a:lnTo>
                  <a:lnTo>
                    <a:pt x="2065" y="107"/>
                  </a:lnTo>
                  <a:lnTo>
                    <a:pt x="1996" y="111"/>
                  </a:lnTo>
                  <a:lnTo>
                    <a:pt x="1926" y="118"/>
                  </a:lnTo>
                  <a:lnTo>
                    <a:pt x="1858" y="126"/>
                  </a:lnTo>
                  <a:lnTo>
                    <a:pt x="1789" y="137"/>
                  </a:lnTo>
                  <a:lnTo>
                    <a:pt x="1721" y="151"/>
                  </a:lnTo>
                  <a:lnTo>
                    <a:pt x="1655" y="166"/>
                  </a:lnTo>
                  <a:lnTo>
                    <a:pt x="1588" y="184"/>
                  </a:lnTo>
                  <a:lnTo>
                    <a:pt x="1523" y="204"/>
                  </a:lnTo>
                  <a:lnTo>
                    <a:pt x="1458" y="226"/>
                  </a:lnTo>
                  <a:lnTo>
                    <a:pt x="1395" y="250"/>
                  </a:lnTo>
                  <a:lnTo>
                    <a:pt x="1331" y="276"/>
                  </a:lnTo>
                  <a:lnTo>
                    <a:pt x="1270" y="305"/>
                  </a:lnTo>
                  <a:lnTo>
                    <a:pt x="1209" y="335"/>
                  </a:lnTo>
                  <a:lnTo>
                    <a:pt x="1149" y="367"/>
                  </a:lnTo>
                  <a:lnTo>
                    <a:pt x="1090" y="402"/>
                  </a:lnTo>
                  <a:lnTo>
                    <a:pt x="1033" y="438"/>
                  </a:lnTo>
                  <a:lnTo>
                    <a:pt x="977" y="477"/>
                  </a:lnTo>
                  <a:lnTo>
                    <a:pt x="922" y="517"/>
                  </a:lnTo>
                  <a:lnTo>
                    <a:pt x="868" y="559"/>
                  </a:lnTo>
                  <a:lnTo>
                    <a:pt x="816" y="602"/>
                  </a:lnTo>
                  <a:lnTo>
                    <a:pt x="765" y="648"/>
                  </a:lnTo>
                  <a:lnTo>
                    <a:pt x="716" y="696"/>
                  </a:lnTo>
                  <a:lnTo>
                    <a:pt x="668" y="745"/>
                  </a:lnTo>
                  <a:lnTo>
                    <a:pt x="622" y="796"/>
                  </a:lnTo>
                  <a:lnTo>
                    <a:pt x="577" y="849"/>
                  </a:lnTo>
                  <a:lnTo>
                    <a:pt x="534" y="903"/>
                  </a:lnTo>
                  <a:lnTo>
                    <a:pt x="493" y="958"/>
                  </a:lnTo>
                  <a:lnTo>
                    <a:pt x="453" y="1016"/>
                  </a:lnTo>
                  <a:lnTo>
                    <a:pt x="416" y="1075"/>
                  </a:lnTo>
                  <a:lnTo>
                    <a:pt x="380" y="1135"/>
                  </a:lnTo>
                  <a:lnTo>
                    <a:pt x="347" y="1197"/>
                  </a:lnTo>
                  <a:lnTo>
                    <a:pt x="315" y="1260"/>
                  </a:lnTo>
                  <a:lnTo>
                    <a:pt x="287" y="1323"/>
                  </a:lnTo>
                  <a:lnTo>
                    <a:pt x="260" y="1387"/>
                  </a:lnTo>
                  <a:lnTo>
                    <a:pt x="235" y="1452"/>
                  </a:lnTo>
                  <a:lnTo>
                    <a:pt x="213" y="1517"/>
                  </a:lnTo>
                  <a:lnTo>
                    <a:pt x="194" y="1583"/>
                  </a:lnTo>
                  <a:lnTo>
                    <a:pt x="176" y="1649"/>
                  </a:lnTo>
                  <a:lnTo>
                    <a:pt x="161" y="1716"/>
                  </a:lnTo>
                  <a:lnTo>
                    <a:pt x="149" y="1783"/>
                  </a:lnTo>
                  <a:lnTo>
                    <a:pt x="138" y="1851"/>
                  </a:lnTo>
                  <a:lnTo>
                    <a:pt x="130" y="1918"/>
                  </a:lnTo>
                  <a:lnTo>
                    <a:pt x="123" y="1986"/>
                  </a:lnTo>
                  <a:lnTo>
                    <a:pt x="120" y="2054"/>
                  </a:lnTo>
                  <a:lnTo>
                    <a:pt x="118" y="2122"/>
                  </a:lnTo>
                  <a:lnTo>
                    <a:pt x="119" y="2190"/>
                  </a:lnTo>
                  <a:lnTo>
                    <a:pt x="122" y="2258"/>
                  </a:lnTo>
                  <a:lnTo>
                    <a:pt x="127" y="2326"/>
                  </a:lnTo>
                  <a:lnTo>
                    <a:pt x="135" y="2394"/>
                  </a:lnTo>
                  <a:lnTo>
                    <a:pt x="145" y="2462"/>
                  </a:lnTo>
                  <a:lnTo>
                    <a:pt x="157" y="2529"/>
                  </a:lnTo>
                  <a:lnTo>
                    <a:pt x="172" y="2596"/>
                  </a:lnTo>
                  <a:lnTo>
                    <a:pt x="189" y="2663"/>
                  </a:lnTo>
                  <a:lnTo>
                    <a:pt x="208" y="2729"/>
                  </a:lnTo>
                  <a:lnTo>
                    <a:pt x="229" y="2795"/>
                  </a:lnTo>
                  <a:lnTo>
                    <a:pt x="253" y="2860"/>
                  </a:lnTo>
                  <a:lnTo>
                    <a:pt x="278" y="2924"/>
                  </a:lnTo>
                  <a:lnTo>
                    <a:pt x="307" y="2988"/>
                  </a:lnTo>
                  <a:lnTo>
                    <a:pt x="337" y="3051"/>
                  </a:lnTo>
                  <a:lnTo>
                    <a:pt x="370" y="3113"/>
                  </a:lnTo>
                  <a:lnTo>
                    <a:pt x="405" y="3175"/>
                  </a:lnTo>
                  <a:lnTo>
                    <a:pt x="442" y="3235"/>
                  </a:lnTo>
                  <a:lnTo>
                    <a:pt x="426" y="3225"/>
                  </a:lnTo>
                  <a:lnTo>
                    <a:pt x="411" y="3214"/>
                  </a:lnTo>
                  <a:lnTo>
                    <a:pt x="395" y="3203"/>
                  </a:lnTo>
                  <a:lnTo>
                    <a:pt x="380" y="3192"/>
                  </a:lnTo>
                  <a:lnTo>
                    <a:pt x="364" y="3181"/>
                  </a:lnTo>
                  <a:lnTo>
                    <a:pt x="349" y="3170"/>
                  </a:lnTo>
                  <a:lnTo>
                    <a:pt x="334" y="3158"/>
                  </a:lnTo>
                  <a:lnTo>
                    <a:pt x="318" y="3147"/>
                  </a:lnTo>
                  <a:lnTo>
                    <a:pt x="303" y="3135"/>
                  </a:lnTo>
                  <a:lnTo>
                    <a:pt x="289" y="3123"/>
                  </a:lnTo>
                  <a:lnTo>
                    <a:pt x="274" y="3112"/>
                  </a:lnTo>
                  <a:lnTo>
                    <a:pt x="259" y="3099"/>
                  </a:lnTo>
                  <a:lnTo>
                    <a:pt x="245" y="3087"/>
                  </a:lnTo>
                  <a:lnTo>
                    <a:pt x="231" y="3075"/>
                  </a:lnTo>
                  <a:lnTo>
                    <a:pt x="216" y="3062"/>
                  </a:lnTo>
                  <a:lnTo>
                    <a:pt x="203" y="3049"/>
                  </a:lnTo>
                  <a:lnTo>
                    <a:pt x="176" y="2989"/>
                  </a:lnTo>
                  <a:lnTo>
                    <a:pt x="151" y="2928"/>
                  </a:lnTo>
                  <a:lnTo>
                    <a:pt x="128" y="2867"/>
                  </a:lnTo>
                  <a:lnTo>
                    <a:pt x="107" y="2806"/>
                  </a:lnTo>
                  <a:lnTo>
                    <a:pt x="88" y="2744"/>
                  </a:lnTo>
                  <a:lnTo>
                    <a:pt x="70" y="2681"/>
                  </a:lnTo>
                  <a:lnTo>
                    <a:pt x="55" y="2619"/>
                  </a:lnTo>
                  <a:lnTo>
                    <a:pt x="42" y="2556"/>
                  </a:lnTo>
                  <a:lnTo>
                    <a:pt x="30" y="2493"/>
                  </a:lnTo>
                  <a:lnTo>
                    <a:pt x="20" y="2430"/>
                  </a:lnTo>
                  <a:lnTo>
                    <a:pt x="12" y="2366"/>
                  </a:lnTo>
                  <a:lnTo>
                    <a:pt x="6" y="2303"/>
                  </a:lnTo>
                  <a:lnTo>
                    <a:pt x="2" y="2240"/>
                  </a:lnTo>
                  <a:lnTo>
                    <a:pt x="0" y="2177"/>
                  </a:lnTo>
                  <a:lnTo>
                    <a:pt x="0" y="2113"/>
                  </a:lnTo>
                  <a:lnTo>
                    <a:pt x="1" y="2050"/>
                  </a:lnTo>
                  <a:lnTo>
                    <a:pt x="4" y="1987"/>
                  </a:lnTo>
                  <a:lnTo>
                    <a:pt x="9" y="1924"/>
                  </a:lnTo>
                  <a:lnTo>
                    <a:pt x="16" y="1861"/>
                  </a:lnTo>
                  <a:lnTo>
                    <a:pt x="25" y="1798"/>
                  </a:lnTo>
                  <a:lnTo>
                    <a:pt x="36" y="1736"/>
                  </a:lnTo>
                  <a:lnTo>
                    <a:pt x="48" y="1674"/>
                  </a:lnTo>
                  <a:lnTo>
                    <a:pt x="63" y="1612"/>
                  </a:lnTo>
                  <a:lnTo>
                    <a:pt x="80" y="1551"/>
                  </a:lnTo>
                  <a:lnTo>
                    <a:pt x="97" y="1490"/>
                  </a:lnTo>
                  <a:lnTo>
                    <a:pt x="117" y="1430"/>
                  </a:lnTo>
                  <a:lnTo>
                    <a:pt x="139" y="1370"/>
                  </a:lnTo>
                  <a:lnTo>
                    <a:pt x="162" y="1311"/>
                  </a:lnTo>
                  <a:lnTo>
                    <a:pt x="188" y="1252"/>
                  </a:lnTo>
                  <a:lnTo>
                    <a:pt x="215" y="1194"/>
                  </a:lnTo>
                  <a:lnTo>
                    <a:pt x="244" y="1137"/>
                  </a:lnTo>
                  <a:lnTo>
                    <a:pt x="275" y="1080"/>
                  </a:lnTo>
                  <a:lnTo>
                    <a:pt x="308" y="1024"/>
                  </a:lnTo>
                  <a:lnTo>
                    <a:pt x="342" y="969"/>
                  </a:lnTo>
                  <a:lnTo>
                    <a:pt x="377" y="916"/>
                  </a:lnTo>
                  <a:lnTo>
                    <a:pt x="414" y="863"/>
                  </a:lnTo>
                  <a:lnTo>
                    <a:pt x="453" y="813"/>
                  </a:lnTo>
                  <a:lnTo>
                    <a:pt x="493" y="763"/>
                  </a:lnTo>
                  <a:lnTo>
                    <a:pt x="534" y="715"/>
                  </a:lnTo>
                  <a:lnTo>
                    <a:pt x="576" y="668"/>
                  </a:lnTo>
                  <a:lnTo>
                    <a:pt x="621" y="623"/>
                  </a:lnTo>
                  <a:lnTo>
                    <a:pt x="665" y="578"/>
                  </a:lnTo>
                  <a:lnTo>
                    <a:pt x="712" y="535"/>
                  </a:lnTo>
                  <a:lnTo>
                    <a:pt x="759" y="494"/>
                  </a:lnTo>
                  <a:lnTo>
                    <a:pt x="808" y="454"/>
                  </a:lnTo>
                  <a:lnTo>
                    <a:pt x="858" y="416"/>
                  </a:lnTo>
                  <a:lnTo>
                    <a:pt x="908" y="378"/>
                  </a:lnTo>
                  <a:lnTo>
                    <a:pt x="960" y="343"/>
                  </a:lnTo>
                  <a:lnTo>
                    <a:pt x="1013" y="309"/>
                  </a:lnTo>
                  <a:lnTo>
                    <a:pt x="1067" y="276"/>
                  </a:lnTo>
                  <a:lnTo>
                    <a:pt x="1121" y="246"/>
                  </a:lnTo>
                  <a:lnTo>
                    <a:pt x="1177" y="217"/>
                  </a:lnTo>
                  <a:lnTo>
                    <a:pt x="1233" y="189"/>
                  </a:lnTo>
                  <a:lnTo>
                    <a:pt x="1291" y="163"/>
                  </a:lnTo>
                  <a:lnTo>
                    <a:pt x="1348" y="139"/>
                  </a:lnTo>
                  <a:lnTo>
                    <a:pt x="1407" y="117"/>
                  </a:lnTo>
                  <a:lnTo>
                    <a:pt x="1467" y="96"/>
                  </a:lnTo>
                  <a:lnTo>
                    <a:pt x="1526" y="77"/>
                  </a:lnTo>
                  <a:lnTo>
                    <a:pt x="1587" y="60"/>
                  </a:lnTo>
                  <a:lnTo>
                    <a:pt x="1648" y="44"/>
                  </a:lnTo>
                  <a:lnTo>
                    <a:pt x="1710" y="30"/>
                  </a:lnTo>
                  <a:lnTo>
                    <a:pt x="1772" y="18"/>
                  </a:lnTo>
                  <a:lnTo>
                    <a:pt x="1835" y="9"/>
                  </a:lnTo>
                  <a:lnTo>
                    <a:pt x="1898" y="0"/>
                  </a:lnTo>
                </a:path>
              </a:pathLst>
            </a:custGeom>
            <a:solidFill>
              <a:srgbClr val="4BBE6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24" name="Freeform 8"/>
            <p:cNvSpPr>
              <a:spLocks/>
            </p:cNvSpPr>
            <p:nvPr/>
          </p:nvSpPr>
          <p:spPr bwMode="auto">
            <a:xfrm>
              <a:off x="1544" y="522"/>
              <a:ext cx="2356" cy="3266"/>
            </a:xfrm>
            <a:custGeom>
              <a:avLst/>
              <a:gdLst/>
              <a:ahLst/>
              <a:cxnLst>
                <a:cxn ang="0">
                  <a:pos x="2123" y="16"/>
                </a:cxn>
                <a:cxn ang="0">
                  <a:pos x="2174" y="42"/>
                </a:cxn>
                <a:cxn ang="0">
                  <a:pos x="2225" y="68"/>
                </a:cxn>
                <a:cxn ang="0">
                  <a:pos x="2275" y="97"/>
                </a:cxn>
                <a:cxn ang="0">
                  <a:pos x="2324" y="126"/>
                </a:cxn>
                <a:cxn ang="0">
                  <a:pos x="2280" y="136"/>
                </a:cxn>
                <a:cxn ang="0">
                  <a:pos x="2056" y="120"/>
                </a:cxn>
                <a:cxn ang="0">
                  <a:pos x="1836" y="130"/>
                </a:cxn>
                <a:cxn ang="0">
                  <a:pos x="1619" y="164"/>
                </a:cxn>
                <a:cxn ang="0">
                  <a:pos x="1411" y="223"/>
                </a:cxn>
                <a:cxn ang="0">
                  <a:pos x="1211" y="304"/>
                </a:cxn>
                <a:cxn ang="0">
                  <a:pos x="1021" y="407"/>
                </a:cxn>
                <a:cxn ang="0">
                  <a:pos x="844" y="531"/>
                </a:cxn>
                <a:cxn ang="0">
                  <a:pos x="681" y="675"/>
                </a:cxn>
                <a:cxn ang="0">
                  <a:pos x="535" y="839"/>
                </a:cxn>
                <a:cxn ang="0">
                  <a:pos x="407" y="1020"/>
                </a:cxn>
                <a:cxn ang="0">
                  <a:pos x="300" y="1217"/>
                </a:cxn>
                <a:cxn ang="0">
                  <a:pos x="218" y="1422"/>
                </a:cxn>
                <a:cxn ang="0">
                  <a:pos x="160" y="1633"/>
                </a:cxn>
                <a:cxn ang="0">
                  <a:pos x="128" y="1846"/>
                </a:cxn>
                <a:cxn ang="0">
                  <a:pos x="120" y="2062"/>
                </a:cxn>
                <a:cxn ang="0">
                  <a:pos x="136" y="2277"/>
                </a:cxn>
                <a:cxn ang="0">
                  <a:pos x="176" y="2489"/>
                </a:cxn>
                <a:cxn ang="0">
                  <a:pos x="240" y="2696"/>
                </a:cxn>
                <a:cxn ang="0">
                  <a:pos x="328" y="2895"/>
                </a:cxn>
                <a:cxn ang="0">
                  <a:pos x="439" y="3086"/>
                </a:cxn>
                <a:cxn ang="0">
                  <a:pos x="574" y="3265"/>
                </a:cxn>
                <a:cxn ang="0">
                  <a:pos x="526" y="3242"/>
                </a:cxn>
                <a:cxn ang="0">
                  <a:pos x="478" y="3218"/>
                </a:cxn>
                <a:cxn ang="0">
                  <a:pos x="431" y="3193"/>
                </a:cxn>
                <a:cxn ang="0">
                  <a:pos x="385" y="3167"/>
                </a:cxn>
                <a:cxn ang="0">
                  <a:pos x="339" y="3139"/>
                </a:cxn>
                <a:cxn ang="0">
                  <a:pos x="252" y="3007"/>
                </a:cxn>
                <a:cxn ang="0">
                  <a:pos x="160" y="2818"/>
                </a:cxn>
                <a:cxn ang="0">
                  <a:pos x="90" y="2623"/>
                </a:cxn>
                <a:cxn ang="0">
                  <a:pos x="39" y="2423"/>
                </a:cxn>
                <a:cxn ang="0">
                  <a:pos x="9" y="2220"/>
                </a:cxn>
                <a:cxn ang="0">
                  <a:pos x="0" y="2016"/>
                </a:cxn>
                <a:cxn ang="0">
                  <a:pos x="12" y="1812"/>
                </a:cxn>
                <a:cxn ang="0">
                  <a:pos x="43" y="1610"/>
                </a:cxn>
                <a:cxn ang="0">
                  <a:pos x="95" y="1411"/>
                </a:cxn>
                <a:cxn ang="0">
                  <a:pos x="169" y="1217"/>
                </a:cxn>
                <a:cxn ang="0">
                  <a:pos x="262" y="1029"/>
                </a:cxn>
                <a:cxn ang="0">
                  <a:pos x="375" y="852"/>
                </a:cxn>
                <a:cxn ang="0">
                  <a:pos x="504" y="690"/>
                </a:cxn>
                <a:cxn ang="0">
                  <a:pos x="647" y="542"/>
                </a:cxn>
                <a:cxn ang="0">
                  <a:pos x="804" y="411"/>
                </a:cxn>
                <a:cxn ang="0">
                  <a:pos x="972" y="296"/>
                </a:cxn>
                <a:cxn ang="0">
                  <a:pos x="1152" y="199"/>
                </a:cxn>
                <a:cxn ang="0">
                  <a:pos x="1340" y="120"/>
                </a:cxn>
                <a:cxn ang="0">
                  <a:pos x="1537" y="60"/>
                </a:cxn>
                <a:cxn ang="0">
                  <a:pos x="1740" y="20"/>
                </a:cxn>
                <a:cxn ang="0">
                  <a:pos x="1947" y="1"/>
                </a:cxn>
              </a:cxnLst>
              <a:rect l="0" t="0" r="r" b="b"/>
              <a:pathLst>
                <a:path w="2356" h="3266">
                  <a:moveTo>
                    <a:pt x="2088" y="0"/>
                  </a:moveTo>
                  <a:lnTo>
                    <a:pt x="2105" y="8"/>
                  </a:lnTo>
                  <a:lnTo>
                    <a:pt x="2123" y="16"/>
                  </a:lnTo>
                  <a:lnTo>
                    <a:pt x="2140" y="24"/>
                  </a:lnTo>
                  <a:lnTo>
                    <a:pt x="2158" y="33"/>
                  </a:lnTo>
                  <a:lnTo>
                    <a:pt x="2174" y="42"/>
                  </a:lnTo>
                  <a:lnTo>
                    <a:pt x="2192" y="50"/>
                  </a:lnTo>
                  <a:lnTo>
                    <a:pt x="2208" y="59"/>
                  </a:lnTo>
                  <a:lnTo>
                    <a:pt x="2225" y="68"/>
                  </a:lnTo>
                  <a:lnTo>
                    <a:pt x="2242" y="78"/>
                  </a:lnTo>
                  <a:lnTo>
                    <a:pt x="2258" y="87"/>
                  </a:lnTo>
                  <a:lnTo>
                    <a:pt x="2275" y="97"/>
                  </a:lnTo>
                  <a:lnTo>
                    <a:pt x="2291" y="106"/>
                  </a:lnTo>
                  <a:lnTo>
                    <a:pt x="2307" y="116"/>
                  </a:lnTo>
                  <a:lnTo>
                    <a:pt x="2324" y="126"/>
                  </a:lnTo>
                  <a:lnTo>
                    <a:pt x="2339" y="137"/>
                  </a:lnTo>
                  <a:lnTo>
                    <a:pt x="2355" y="147"/>
                  </a:lnTo>
                  <a:lnTo>
                    <a:pt x="2280" y="136"/>
                  </a:lnTo>
                  <a:lnTo>
                    <a:pt x="2205" y="127"/>
                  </a:lnTo>
                  <a:lnTo>
                    <a:pt x="2131" y="122"/>
                  </a:lnTo>
                  <a:lnTo>
                    <a:pt x="2056" y="120"/>
                  </a:lnTo>
                  <a:lnTo>
                    <a:pt x="1982" y="120"/>
                  </a:lnTo>
                  <a:lnTo>
                    <a:pt x="1909" y="124"/>
                  </a:lnTo>
                  <a:lnTo>
                    <a:pt x="1836" y="130"/>
                  </a:lnTo>
                  <a:lnTo>
                    <a:pt x="1763" y="139"/>
                  </a:lnTo>
                  <a:lnTo>
                    <a:pt x="1691" y="150"/>
                  </a:lnTo>
                  <a:lnTo>
                    <a:pt x="1619" y="164"/>
                  </a:lnTo>
                  <a:lnTo>
                    <a:pt x="1549" y="181"/>
                  </a:lnTo>
                  <a:lnTo>
                    <a:pt x="1479" y="201"/>
                  </a:lnTo>
                  <a:lnTo>
                    <a:pt x="1411" y="223"/>
                  </a:lnTo>
                  <a:lnTo>
                    <a:pt x="1343" y="248"/>
                  </a:lnTo>
                  <a:lnTo>
                    <a:pt x="1276" y="275"/>
                  </a:lnTo>
                  <a:lnTo>
                    <a:pt x="1211" y="304"/>
                  </a:lnTo>
                  <a:lnTo>
                    <a:pt x="1146" y="336"/>
                  </a:lnTo>
                  <a:lnTo>
                    <a:pt x="1082" y="371"/>
                  </a:lnTo>
                  <a:lnTo>
                    <a:pt x="1021" y="407"/>
                  </a:lnTo>
                  <a:lnTo>
                    <a:pt x="960" y="446"/>
                  </a:lnTo>
                  <a:lnTo>
                    <a:pt x="901" y="487"/>
                  </a:lnTo>
                  <a:lnTo>
                    <a:pt x="844" y="531"/>
                  </a:lnTo>
                  <a:lnTo>
                    <a:pt x="788" y="577"/>
                  </a:lnTo>
                  <a:lnTo>
                    <a:pt x="734" y="625"/>
                  </a:lnTo>
                  <a:lnTo>
                    <a:pt x="681" y="675"/>
                  </a:lnTo>
                  <a:lnTo>
                    <a:pt x="630" y="728"/>
                  </a:lnTo>
                  <a:lnTo>
                    <a:pt x="582" y="782"/>
                  </a:lnTo>
                  <a:lnTo>
                    <a:pt x="535" y="839"/>
                  </a:lnTo>
                  <a:lnTo>
                    <a:pt x="490" y="897"/>
                  </a:lnTo>
                  <a:lnTo>
                    <a:pt x="447" y="958"/>
                  </a:lnTo>
                  <a:lnTo>
                    <a:pt x="407" y="1020"/>
                  </a:lnTo>
                  <a:lnTo>
                    <a:pt x="369" y="1084"/>
                  </a:lnTo>
                  <a:lnTo>
                    <a:pt x="333" y="1150"/>
                  </a:lnTo>
                  <a:lnTo>
                    <a:pt x="300" y="1217"/>
                  </a:lnTo>
                  <a:lnTo>
                    <a:pt x="270" y="1284"/>
                  </a:lnTo>
                  <a:lnTo>
                    <a:pt x="242" y="1353"/>
                  </a:lnTo>
                  <a:lnTo>
                    <a:pt x="218" y="1422"/>
                  </a:lnTo>
                  <a:lnTo>
                    <a:pt x="196" y="1492"/>
                  </a:lnTo>
                  <a:lnTo>
                    <a:pt x="177" y="1562"/>
                  </a:lnTo>
                  <a:lnTo>
                    <a:pt x="160" y="1633"/>
                  </a:lnTo>
                  <a:lnTo>
                    <a:pt x="147" y="1703"/>
                  </a:lnTo>
                  <a:lnTo>
                    <a:pt x="136" y="1775"/>
                  </a:lnTo>
                  <a:lnTo>
                    <a:pt x="128" y="1846"/>
                  </a:lnTo>
                  <a:lnTo>
                    <a:pt x="123" y="1918"/>
                  </a:lnTo>
                  <a:lnTo>
                    <a:pt x="120" y="1990"/>
                  </a:lnTo>
                  <a:lnTo>
                    <a:pt x="120" y="2062"/>
                  </a:lnTo>
                  <a:lnTo>
                    <a:pt x="122" y="2134"/>
                  </a:lnTo>
                  <a:lnTo>
                    <a:pt x="128" y="2205"/>
                  </a:lnTo>
                  <a:lnTo>
                    <a:pt x="136" y="2277"/>
                  </a:lnTo>
                  <a:lnTo>
                    <a:pt x="146" y="2348"/>
                  </a:lnTo>
                  <a:lnTo>
                    <a:pt x="160" y="2419"/>
                  </a:lnTo>
                  <a:lnTo>
                    <a:pt x="176" y="2489"/>
                  </a:lnTo>
                  <a:lnTo>
                    <a:pt x="194" y="2558"/>
                  </a:lnTo>
                  <a:lnTo>
                    <a:pt x="216" y="2627"/>
                  </a:lnTo>
                  <a:lnTo>
                    <a:pt x="240" y="2696"/>
                  </a:lnTo>
                  <a:lnTo>
                    <a:pt x="267" y="2763"/>
                  </a:lnTo>
                  <a:lnTo>
                    <a:pt x="296" y="2830"/>
                  </a:lnTo>
                  <a:lnTo>
                    <a:pt x="328" y="2895"/>
                  </a:lnTo>
                  <a:lnTo>
                    <a:pt x="362" y="2960"/>
                  </a:lnTo>
                  <a:lnTo>
                    <a:pt x="400" y="3023"/>
                  </a:lnTo>
                  <a:lnTo>
                    <a:pt x="439" y="3086"/>
                  </a:lnTo>
                  <a:lnTo>
                    <a:pt x="481" y="3147"/>
                  </a:lnTo>
                  <a:lnTo>
                    <a:pt x="526" y="3207"/>
                  </a:lnTo>
                  <a:lnTo>
                    <a:pt x="574" y="3265"/>
                  </a:lnTo>
                  <a:lnTo>
                    <a:pt x="558" y="3257"/>
                  </a:lnTo>
                  <a:lnTo>
                    <a:pt x="542" y="3250"/>
                  </a:lnTo>
                  <a:lnTo>
                    <a:pt x="526" y="3242"/>
                  </a:lnTo>
                  <a:lnTo>
                    <a:pt x="510" y="3234"/>
                  </a:lnTo>
                  <a:lnTo>
                    <a:pt x="493" y="3226"/>
                  </a:lnTo>
                  <a:lnTo>
                    <a:pt x="478" y="3218"/>
                  </a:lnTo>
                  <a:lnTo>
                    <a:pt x="462" y="3210"/>
                  </a:lnTo>
                  <a:lnTo>
                    <a:pt x="446" y="3202"/>
                  </a:lnTo>
                  <a:lnTo>
                    <a:pt x="431" y="3193"/>
                  </a:lnTo>
                  <a:lnTo>
                    <a:pt x="415" y="3184"/>
                  </a:lnTo>
                  <a:lnTo>
                    <a:pt x="400" y="3175"/>
                  </a:lnTo>
                  <a:lnTo>
                    <a:pt x="385" y="3167"/>
                  </a:lnTo>
                  <a:lnTo>
                    <a:pt x="369" y="3157"/>
                  </a:lnTo>
                  <a:lnTo>
                    <a:pt x="354" y="3148"/>
                  </a:lnTo>
                  <a:lnTo>
                    <a:pt x="339" y="3139"/>
                  </a:lnTo>
                  <a:lnTo>
                    <a:pt x="324" y="3129"/>
                  </a:lnTo>
                  <a:lnTo>
                    <a:pt x="287" y="3069"/>
                  </a:lnTo>
                  <a:lnTo>
                    <a:pt x="252" y="3007"/>
                  </a:lnTo>
                  <a:lnTo>
                    <a:pt x="219" y="2945"/>
                  </a:lnTo>
                  <a:lnTo>
                    <a:pt x="189" y="2882"/>
                  </a:lnTo>
                  <a:lnTo>
                    <a:pt x="160" y="2818"/>
                  </a:lnTo>
                  <a:lnTo>
                    <a:pt x="135" y="2754"/>
                  </a:lnTo>
                  <a:lnTo>
                    <a:pt x="111" y="2689"/>
                  </a:lnTo>
                  <a:lnTo>
                    <a:pt x="90" y="2623"/>
                  </a:lnTo>
                  <a:lnTo>
                    <a:pt x="71" y="2557"/>
                  </a:lnTo>
                  <a:lnTo>
                    <a:pt x="54" y="2490"/>
                  </a:lnTo>
                  <a:lnTo>
                    <a:pt x="39" y="2423"/>
                  </a:lnTo>
                  <a:lnTo>
                    <a:pt x="27" y="2356"/>
                  </a:lnTo>
                  <a:lnTo>
                    <a:pt x="17" y="2288"/>
                  </a:lnTo>
                  <a:lnTo>
                    <a:pt x="9" y="2220"/>
                  </a:lnTo>
                  <a:lnTo>
                    <a:pt x="4" y="2152"/>
                  </a:lnTo>
                  <a:lnTo>
                    <a:pt x="1" y="2084"/>
                  </a:lnTo>
                  <a:lnTo>
                    <a:pt x="0" y="2016"/>
                  </a:lnTo>
                  <a:lnTo>
                    <a:pt x="2" y="1948"/>
                  </a:lnTo>
                  <a:lnTo>
                    <a:pt x="5" y="1880"/>
                  </a:lnTo>
                  <a:lnTo>
                    <a:pt x="12" y="1812"/>
                  </a:lnTo>
                  <a:lnTo>
                    <a:pt x="20" y="1745"/>
                  </a:lnTo>
                  <a:lnTo>
                    <a:pt x="31" y="1677"/>
                  </a:lnTo>
                  <a:lnTo>
                    <a:pt x="43" y="1610"/>
                  </a:lnTo>
                  <a:lnTo>
                    <a:pt x="58" y="1543"/>
                  </a:lnTo>
                  <a:lnTo>
                    <a:pt x="76" y="1477"/>
                  </a:lnTo>
                  <a:lnTo>
                    <a:pt x="95" y="1411"/>
                  </a:lnTo>
                  <a:lnTo>
                    <a:pt x="117" y="1346"/>
                  </a:lnTo>
                  <a:lnTo>
                    <a:pt x="142" y="1281"/>
                  </a:lnTo>
                  <a:lnTo>
                    <a:pt x="169" y="1217"/>
                  </a:lnTo>
                  <a:lnTo>
                    <a:pt x="197" y="1154"/>
                  </a:lnTo>
                  <a:lnTo>
                    <a:pt x="229" y="1091"/>
                  </a:lnTo>
                  <a:lnTo>
                    <a:pt x="262" y="1029"/>
                  </a:lnTo>
                  <a:lnTo>
                    <a:pt x="298" y="969"/>
                  </a:lnTo>
                  <a:lnTo>
                    <a:pt x="335" y="910"/>
                  </a:lnTo>
                  <a:lnTo>
                    <a:pt x="375" y="852"/>
                  </a:lnTo>
                  <a:lnTo>
                    <a:pt x="416" y="797"/>
                  </a:lnTo>
                  <a:lnTo>
                    <a:pt x="459" y="743"/>
                  </a:lnTo>
                  <a:lnTo>
                    <a:pt x="504" y="690"/>
                  </a:lnTo>
                  <a:lnTo>
                    <a:pt x="550" y="639"/>
                  </a:lnTo>
                  <a:lnTo>
                    <a:pt x="598" y="590"/>
                  </a:lnTo>
                  <a:lnTo>
                    <a:pt x="647" y="542"/>
                  </a:lnTo>
                  <a:lnTo>
                    <a:pt x="698" y="496"/>
                  </a:lnTo>
                  <a:lnTo>
                    <a:pt x="750" y="453"/>
                  </a:lnTo>
                  <a:lnTo>
                    <a:pt x="804" y="411"/>
                  </a:lnTo>
                  <a:lnTo>
                    <a:pt x="859" y="371"/>
                  </a:lnTo>
                  <a:lnTo>
                    <a:pt x="915" y="332"/>
                  </a:lnTo>
                  <a:lnTo>
                    <a:pt x="972" y="296"/>
                  </a:lnTo>
                  <a:lnTo>
                    <a:pt x="1031" y="261"/>
                  </a:lnTo>
                  <a:lnTo>
                    <a:pt x="1091" y="229"/>
                  </a:lnTo>
                  <a:lnTo>
                    <a:pt x="1152" y="199"/>
                  </a:lnTo>
                  <a:lnTo>
                    <a:pt x="1213" y="170"/>
                  </a:lnTo>
                  <a:lnTo>
                    <a:pt x="1277" y="144"/>
                  </a:lnTo>
                  <a:lnTo>
                    <a:pt x="1340" y="120"/>
                  </a:lnTo>
                  <a:lnTo>
                    <a:pt x="1405" y="98"/>
                  </a:lnTo>
                  <a:lnTo>
                    <a:pt x="1470" y="78"/>
                  </a:lnTo>
                  <a:lnTo>
                    <a:pt x="1537" y="60"/>
                  </a:lnTo>
                  <a:lnTo>
                    <a:pt x="1603" y="45"/>
                  </a:lnTo>
                  <a:lnTo>
                    <a:pt x="1671" y="31"/>
                  </a:lnTo>
                  <a:lnTo>
                    <a:pt x="1740" y="20"/>
                  </a:lnTo>
                  <a:lnTo>
                    <a:pt x="1808" y="12"/>
                  </a:lnTo>
                  <a:lnTo>
                    <a:pt x="1878" y="5"/>
                  </a:lnTo>
                  <a:lnTo>
                    <a:pt x="1947" y="1"/>
                  </a:lnTo>
                  <a:lnTo>
                    <a:pt x="2017" y="0"/>
                  </a:lnTo>
                  <a:lnTo>
                    <a:pt x="2088" y="0"/>
                  </a:lnTo>
                </a:path>
              </a:pathLst>
            </a:custGeom>
            <a:solidFill>
              <a:srgbClr val="53C27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25" name="Freeform 9"/>
            <p:cNvSpPr>
              <a:spLocks/>
            </p:cNvSpPr>
            <p:nvPr/>
          </p:nvSpPr>
          <p:spPr bwMode="auto">
            <a:xfrm>
              <a:off x="1664" y="642"/>
              <a:ext cx="2464" cy="3239"/>
            </a:xfrm>
            <a:custGeom>
              <a:avLst/>
              <a:gdLst/>
              <a:ahLst/>
              <a:cxnLst>
                <a:cxn ang="0">
                  <a:pos x="2265" y="47"/>
                </a:cxn>
                <a:cxn ang="0">
                  <a:pos x="2310" y="79"/>
                </a:cxn>
                <a:cxn ang="0">
                  <a:pos x="2353" y="111"/>
                </a:cxn>
                <a:cxn ang="0">
                  <a:pos x="2395" y="146"/>
                </a:cxn>
                <a:cxn ang="0">
                  <a:pos x="2436" y="181"/>
                </a:cxn>
                <a:cxn ang="0">
                  <a:pos x="2387" y="183"/>
                </a:cxn>
                <a:cxn ang="0">
                  <a:pos x="2156" y="136"/>
                </a:cxn>
                <a:cxn ang="0">
                  <a:pos x="1925" y="119"/>
                </a:cxn>
                <a:cxn ang="0">
                  <a:pos x="1697" y="132"/>
                </a:cxn>
                <a:cxn ang="0">
                  <a:pos x="1475" y="172"/>
                </a:cxn>
                <a:cxn ang="0">
                  <a:pos x="1260" y="240"/>
                </a:cxn>
                <a:cxn ang="0">
                  <a:pos x="1057" y="334"/>
                </a:cxn>
                <a:cxn ang="0">
                  <a:pos x="865" y="453"/>
                </a:cxn>
                <a:cxn ang="0">
                  <a:pos x="690" y="596"/>
                </a:cxn>
                <a:cxn ang="0">
                  <a:pos x="533" y="762"/>
                </a:cxn>
                <a:cxn ang="0">
                  <a:pos x="396" y="951"/>
                </a:cxn>
                <a:cxn ang="0">
                  <a:pos x="283" y="1157"/>
                </a:cxn>
                <a:cxn ang="0">
                  <a:pos x="200" y="1373"/>
                </a:cxn>
                <a:cxn ang="0">
                  <a:pos x="146" y="1594"/>
                </a:cxn>
                <a:cxn ang="0">
                  <a:pos x="120" y="1818"/>
                </a:cxn>
                <a:cxn ang="0">
                  <a:pos x="123" y="2043"/>
                </a:cxn>
                <a:cxn ang="0">
                  <a:pos x="154" y="2265"/>
                </a:cxn>
                <a:cxn ang="0">
                  <a:pos x="212" y="2481"/>
                </a:cxn>
                <a:cxn ang="0">
                  <a:pos x="297" y="2689"/>
                </a:cxn>
                <a:cxn ang="0">
                  <a:pos x="409" y="2887"/>
                </a:cxn>
                <a:cxn ang="0">
                  <a:pos x="546" y="3071"/>
                </a:cxn>
                <a:cxn ang="0">
                  <a:pos x="709" y="3238"/>
                </a:cxn>
                <a:cxn ang="0">
                  <a:pos x="660" y="3223"/>
                </a:cxn>
                <a:cxn ang="0">
                  <a:pos x="611" y="3207"/>
                </a:cxn>
                <a:cxn ang="0">
                  <a:pos x="564" y="3190"/>
                </a:cxn>
                <a:cxn ang="0">
                  <a:pos x="516" y="3171"/>
                </a:cxn>
                <a:cxn ang="0">
                  <a:pos x="469" y="3152"/>
                </a:cxn>
                <a:cxn ang="0">
                  <a:pos x="361" y="3027"/>
                </a:cxn>
                <a:cxn ang="0">
                  <a:pos x="242" y="2840"/>
                </a:cxn>
                <a:cxn ang="0">
                  <a:pos x="147" y="2643"/>
                </a:cxn>
                <a:cxn ang="0">
                  <a:pos x="74" y="2438"/>
                </a:cxn>
                <a:cxn ang="0">
                  <a:pos x="26" y="2228"/>
                </a:cxn>
                <a:cxn ang="0">
                  <a:pos x="2" y="2014"/>
                </a:cxn>
                <a:cxn ang="0">
                  <a:pos x="3" y="1798"/>
                </a:cxn>
                <a:cxn ang="0">
                  <a:pos x="27" y="1583"/>
                </a:cxn>
                <a:cxn ang="0">
                  <a:pos x="76" y="1372"/>
                </a:cxn>
                <a:cxn ang="0">
                  <a:pos x="150" y="1164"/>
                </a:cxn>
                <a:cxn ang="0">
                  <a:pos x="249" y="964"/>
                </a:cxn>
                <a:cxn ang="0">
                  <a:pos x="370" y="777"/>
                </a:cxn>
                <a:cxn ang="0">
                  <a:pos x="510" y="608"/>
                </a:cxn>
                <a:cxn ang="0">
                  <a:pos x="668" y="457"/>
                </a:cxn>
                <a:cxn ang="0">
                  <a:pos x="840" y="326"/>
                </a:cxn>
                <a:cxn ang="0">
                  <a:pos x="1026" y="216"/>
                </a:cxn>
                <a:cxn ang="0">
                  <a:pos x="1223" y="128"/>
                </a:cxn>
                <a:cxn ang="0">
                  <a:pos x="1429" y="61"/>
                </a:cxn>
                <a:cxn ang="0">
                  <a:pos x="1643" y="19"/>
                </a:cxn>
                <a:cxn ang="0">
                  <a:pos x="1862" y="0"/>
                </a:cxn>
                <a:cxn ang="0">
                  <a:pos x="2085" y="7"/>
                </a:cxn>
              </a:cxnLst>
              <a:rect l="0" t="0" r="r" b="b"/>
              <a:pathLst>
                <a:path w="2464" h="3239">
                  <a:moveTo>
                    <a:pt x="2235" y="27"/>
                  </a:moveTo>
                  <a:lnTo>
                    <a:pt x="2250" y="37"/>
                  </a:lnTo>
                  <a:lnTo>
                    <a:pt x="2265" y="47"/>
                  </a:lnTo>
                  <a:lnTo>
                    <a:pt x="2280" y="57"/>
                  </a:lnTo>
                  <a:lnTo>
                    <a:pt x="2295" y="68"/>
                  </a:lnTo>
                  <a:lnTo>
                    <a:pt x="2310" y="79"/>
                  </a:lnTo>
                  <a:lnTo>
                    <a:pt x="2324" y="90"/>
                  </a:lnTo>
                  <a:lnTo>
                    <a:pt x="2338" y="100"/>
                  </a:lnTo>
                  <a:lnTo>
                    <a:pt x="2353" y="111"/>
                  </a:lnTo>
                  <a:lnTo>
                    <a:pt x="2367" y="123"/>
                  </a:lnTo>
                  <a:lnTo>
                    <a:pt x="2382" y="134"/>
                  </a:lnTo>
                  <a:lnTo>
                    <a:pt x="2395" y="146"/>
                  </a:lnTo>
                  <a:lnTo>
                    <a:pt x="2409" y="157"/>
                  </a:lnTo>
                  <a:lnTo>
                    <a:pt x="2423" y="169"/>
                  </a:lnTo>
                  <a:lnTo>
                    <a:pt x="2436" y="181"/>
                  </a:lnTo>
                  <a:lnTo>
                    <a:pt x="2450" y="193"/>
                  </a:lnTo>
                  <a:lnTo>
                    <a:pt x="2463" y="205"/>
                  </a:lnTo>
                  <a:lnTo>
                    <a:pt x="2387" y="183"/>
                  </a:lnTo>
                  <a:lnTo>
                    <a:pt x="2310" y="164"/>
                  </a:lnTo>
                  <a:lnTo>
                    <a:pt x="2233" y="148"/>
                  </a:lnTo>
                  <a:lnTo>
                    <a:pt x="2156" y="136"/>
                  </a:lnTo>
                  <a:lnTo>
                    <a:pt x="2078" y="127"/>
                  </a:lnTo>
                  <a:lnTo>
                    <a:pt x="2001" y="121"/>
                  </a:lnTo>
                  <a:lnTo>
                    <a:pt x="1925" y="119"/>
                  </a:lnTo>
                  <a:lnTo>
                    <a:pt x="1848" y="120"/>
                  </a:lnTo>
                  <a:lnTo>
                    <a:pt x="1773" y="124"/>
                  </a:lnTo>
                  <a:lnTo>
                    <a:pt x="1697" y="132"/>
                  </a:lnTo>
                  <a:lnTo>
                    <a:pt x="1622" y="142"/>
                  </a:lnTo>
                  <a:lnTo>
                    <a:pt x="1548" y="156"/>
                  </a:lnTo>
                  <a:lnTo>
                    <a:pt x="1475" y="172"/>
                  </a:lnTo>
                  <a:lnTo>
                    <a:pt x="1402" y="192"/>
                  </a:lnTo>
                  <a:lnTo>
                    <a:pt x="1331" y="214"/>
                  </a:lnTo>
                  <a:lnTo>
                    <a:pt x="1260" y="240"/>
                  </a:lnTo>
                  <a:lnTo>
                    <a:pt x="1191" y="268"/>
                  </a:lnTo>
                  <a:lnTo>
                    <a:pt x="1123" y="300"/>
                  </a:lnTo>
                  <a:lnTo>
                    <a:pt x="1057" y="334"/>
                  </a:lnTo>
                  <a:lnTo>
                    <a:pt x="991" y="371"/>
                  </a:lnTo>
                  <a:lnTo>
                    <a:pt x="927" y="411"/>
                  </a:lnTo>
                  <a:lnTo>
                    <a:pt x="865" y="453"/>
                  </a:lnTo>
                  <a:lnTo>
                    <a:pt x="805" y="498"/>
                  </a:lnTo>
                  <a:lnTo>
                    <a:pt x="747" y="546"/>
                  </a:lnTo>
                  <a:lnTo>
                    <a:pt x="690" y="596"/>
                  </a:lnTo>
                  <a:lnTo>
                    <a:pt x="635" y="649"/>
                  </a:lnTo>
                  <a:lnTo>
                    <a:pt x="583" y="705"/>
                  </a:lnTo>
                  <a:lnTo>
                    <a:pt x="533" y="762"/>
                  </a:lnTo>
                  <a:lnTo>
                    <a:pt x="484" y="823"/>
                  </a:lnTo>
                  <a:lnTo>
                    <a:pt x="439" y="885"/>
                  </a:lnTo>
                  <a:lnTo>
                    <a:pt x="396" y="951"/>
                  </a:lnTo>
                  <a:lnTo>
                    <a:pt x="355" y="1018"/>
                  </a:lnTo>
                  <a:lnTo>
                    <a:pt x="318" y="1087"/>
                  </a:lnTo>
                  <a:lnTo>
                    <a:pt x="283" y="1157"/>
                  </a:lnTo>
                  <a:lnTo>
                    <a:pt x="252" y="1229"/>
                  </a:lnTo>
                  <a:lnTo>
                    <a:pt x="224" y="1300"/>
                  </a:lnTo>
                  <a:lnTo>
                    <a:pt x="200" y="1373"/>
                  </a:lnTo>
                  <a:lnTo>
                    <a:pt x="178" y="1446"/>
                  </a:lnTo>
                  <a:lnTo>
                    <a:pt x="161" y="1520"/>
                  </a:lnTo>
                  <a:lnTo>
                    <a:pt x="146" y="1594"/>
                  </a:lnTo>
                  <a:lnTo>
                    <a:pt x="134" y="1669"/>
                  </a:lnTo>
                  <a:lnTo>
                    <a:pt x="126" y="1744"/>
                  </a:lnTo>
                  <a:lnTo>
                    <a:pt x="120" y="1818"/>
                  </a:lnTo>
                  <a:lnTo>
                    <a:pt x="118" y="1893"/>
                  </a:lnTo>
                  <a:lnTo>
                    <a:pt x="119" y="1968"/>
                  </a:lnTo>
                  <a:lnTo>
                    <a:pt x="123" y="2043"/>
                  </a:lnTo>
                  <a:lnTo>
                    <a:pt x="130" y="2117"/>
                  </a:lnTo>
                  <a:lnTo>
                    <a:pt x="141" y="2191"/>
                  </a:lnTo>
                  <a:lnTo>
                    <a:pt x="154" y="2265"/>
                  </a:lnTo>
                  <a:lnTo>
                    <a:pt x="170" y="2337"/>
                  </a:lnTo>
                  <a:lnTo>
                    <a:pt x="189" y="2409"/>
                  </a:lnTo>
                  <a:lnTo>
                    <a:pt x="212" y="2481"/>
                  </a:lnTo>
                  <a:lnTo>
                    <a:pt x="237" y="2551"/>
                  </a:lnTo>
                  <a:lnTo>
                    <a:pt x="265" y="2620"/>
                  </a:lnTo>
                  <a:lnTo>
                    <a:pt x="297" y="2689"/>
                  </a:lnTo>
                  <a:lnTo>
                    <a:pt x="331" y="2756"/>
                  </a:lnTo>
                  <a:lnTo>
                    <a:pt x="368" y="2822"/>
                  </a:lnTo>
                  <a:lnTo>
                    <a:pt x="409" y="2887"/>
                  </a:lnTo>
                  <a:lnTo>
                    <a:pt x="451" y="2949"/>
                  </a:lnTo>
                  <a:lnTo>
                    <a:pt x="497" y="3011"/>
                  </a:lnTo>
                  <a:lnTo>
                    <a:pt x="546" y="3071"/>
                  </a:lnTo>
                  <a:lnTo>
                    <a:pt x="598" y="3128"/>
                  </a:lnTo>
                  <a:lnTo>
                    <a:pt x="652" y="3184"/>
                  </a:lnTo>
                  <a:lnTo>
                    <a:pt x="709" y="3238"/>
                  </a:lnTo>
                  <a:lnTo>
                    <a:pt x="693" y="3233"/>
                  </a:lnTo>
                  <a:lnTo>
                    <a:pt x="676" y="3228"/>
                  </a:lnTo>
                  <a:lnTo>
                    <a:pt x="660" y="3223"/>
                  </a:lnTo>
                  <a:lnTo>
                    <a:pt x="644" y="3218"/>
                  </a:lnTo>
                  <a:lnTo>
                    <a:pt x="628" y="3213"/>
                  </a:lnTo>
                  <a:lnTo>
                    <a:pt x="611" y="3207"/>
                  </a:lnTo>
                  <a:lnTo>
                    <a:pt x="595" y="3202"/>
                  </a:lnTo>
                  <a:lnTo>
                    <a:pt x="579" y="3195"/>
                  </a:lnTo>
                  <a:lnTo>
                    <a:pt x="564" y="3190"/>
                  </a:lnTo>
                  <a:lnTo>
                    <a:pt x="548" y="3184"/>
                  </a:lnTo>
                  <a:lnTo>
                    <a:pt x="532" y="3178"/>
                  </a:lnTo>
                  <a:lnTo>
                    <a:pt x="516" y="3171"/>
                  </a:lnTo>
                  <a:lnTo>
                    <a:pt x="501" y="3165"/>
                  </a:lnTo>
                  <a:lnTo>
                    <a:pt x="485" y="3159"/>
                  </a:lnTo>
                  <a:lnTo>
                    <a:pt x="469" y="3152"/>
                  </a:lnTo>
                  <a:lnTo>
                    <a:pt x="454" y="3145"/>
                  </a:lnTo>
                  <a:lnTo>
                    <a:pt x="406" y="3087"/>
                  </a:lnTo>
                  <a:lnTo>
                    <a:pt x="361" y="3027"/>
                  </a:lnTo>
                  <a:lnTo>
                    <a:pt x="319" y="2966"/>
                  </a:lnTo>
                  <a:lnTo>
                    <a:pt x="280" y="2903"/>
                  </a:lnTo>
                  <a:lnTo>
                    <a:pt x="242" y="2840"/>
                  </a:lnTo>
                  <a:lnTo>
                    <a:pt x="208" y="2775"/>
                  </a:lnTo>
                  <a:lnTo>
                    <a:pt x="176" y="2710"/>
                  </a:lnTo>
                  <a:lnTo>
                    <a:pt x="147" y="2643"/>
                  </a:lnTo>
                  <a:lnTo>
                    <a:pt x="120" y="2576"/>
                  </a:lnTo>
                  <a:lnTo>
                    <a:pt x="96" y="2507"/>
                  </a:lnTo>
                  <a:lnTo>
                    <a:pt x="74" y="2438"/>
                  </a:lnTo>
                  <a:lnTo>
                    <a:pt x="56" y="2369"/>
                  </a:lnTo>
                  <a:lnTo>
                    <a:pt x="40" y="2299"/>
                  </a:lnTo>
                  <a:lnTo>
                    <a:pt x="26" y="2228"/>
                  </a:lnTo>
                  <a:lnTo>
                    <a:pt x="16" y="2157"/>
                  </a:lnTo>
                  <a:lnTo>
                    <a:pt x="8" y="2085"/>
                  </a:lnTo>
                  <a:lnTo>
                    <a:pt x="2" y="2014"/>
                  </a:lnTo>
                  <a:lnTo>
                    <a:pt x="0" y="1942"/>
                  </a:lnTo>
                  <a:lnTo>
                    <a:pt x="0" y="1870"/>
                  </a:lnTo>
                  <a:lnTo>
                    <a:pt x="3" y="1798"/>
                  </a:lnTo>
                  <a:lnTo>
                    <a:pt x="8" y="1726"/>
                  </a:lnTo>
                  <a:lnTo>
                    <a:pt x="16" y="1655"/>
                  </a:lnTo>
                  <a:lnTo>
                    <a:pt x="27" y="1583"/>
                  </a:lnTo>
                  <a:lnTo>
                    <a:pt x="40" y="1513"/>
                  </a:lnTo>
                  <a:lnTo>
                    <a:pt x="57" y="1442"/>
                  </a:lnTo>
                  <a:lnTo>
                    <a:pt x="76" y="1372"/>
                  </a:lnTo>
                  <a:lnTo>
                    <a:pt x="98" y="1302"/>
                  </a:lnTo>
                  <a:lnTo>
                    <a:pt x="122" y="1233"/>
                  </a:lnTo>
                  <a:lnTo>
                    <a:pt x="150" y="1164"/>
                  </a:lnTo>
                  <a:lnTo>
                    <a:pt x="180" y="1097"/>
                  </a:lnTo>
                  <a:lnTo>
                    <a:pt x="213" y="1030"/>
                  </a:lnTo>
                  <a:lnTo>
                    <a:pt x="249" y="964"/>
                  </a:lnTo>
                  <a:lnTo>
                    <a:pt x="287" y="900"/>
                  </a:lnTo>
                  <a:lnTo>
                    <a:pt x="327" y="838"/>
                  </a:lnTo>
                  <a:lnTo>
                    <a:pt x="370" y="777"/>
                  </a:lnTo>
                  <a:lnTo>
                    <a:pt x="415" y="719"/>
                  </a:lnTo>
                  <a:lnTo>
                    <a:pt x="462" y="662"/>
                  </a:lnTo>
                  <a:lnTo>
                    <a:pt x="510" y="608"/>
                  </a:lnTo>
                  <a:lnTo>
                    <a:pt x="561" y="555"/>
                  </a:lnTo>
                  <a:lnTo>
                    <a:pt x="614" y="505"/>
                  </a:lnTo>
                  <a:lnTo>
                    <a:pt x="668" y="457"/>
                  </a:lnTo>
                  <a:lnTo>
                    <a:pt x="724" y="411"/>
                  </a:lnTo>
                  <a:lnTo>
                    <a:pt x="781" y="367"/>
                  </a:lnTo>
                  <a:lnTo>
                    <a:pt x="840" y="326"/>
                  </a:lnTo>
                  <a:lnTo>
                    <a:pt x="901" y="287"/>
                  </a:lnTo>
                  <a:lnTo>
                    <a:pt x="962" y="251"/>
                  </a:lnTo>
                  <a:lnTo>
                    <a:pt x="1026" y="216"/>
                  </a:lnTo>
                  <a:lnTo>
                    <a:pt x="1091" y="184"/>
                  </a:lnTo>
                  <a:lnTo>
                    <a:pt x="1156" y="155"/>
                  </a:lnTo>
                  <a:lnTo>
                    <a:pt x="1223" y="128"/>
                  </a:lnTo>
                  <a:lnTo>
                    <a:pt x="1291" y="103"/>
                  </a:lnTo>
                  <a:lnTo>
                    <a:pt x="1359" y="81"/>
                  </a:lnTo>
                  <a:lnTo>
                    <a:pt x="1429" y="61"/>
                  </a:lnTo>
                  <a:lnTo>
                    <a:pt x="1499" y="44"/>
                  </a:lnTo>
                  <a:lnTo>
                    <a:pt x="1571" y="30"/>
                  </a:lnTo>
                  <a:lnTo>
                    <a:pt x="1643" y="19"/>
                  </a:lnTo>
                  <a:lnTo>
                    <a:pt x="1716" y="10"/>
                  </a:lnTo>
                  <a:lnTo>
                    <a:pt x="1789" y="4"/>
                  </a:lnTo>
                  <a:lnTo>
                    <a:pt x="1862" y="0"/>
                  </a:lnTo>
                  <a:lnTo>
                    <a:pt x="1936" y="0"/>
                  </a:lnTo>
                  <a:lnTo>
                    <a:pt x="2011" y="2"/>
                  </a:lnTo>
                  <a:lnTo>
                    <a:pt x="2085" y="7"/>
                  </a:lnTo>
                  <a:lnTo>
                    <a:pt x="2160" y="16"/>
                  </a:lnTo>
                  <a:lnTo>
                    <a:pt x="2235" y="27"/>
                  </a:lnTo>
                </a:path>
              </a:pathLst>
            </a:custGeom>
            <a:solidFill>
              <a:srgbClr val="5AC677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26" name="Freeform 10"/>
            <p:cNvSpPr>
              <a:spLocks/>
            </p:cNvSpPr>
            <p:nvPr/>
          </p:nvSpPr>
          <p:spPr bwMode="auto">
            <a:xfrm>
              <a:off x="1782" y="761"/>
              <a:ext cx="2542" cy="3173"/>
            </a:xfrm>
            <a:custGeom>
              <a:avLst/>
              <a:gdLst/>
              <a:ahLst/>
              <a:cxnLst>
                <a:cxn ang="0">
                  <a:pos x="2372" y="111"/>
                </a:cxn>
                <a:cxn ang="0">
                  <a:pos x="2410" y="149"/>
                </a:cxn>
                <a:cxn ang="0">
                  <a:pos x="2448" y="187"/>
                </a:cxn>
                <a:cxn ang="0">
                  <a:pos x="2483" y="227"/>
                </a:cxn>
                <a:cxn ang="0">
                  <a:pos x="2518" y="268"/>
                </a:cxn>
                <a:cxn ang="0">
                  <a:pos x="2465" y="261"/>
                </a:cxn>
                <a:cxn ang="0">
                  <a:pos x="2235" y="180"/>
                </a:cxn>
                <a:cxn ang="0">
                  <a:pos x="2001" y="133"/>
                </a:cxn>
                <a:cxn ang="0">
                  <a:pos x="1767" y="120"/>
                </a:cxn>
                <a:cxn ang="0">
                  <a:pos x="1535" y="140"/>
                </a:cxn>
                <a:cxn ang="0">
                  <a:pos x="1309" y="190"/>
                </a:cxn>
                <a:cxn ang="0">
                  <a:pos x="1093" y="272"/>
                </a:cxn>
                <a:cxn ang="0">
                  <a:pos x="889" y="383"/>
                </a:cxn>
                <a:cxn ang="0">
                  <a:pos x="702" y="522"/>
                </a:cxn>
                <a:cxn ang="0">
                  <a:pos x="533" y="689"/>
                </a:cxn>
                <a:cxn ang="0">
                  <a:pos x="388" y="881"/>
                </a:cxn>
                <a:cxn ang="0">
                  <a:pos x="270" y="1096"/>
                </a:cxn>
                <a:cxn ang="0">
                  <a:pos x="186" y="1321"/>
                </a:cxn>
                <a:cxn ang="0">
                  <a:pos x="136" y="1551"/>
                </a:cxn>
                <a:cxn ang="0">
                  <a:pos x="119" y="1783"/>
                </a:cxn>
                <a:cxn ang="0">
                  <a:pos x="134" y="2013"/>
                </a:cxn>
                <a:cxn ang="0">
                  <a:pos x="181" y="2239"/>
                </a:cxn>
                <a:cxn ang="0">
                  <a:pos x="258" y="2457"/>
                </a:cxn>
                <a:cxn ang="0">
                  <a:pos x="364" y="2662"/>
                </a:cxn>
                <a:cxn ang="0">
                  <a:pos x="499" y="2852"/>
                </a:cxn>
                <a:cxn ang="0">
                  <a:pos x="663" y="3024"/>
                </a:cxn>
                <a:cxn ang="0">
                  <a:pos x="853" y="3172"/>
                </a:cxn>
                <a:cxn ang="0">
                  <a:pos x="803" y="3166"/>
                </a:cxn>
                <a:cxn ang="0">
                  <a:pos x="753" y="3157"/>
                </a:cxn>
                <a:cxn ang="0">
                  <a:pos x="705" y="3147"/>
                </a:cxn>
                <a:cxn ang="0">
                  <a:pos x="656" y="3136"/>
                </a:cxn>
                <a:cxn ang="0">
                  <a:pos x="607" y="3124"/>
                </a:cxn>
                <a:cxn ang="0">
                  <a:pos x="480" y="3009"/>
                </a:cxn>
                <a:cxn ang="0">
                  <a:pos x="333" y="2830"/>
                </a:cxn>
                <a:cxn ang="0">
                  <a:pos x="213" y="2637"/>
                </a:cxn>
                <a:cxn ang="0">
                  <a:pos x="119" y="2432"/>
                </a:cxn>
                <a:cxn ang="0">
                  <a:pos x="52" y="2218"/>
                </a:cxn>
                <a:cxn ang="0">
                  <a:pos x="12" y="1998"/>
                </a:cxn>
                <a:cxn ang="0">
                  <a:pos x="0" y="1774"/>
                </a:cxn>
                <a:cxn ang="0">
                  <a:pos x="16" y="1550"/>
                </a:cxn>
                <a:cxn ang="0">
                  <a:pos x="60" y="1327"/>
                </a:cxn>
                <a:cxn ang="0">
                  <a:pos x="134" y="1110"/>
                </a:cxn>
                <a:cxn ang="0">
                  <a:pos x="237" y="899"/>
                </a:cxn>
                <a:cxn ang="0">
                  <a:pos x="366" y="704"/>
                </a:cxn>
                <a:cxn ang="0">
                  <a:pos x="517" y="530"/>
                </a:cxn>
                <a:cxn ang="0">
                  <a:pos x="687" y="379"/>
                </a:cxn>
                <a:cxn ang="0">
                  <a:pos x="873" y="252"/>
                </a:cxn>
                <a:cxn ang="0">
                  <a:pos x="1073" y="149"/>
                </a:cxn>
                <a:cxn ang="0">
                  <a:pos x="1284" y="73"/>
                </a:cxn>
                <a:cxn ang="0">
                  <a:pos x="1504" y="23"/>
                </a:cxn>
                <a:cxn ang="0">
                  <a:pos x="1730" y="1"/>
                </a:cxn>
                <a:cxn ang="0">
                  <a:pos x="1960" y="8"/>
                </a:cxn>
                <a:cxn ang="0">
                  <a:pos x="2192" y="45"/>
                </a:cxn>
              </a:cxnLst>
              <a:rect l="0" t="0" r="r" b="b"/>
              <a:pathLst>
                <a:path w="2542" h="3173">
                  <a:moveTo>
                    <a:pt x="2345" y="86"/>
                  </a:moveTo>
                  <a:lnTo>
                    <a:pt x="2358" y="98"/>
                  </a:lnTo>
                  <a:lnTo>
                    <a:pt x="2372" y="111"/>
                  </a:lnTo>
                  <a:lnTo>
                    <a:pt x="2384" y="123"/>
                  </a:lnTo>
                  <a:lnTo>
                    <a:pt x="2397" y="136"/>
                  </a:lnTo>
                  <a:lnTo>
                    <a:pt x="2410" y="149"/>
                  </a:lnTo>
                  <a:lnTo>
                    <a:pt x="2422" y="161"/>
                  </a:lnTo>
                  <a:lnTo>
                    <a:pt x="2435" y="174"/>
                  </a:lnTo>
                  <a:lnTo>
                    <a:pt x="2448" y="187"/>
                  </a:lnTo>
                  <a:lnTo>
                    <a:pt x="2460" y="201"/>
                  </a:lnTo>
                  <a:lnTo>
                    <a:pt x="2472" y="214"/>
                  </a:lnTo>
                  <a:lnTo>
                    <a:pt x="2483" y="227"/>
                  </a:lnTo>
                  <a:lnTo>
                    <a:pt x="2495" y="241"/>
                  </a:lnTo>
                  <a:lnTo>
                    <a:pt x="2507" y="255"/>
                  </a:lnTo>
                  <a:lnTo>
                    <a:pt x="2518" y="268"/>
                  </a:lnTo>
                  <a:lnTo>
                    <a:pt x="2530" y="282"/>
                  </a:lnTo>
                  <a:lnTo>
                    <a:pt x="2541" y="296"/>
                  </a:lnTo>
                  <a:lnTo>
                    <a:pt x="2465" y="261"/>
                  </a:lnTo>
                  <a:lnTo>
                    <a:pt x="2389" y="230"/>
                  </a:lnTo>
                  <a:lnTo>
                    <a:pt x="2312" y="203"/>
                  </a:lnTo>
                  <a:lnTo>
                    <a:pt x="2235" y="180"/>
                  </a:lnTo>
                  <a:lnTo>
                    <a:pt x="2158" y="160"/>
                  </a:lnTo>
                  <a:lnTo>
                    <a:pt x="2079" y="145"/>
                  </a:lnTo>
                  <a:lnTo>
                    <a:pt x="2001" y="133"/>
                  </a:lnTo>
                  <a:lnTo>
                    <a:pt x="1923" y="125"/>
                  </a:lnTo>
                  <a:lnTo>
                    <a:pt x="1845" y="121"/>
                  </a:lnTo>
                  <a:lnTo>
                    <a:pt x="1767" y="120"/>
                  </a:lnTo>
                  <a:lnTo>
                    <a:pt x="1689" y="123"/>
                  </a:lnTo>
                  <a:lnTo>
                    <a:pt x="1611" y="129"/>
                  </a:lnTo>
                  <a:lnTo>
                    <a:pt x="1535" y="140"/>
                  </a:lnTo>
                  <a:lnTo>
                    <a:pt x="1458" y="153"/>
                  </a:lnTo>
                  <a:lnTo>
                    <a:pt x="1383" y="170"/>
                  </a:lnTo>
                  <a:lnTo>
                    <a:pt x="1309" y="190"/>
                  </a:lnTo>
                  <a:lnTo>
                    <a:pt x="1236" y="214"/>
                  </a:lnTo>
                  <a:lnTo>
                    <a:pt x="1163" y="241"/>
                  </a:lnTo>
                  <a:lnTo>
                    <a:pt x="1093" y="272"/>
                  </a:lnTo>
                  <a:lnTo>
                    <a:pt x="1023" y="306"/>
                  </a:lnTo>
                  <a:lnTo>
                    <a:pt x="955" y="343"/>
                  </a:lnTo>
                  <a:lnTo>
                    <a:pt x="889" y="383"/>
                  </a:lnTo>
                  <a:lnTo>
                    <a:pt x="825" y="426"/>
                  </a:lnTo>
                  <a:lnTo>
                    <a:pt x="762" y="472"/>
                  </a:lnTo>
                  <a:lnTo>
                    <a:pt x="702" y="522"/>
                  </a:lnTo>
                  <a:lnTo>
                    <a:pt x="643" y="574"/>
                  </a:lnTo>
                  <a:lnTo>
                    <a:pt x="587" y="630"/>
                  </a:lnTo>
                  <a:lnTo>
                    <a:pt x="533" y="689"/>
                  </a:lnTo>
                  <a:lnTo>
                    <a:pt x="482" y="750"/>
                  </a:lnTo>
                  <a:lnTo>
                    <a:pt x="434" y="814"/>
                  </a:lnTo>
                  <a:lnTo>
                    <a:pt x="388" y="881"/>
                  </a:lnTo>
                  <a:lnTo>
                    <a:pt x="345" y="951"/>
                  </a:lnTo>
                  <a:lnTo>
                    <a:pt x="305" y="1023"/>
                  </a:lnTo>
                  <a:lnTo>
                    <a:pt x="270" y="1096"/>
                  </a:lnTo>
                  <a:lnTo>
                    <a:pt x="238" y="1170"/>
                  </a:lnTo>
                  <a:lnTo>
                    <a:pt x="211" y="1245"/>
                  </a:lnTo>
                  <a:lnTo>
                    <a:pt x="186" y="1321"/>
                  </a:lnTo>
                  <a:lnTo>
                    <a:pt x="166" y="1398"/>
                  </a:lnTo>
                  <a:lnTo>
                    <a:pt x="149" y="1474"/>
                  </a:lnTo>
                  <a:lnTo>
                    <a:pt x="136" y="1551"/>
                  </a:lnTo>
                  <a:lnTo>
                    <a:pt x="127" y="1628"/>
                  </a:lnTo>
                  <a:lnTo>
                    <a:pt x="121" y="1706"/>
                  </a:lnTo>
                  <a:lnTo>
                    <a:pt x="119" y="1783"/>
                  </a:lnTo>
                  <a:lnTo>
                    <a:pt x="121" y="1860"/>
                  </a:lnTo>
                  <a:lnTo>
                    <a:pt x="125" y="1937"/>
                  </a:lnTo>
                  <a:lnTo>
                    <a:pt x="134" y="2013"/>
                  </a:lnTo>
                  <a:lnTo>
                    <a:pt x="146" y="2090"/>
                  </a:lnTo>
                  <a:lnTo>
                    <a:pt x="162" y="2165"/>
                  </a:lnTo>
                  <a:lnTo>
                    <a:pt x="181" y="2239"/>
                  </a:lnTo>
                  <a:lnTo>
                    <a:pt x="203" y="2313"/>
                  </a:lnTo>
                  <a:lnTo>
                    <a:pt x="228" y="2385"/>
                  </a:lnTo>
                  <a:lnTo>
                    <a:pt x="258" y="2457"/>
                  </a:lnTo>
                  <a:lnTo>
                    <a:pt x="290" y="2526"/>
                  </a:lnTo>
                  <a:lnTo>
                    <a:pt x="326" y="2595"/>
                  </a:lnTo>
                  <a:lnTo>
                    <a:pt x="364" y="2662"/>
                  </a:lnTo>
                  <a:lnTo>
                    <a:pt x="406" y="2727"/>
                  </a:lnTo>
                  <a:lnTo>
                    <a:pt x="451" y="2791"/>
                  </a:lnTo>
                  <a:lnTo>
                    <a:pt x="499" y="2852"/>
                  </a:lnTo>
                  <a:lnTo>
                    <a:pt x="551" y="2911"/>
                  </a:lnTo>
                  <a:lnTo>
                    <a:pt x="605" y="2968"/>
                  </a:lnTo>
                  <a:lnTo>
                    <a:pt x="663" y="3024"/>
                  </a:lnTo>
                  <a:lnTo>
                    <a:pt x="724" y="3076"/>
                  </a:lnTo>
                  <a:lnTo>
                    <a:pt x="787" y="3125"/>
                  </a:lnTo>
                  <a:lnTo>
                    <a:pt x="853" y="3172"/>
                  </a:lnTo>
                  <a:lnTo>
                    <a:pt x="837" y="3170"/>
                  </a:lnTo>
                  <a:lnTo>
                    <a:pt x="820" y="3168"/>
                  </a:lnTo>
                  <a:lnTo>
                    <a:pt x="803" y="3166"/>
                  </a:lnTo>
                  <a:lnTo>
                    <a:pt x="787" y="3163"/>
                  </a:lnTo>
                  <a:lnTo>
                    <a:pt x="770" y="3160"/>
                  </a:lnTo>
                  <a:lnTo>
                    <a:pt x="753" y="3157"/>
                  </a:lnTo>
                  <a:lnTo>
                    <a:pt x="737" y="3153"/>
                  </a:lnTo>
                  <a:lnTo>
                    <a:pt x="721" y="3150"/>
                  </a:lnTo>
                  <a:lnTo>
                    <a:pt x="705" y="3147"/>
                  </a:lnTo>
                  <a:lnTo>
                    <a:pt x="688" y="3143"/>
                  </a:lnTo>
                  <a:lnTo>
                    <a:pt x="672" y="3140"/>
                  </a:lnTo>
                  <a:lnTo>
                    <a:pt x="656" y="3136"/>
                  </a:lnTo>
                  <a:lnTo>
                    <a:pt x="640" y="3132"/>
                  </a:lnTo>
                  <a:lnTo>
                    <a:pt x="623" y="3128"/>
                  </a:lnTo>
                  <a:lnTo>
                    <a:pt x="607" y="3124"/>
                  </a:lnTo>
                  <a:lnTo>
                    <a:pt x="591" y="3119"/>
                  </a:lnTo>
                  <a:lnTo>
                    <a:pt x="534" y="3065"/>
                  </a:lnTo>
                  <a:lnTo>
                    <a:pt x="480" y="3009"/>
                  </a:lnTo>
                  <a:lnTo>
                    <a:pt x="428" y="2952"/>
                  </a:lnTo>
                  <a:lnTo>
                    <a:pt x="379" y="2892"/>
                  </a:lnTo>
                  <a:lnTo>
                    <a:pt x="333" y="2830"/>
                  </a:lnTo>
                  <a:lnTo>
                    <a:pt x="291" y="2768"/>
                  </a:lnTo>
                  <a:lnTo>
                    <a:pt x="250" y="2703"/>
                  </a:lnTo>
                  <a:lnTo>
                    <a:pt x="213" y="2637"/>
                  </a:lnTo>
                  <a:lnTo>
                    <a:pt x="179" y="2570"/>
                  </a:lnTo>
                  <a:lnTo>
                    <a:pt x="147" y="2501"/>
                  </a:lnTo>
                  <a:lnTo>
                    <a:pt x="119" y="2432"/>
                  </a:lnTo>
                  <a:lnTo>
                    <a:pt x="94" y="2362"/>
                  </a:lnTo>
                  <a:lnTo>
                    <a:pt x="71" y="2290"/>
                  </a:lnTo>
                  <a:lnTo>
                    <a:pt x="52" y="2218"/>
                  </a:lnTo>
                  <a:lnTo>
                    <a:pt x="36" y="2146"/>
                  </a:lnTo>
                  <a:lnTo>
                    <a:pt x="23" y="2072"/>
                  </a:lnTo>
                  <a:lnTo>
                    <a:pt x="12" y="1998"/>
                  </a:lnTo>
                  <a:lnTo>
                    <a:pt x="5" y="1924"/>
                  </a:lnTo>
                  <a:lnTo>
                    <a:pt x="1" y="1849"/>
                  </a:lnTo>
                  <a:lnTo>
                    <a:pt x="0" y="1774"/>
                  </a:lnTo>
                  <a:lnTo>
                    <a:pt x="2" y="1699"/>
                  </a:lnTo>
                  <a:lnTo>
                    <a:pt x="8" y="1625"/>
                  </a:lnTo>
                  <a:lnTo>
                    <a:pt x="16" y="1550"/>
                  </a:lnTo>
                  <a:lnTo>
                    <a:pt x="28" y="1475"/>
                  </a:lnTo>
                  <a:lnTo>
                    <a:pt x="43" y="1401"/>
                  </a:lnTo>
                  <a:lnTo>
                    <a:pt x="60" y="1327"/>
                  </a:lnTo>
                  <a:lnTo>
                    <a:pt x="82" y="1254"/>
                  </a:lnTo>
                  <a:lnTo>
                    <a:pt x="106" y="1181"/>
                  </a:lnTo>
                  <a:lnTo>
                    <a:pt x="134" y="1110"/>
                  </a:lnTo>
                  <a:lnTo>
                    <a:pt x="165" y="1038"/>
                  </a:lnTo>
                  <a:lnTo>
                    <a:pt x="200" y="968"/>
                  </a:lnTo>
                  <a:lnTo>
                    <a:pt x="237" y="899"/>
                  </a:lnTo>
                  <a:lnTo>
                    <a:pt x="278" y="832"/>
                  </a:lnTo>
                  <a:lnTo>
                    <a:pt x="321" y="766"/>
                  </a:lnTo>
                  <a:lnTo>
                    <a:pt x="366" y="704"/>
                  </a:lnTo>
                  <a:lnTo>
                    <a:pt x="415" y="643"/>
                  </a:lnTo>
                  <a:lnTo>
                    <a:pt x="465" y="586"/>
                  </a:lnTo>
                  <a:lnTo>
                    <a:pt x="517" y="530"/>
                  </a:lnTo>
                  <a:lnTo>
                    <a:pt x="572" y="477"/>
                  </a:lnTo>
                  <a:lnTo>
                    <a:pt x="629" y="427"/>
                  </a:lnTo>
                  <a:lnTo>
                    <a:pt x="687" y="379"/>
                  </a:lnTo>
                  <a:lnTo>
                    <a:pt x="747" y="334"/>
                  </a:lnTo>
                  <a:lnTo>
                    <a:pt x="809" y="292"/>
                  </a:lnTo>
                  <a:lnTo>
                    <a:pt x="873" y="252"/>
                  </a:lnTo>
                  <a:lnTo>
                    <a:pt x="939" y="215"/>
                  </a:lnTo>
                  <a:lnTo>
                    <a:pt x="1005" y="181"/>
                  </a:lnTo>
                  <a:lnTo>
                    <a:pt x="1073" y="149"/>
                  </a:lnTo>
                  <a:lnTo>
                    <a:pt x="1142" y="121"/>
                  </a:lnTo>
                  <a:lnTo>
                    <a:pt x="1213" y="95"/>
                  </a:lnTo>
                  <a:lnTo>
                    <a:pt x="1284" y="73"/>
                  </a:lnTo>
                  <a:lnTo>
                    <a:pt x="1357" y="53"/>
                  </a:lnTo>
                  <a:lnTo>
                    <a:pt x="1430" y="37"/>
                  </a:lnTo>
                  <a:lnTo>
                    <a:pt x="1504" y="23"/>
                  </a:lnTo>
                  <a:lnTo>
                    <a:pt x="1579" y="13"/>
                  </a:lnTo>
                  <a:lnTo>
                    <a:pt x="1655" y="5"/>
                  </a:lnTo>
                  <a:lnTo>
                    <a:pt x="1730" y="1"/>
                  </a:lnTo>
                  <a:lnTo>
                    <a:pt x="1807" y="0"/>
                  </a:lnTo>
                  <a:lnTo>
                    <a:pt x="1883" y="2"/>
                  </a:lnTo>
                  <a:lnTo>
                    <a:pt x="1960" y="8"/>
                  </a:lnTo>
                  <a:lnTo>
                    <a:pt x="2038" y="17"/>
                  </a:lnTo>
                  <a:lnTo>
                    <a:pt x="2115" y="29"/>
                  </a:lnTo>
                  <a:lnTo>
                    <a:pt x="2192" y="45"/>
                  </a:lnTo>
                  <a:lnTo>
                    <a:pt x="2269" y="64"/>
                  </a:lnTo>
                  <a:lnTo>
                    <a:pt x="2345" y="86"/>
                  </a:lnTo>
                </a:path>
              </a:pathLst>
            </a:custGeom>
            <a:solidFill>
              <a:srgbClr val="62CA7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27" name="Freeform 11"/>
            <p:cNvSpPr>
              <a:spLocks/>
            </p:cNvSpPr>
            <p:nvPr/>
          </p:nvSpPr>
          <p:spPr bwMode="auto">
            <a:xfrm>
              <a:off x="1901" y="881"/>
              <a:ext cx="2583" cy="3069"/>
            </a:xfrm>
            <a:custGeom>
              <a:avLst/>
              <a:gdLst/>
              <a:ahLst/>
              <a:cxnLst>
                <a:cxn ang="0">
                  <a:pos x="2454" y="219"/>
                </a:cxn>
                <a:cxn ang="0">
                  <a:pos x="2496" y="277"/>
                </a:cxn>
                <a:cxn ang="0">
                  <a:pos x="2536" y="336"/>
                </a:cxn>
                <a:cxn ang="0">
                  <a:pos x="2572" y="397"/>
                </a:cxn>
                <a:cxn ang="0">
                  <a:pos x="2442" y="323"/>
                </a:cxn>
                <a:cxn ang="0">
                  <a:pos x="2247" y="229"/>
                </a:cxn>
                <a:cxn ang="0">
                  <a:pos x="2043" y="163"/>
                </a:cxn>
                <a:cxn ang="0">
                  <a:pos x="1833" y="127"/>
                </a:cxn>
                <a:cxn ang="0">
                  <a:pos x="1621" y="119"/>
                </a:cxn>
                <a:cxn ang="0">
                  <a:pos x="1408" y="140"/>
                </a:cxn>
                <a:cxn ang="0">
                  <a:pos x="1200" y="191"/>
                </a:cxn>
                <a:cxn ang="0">
                  <a:pos x="998" y="271"/>
                </a:cxn>
                <a:cxn ang="0">
                  <a:pos x="809" y="380"/>
                </a:cxn>
                <a:cxn ang="0">
                  <a:pos x="638" y="512"/>
                </a:cxn>
                <a:cxn ang="0">
                  <a:pos x="489" y="665"/>
                </a:cxn>
                <a:cxn ang="0">
                  <a:pos x="363" y="837"/>
                </a:cxn>
                <a:cxn ang="0">
                  <a:pos x="262" y="1023"/>
                </a:cxn>
                <a:cxn ang="0">
                  <a:pos x="186" y="1222"/>
                </a:cxn>
                <a:cxn ang="0">
                  <a:pos x="139" y="1431"/>
                </a:cxn>
                <a:cxn ang="0">
                  <a:pos x="121" y="1647"/>
                </a:cxn>
                <a:cxn ang="0">
                  <a:pos x="133" y="1866"/>
                </a:cxn>
                <a:cxn ang="0">
                  <a:pos x="175" y="2077"/>
                </a:cxn>
                <a:cxn ang="0">
                  <a:pos x="245" y="2279"/>
                </a:cxn>
                <a:cxn ang="0">
                  <a:pos x="341" y="2468"/>
                </a:cxn>
                <a:cxn ang="0">
                  <a:pos x="461" y="2641"/>
                </a:cxn>
                <a:cxn ang="0">
                  <a:pos x="605" y="2797"/>
                </a:cxn>
                <a:cxn ang="0">
                  <a:pos x="768" y="2932"/>
                </a:cxn>
                <a:cxn ang="0">
                  <a:pos x="951" y="3044"/>
                </a:cxn>
                <a:cxn ang="0">
                  <a:pos x="991" y="3068"/>
                </a:cxn>
                <a:cxn ang="0">
                  <a:pos x="979" y="3068"/>
                </a:cxn>
                <a:cxn ang="0">
                  <a:pos x="930" y="3067"/>
                </a:cxn>
                <a:cxn ang="0">
                  <a:pos x="870" y="3065"/>
                </a:cxn>
                <a:cxn ang="0">
                  <a:pos x="809" y="3061"/>
                </a:cxn>
                <a:cxn ang="0">
                  <a:pos x="749" y="3054"/>
                </a:cxn>
                <a:cxn ang="0">
                  <a:pos x="544" y="2904"/>
                </a:cxn>
                <a:cxn ang="0">
                  <a:pos x="332" y="2671"/>
                </a:cxn>
                <a:cxn ang="0">
                  <a:pos x="171" y="2406"/>
                </a:cxn>
                <a:cxn ang="0">
                  <a:pos x="62" y="2119"/>
                </a:cxn>
                <a:cxn ang="0">
                  <a:pos x="6" y="1817"/>
                </a:cxn>
                <a:cxn ang="0">
                  <a:pos x="8" y="1508"/>
                </a:cxn>
                <a:cxn ang="0">
                  <a:pos x="67" y="1201"/>
                </a:cxn>
                <a:cxn ang="0">
                  <a:pos x="186" y="903"/>
                </a:cxn>
                <a:cxn ang="0">
                  <a:pos x="363" y="630"/>
                </a:cxn>
                <a:cxn ang="0">
                  <a:pos x="583" y="402"/>
                </a:cxn>
                <a:cxn ang="0">
                  <a:pos x="836" y="223"/>
                </a:cxn>
                <a:cxn ang="0">
                  <a:pos x="1117" y="94"/>
                </a:cxn>
                <a:cxn ang="0">
                  <a:pos x="1416" y="20"/>
                </a:cxn>
                <a:cxn ang="0">
                  <a:pos x="1726" y="1"/>
                </a:cxn>
                <a:cxn ang="0">
                  <a:pos x="2039" y="40"/>
                </a:cxn>
                <a:cxn ang="0">
                  <a:pos x="2346" y="141"/>
                </a:cxn>
              </a:cxnLst>
              <a:rect l="0" t="0" r="r" b="b"/>
              <a:pathLst>
                <a:path w="2583" h="3069">
                  <a:moveTo>
                    <a:pt x="2422" y="176"/>
                  </a:moveTo>
                  <a:lnTo>
                    <a:pt x="2433" y="190"/>
                  </a:lnTo>
                  <a:lnTo>
                    <a:pt x="2444" y="204"/>
                  </a:lnTo>
                  <a:lnTo>
                    <a:pt x="2454" y="219"/>
                  </a:lnTo>
                  <a:lnTo>
                    <a:pt x="2465" y="233"/>
                  </a:lnTo>
                  <a:lnTo>
                    <a:pt x="2476" y="247"/>
                  </a:lnTo>
                  <a:lnTo>
                    <a:pt x="2486" y="262"/>
                  </a:lnTo>
                  <a:lnTo>
                    <a:pt x="2496" y="277"/>
                  </a:lnTo>
                  <a:lnTo>
                    <a:pt x="2506" y="292"/>
                  </a:lnTo>
                  <a:lnTo>
                    <a:pt x="2516" y="306"/>
                  </a:lnTo>
                  <a:lnTo>
                    <a:pt x="2526" y="321"/>
                  </a:lnTo>
                  <a:lnTo>
                    <a:pt x="2536" y="336"/>
                  </a:lnTo>
                  <a:lnTo>
                    <a:pt x="2545" y="351"/>
                  </a:lnTo>
                  <a:lnTo>
                    <a:pt x="2555" y="367"/>
                  </a:lnTo>
                  <a:lnTo>
                    <a:pt x="2564" y="382"/>
                  </a:lnTo>
                  <a:lnTo>
                    <a:pt x="2572" y="397"/>
                  </a:lnTo>
                  <a:lnTo>
                    <a:pt x="2582" y="413"/>
                  </a:lnTo>
                  <a:lnTo>
                    <a:pt x="2536" y="381"/>
                  </a:lnTo>
                  <a:lnTo>
                    <a:pt x="2490" y="351"/>
                  </a:lnTo>
                  <a:lnTo>
                    <a:pt x="2442" y="323"/>
                  </a:lnTo>
                  <a:lnTo>
                    <a:pt x="2395" y="297"/>
                  </a:lnTo>
                  <a:lnTo>
                    <a:pt x="2346" y="273"/>
                  </a:lnTo>
                  <a:lnTo>
                    <a:pt x="2297" y="250"/>
                  </a:lnTo>
                  <a:lnTo>
                    <a:pt x="2247" y="229"/>
                  </a:lnTo>
                  <a:lnTo>
                    <a:pt x="2197" y="210"/>
                  </a:lnTo>
                  <a:lnTo>
                    <a:pt x="2146" y="193"/>
                  </a:lnTo>
                  <a:lnTo>
                    <a:pt x="2094" y="177"/>
                  </a:lnTo>
                  <a:lnTo>
                    <a:pt x="2043" y="163"/>
                  </a:lnTo>
                  <a:lnTo>
                    <a:pt x="1991" y="151"/>
                  </a:lnTo>
                  <a:lnTo>
                    <a:pt x="1939" y="141"/>
                  </a:lnTo>
                  <a:lnTo>
                    <a:pt x="1886" y="133"/>
                  </a:lnTo>
                  <a:lnTo>
                    <a:pt x="1833" y="127"/>
                  </a:lnTo>
                  <a:lnTo>
                    <a:pt x="1780" y="122"/>
                  </a:lnTo>
                  <a:lnTo>
                    <a:pt x="1727" y="119"/>
                  </a:lnTo>
                  <a:lnTo>
                    <a:pt x="1674" y="118"/>
                  </a:lnTo>
                  <a:lnTo>
                    <a:pt x="1621" y="119"/>
                  </a:lnTo>
                  <a:lnTo>
                    <a:pt x="1568" y="121"/>
                  </a:lnTo>
                  <a:lnTo>
                    <a:pt x="1514" y="126"/>
                  </a:lnTo>
                  <a:lnTo>
                    <a:pt x="1461" y="132"/>
                  </a:lnTo>
                  <a:lnTo>
                    <a:pt x="1408" y="140"/>
                  </a:lnTo>
                  <a:lnTo>
                    <a:pt x="1356" y="150"/>
                  </a:lnTo>
                  <a:lnTo>
                    <a:pt x="1304" y="162"/>
                  </a:lnTo>
                  <a:lnTo>
                    <a:pt x="1252" y="175"/>
                  </a:lnTo>
                  <a:lnTo>
                    <a:pt x="1200" y="191"/>
                  </a:lnTo>
                  <a:lnTo>
                    <a:pt x="1149" y="208"/>
                  </a:lnTo>
                  <a:lnTo>
                    <a:pt x="1098" y="228"/>
                  </a:lnTo>
                  <a:lnTo>
                    <a:pt x="1048" y="248"/>
                  </a:lnTo>
                  <a:lnTo>
                    <a:pt x="998" y="271"/>
                  </a:lnTo>
                  <a:lnTo>
                    <a:pt x="950" y="296"/>
                  </a:lnTo>
                  <a:lnTo>
                    <a:pt x="901" y="323"/>
                  </a:lnTo>
                  <a:lnTo>
                    <a:pt x="854" y="351"/>
                  </a:lnTo>
                  <a:lnTo>
                    <a:pt x="809" y="380"/>
                  </a:lnTo>
                  <a:lnTo>
                    <a:pt x="764" y="411"/>
                  </a:lnTo>
                  <a:lnTo>
                    <a:pt x="721" y="443"/>
                  </a:lnTo>
                  <a:lnTo>
                    <a:pt x="679" y="477"/>
                  </a:lnTo>
                  <a:lnTo>
                    <a:pt x="638" y="512"/>
                  </a:lnTo>
                  <a:lnTo>
                    <a:pt x="599" y="549"/>
                  </a:lnTo>
                  <a:lnTo>
                    <a:pt x="561" y="586"/>
                  </a:lnTo>
                  <a:lnTo>
                    <a:pt x="524" y="626"/>
                  </a:lnTo>
                  <a:lnTo>
                    <a:pt x="489" y="665"/>
                  </a:lnTo>
                  <a:lnTo>
                    <a:pt x="456" y="707"/>
                  </a:lnTo>
                  <a:lnTo>
                    <a:pt x="423" y="749"/>
                  </a:lnTo>
                  <a:lnTo>
                    <a:pt x="392" y="792"/>
                  </a:lnTo>
                  <a:lnTo>
                    <a:pt x="363" y="837"/>
                  </a:lnTo>
                  <a:lnTo>
                    <a:pt x="335" y="881"/>
                  </a:lnTo>
                  <a:lnTo>
                    <a:pt x="309" y="928"/>
                  </a:lnTo>
                  <a:lnTo>
                    <a:pt x="285" y="975"/>
                  </a:lnTo>
                  <a:lnTo>
                    <a:pt x="262" y="1023"/>
                  </a:lnTo>
                  <a:lnTo>
                    <a:pt x="241" y="1071"/>
                  </a:lnTo>
                  <a:lnTo>
                    <a:pt x="220" y="1121"/>
                  </a:lnTo>
                  <a:lnTo>
                    <a:pt x="203" y="1171"/>
                  </a:lnTo>
                  <a:lnTo>
                    <a:pt x="186" y="1222"/>
                  </a:lnTo>
                  <a:lnTo>
                    <a:pt x="172" y="1273"/>
                  </a:lnTo>
                  <a:lnTo>
                    <a:pt x="159" y="1325"/>
                  </a:lnTo>
                  <a:lnTo>
                    <a:pt x="148" y="1378"/>
                  </a:lnTo>
                  <a:lnTo>
                    <a:pt x="139" y="1431"/>
                  </a:lnTo>
                  <a:lnTo>
                    <a:pt x="131" y="1485"/>
                  </a:lnTo>
                  <a:lnTo>
                    <a:pt x="126" y="1539"/>
                  </a:lnTo>
                  <a:lnTo>
                    <a:pt x="123" y="1593"/>
                  </a:lnTo>
                  <a:lnTo>
                    <a:pt x="121" y="1647"/>
                  </a:lnTo>
                  <a:lnTo>
                    <a:pt x="121" y="1702"/>
                  </a:lnTo>
                  <a:lnTo>
                    <a:pt x="123" y="1758"/>
                  </a:lnTo>
                  <a:lnTo>
                    <a:pt x="127" y="1812"/>
                  </a:lnTo>
                  <a:lnTo>
                    <a:pt x="133" y="1866"/>
                  </a:lnTo>
                  <a:lnTo>
                    <a:pt x="140" y="1920"/>
                  </a:lnTo>
                  <a:lnTo>
                    <a:pt x="150" y="1973"/>
                  </a:lnTo>
                  <a:lnTo>
                    <a:pt x="162" y="2026"/>
                  </a:lnTo>
                  <a:lnTo>
                    <a:pt x="175" y="2077"/>
                  </a:lnTo>
                  <a:lnTo>
                    <a:pt x="190" y="2129"/>
                  </a:lnTo>
                  <a:lnTo>
                    <a:pt x="207" y="2180"/>
                  </a:lnTo>
                  <a:lnTo>
                    <a:pt x="225" y="2230"/>
                  </a:lnTo>
                  <a:lnTo>
                    <a:pt x="245" y="2279"/>
                  </a:lnTo>
                  <a:lnTo>
                    <a:pt x="266" y="2327"/>
                  </a:lnTo>
                  <a:lnTo>
                    <a:pt x="289" y="2375"/>
                  </a:lnTo>
                  <a:lnTo>
                    <a:pt x="315" y="2422"/>
                  </a:lnTo>
                  <a:lnTo>
                    <a:pt x="341" y="2468"/>
                  </a:lnTo>
                  <a:lnTo>
                    <a:pt x="369" y="2513"/>
                  </a:lnTo>
                  <a:lnTo>
                    <a:pt x="398" y="2557"/>
                  </a:lnTo>
                  <a:lnTo>
                    <a:pt x="429" y="2599"/>
                  </a:lnTo>
                  <a:lnTo>
                    <a:pt x="461" y="2641"/>
                  </a:lnTo>
                  <a:lnTo>
                    <a:pt x="495" y="2682"/>
                  </a:lnTo>
                  <a:lnTo>
                    <a:pt x="530" y="2721"/>
                  </a:lnTo>
                  <a:lnTo>
                    <a:pt x="567" y="2760"/>
                  </a:lnTo>
                  <a:lnTo>
                    <a:pt x="605" y="2797"/>
                  </a:lnTo>
                  <a:lnTo>
                    <a:pt x="644" y="2833"/>
                  </a:lnTo>
                  <a:lnTo>
                    <a:pt x="684" y="2867"/>
                  </a:lnTo>
                  <a:lnTo>
                    <a:pt x="725" y="2900"/>
                  </a:lnTo>
                  <a:lnTo>
                    <a:pt x="768" y="2932"/>
                  </a:lnTo>
                  <a:lnTo>
                    <a:pt x="812" y="2962"/>
                  </a:lnTo>
                  <a:lnTo>
                    <a:pt x="858" y="2991"/>
                  </a:lnTo>
                  <a:lnTo>
                    <a:pt x="904" y="3019"/>
                  </a:lnTo>
                  <a:lnTo>
                    <a:pt x="951" y="3044"/>
                  </a:lnTo>
                  <a:lnTo>
                    <a:pt x="1000" y="3068"/>
                  </a:lnTo>
                  <a:lnTo>
                    <a:pt x="997" y="3068"/>
                  </a:lnTo>
                  <a:lnTo>
                    <a:pt x="994" y="3068"/>
                  </a:lnTo>
                  <a:lnTo>
                    <a:pt x="991" y="3068"/>
                  </a:lnTo>
                  <a:lnTo>
                    <a:pt x="988" y="3068"/>
                  </a:lnTo>
                  <a:lnTo>
                    <a:pt x="985" y="3068"/>
                  </a:lnTo>
                  <a:lnTo>
                    <a:pt x="982" y="3068"/>
                  </a:lnTo>
                  <a:lnTo>
                    <a:pt x="979" y="3068"/>
                  </a:lnTo>
                  <a:lnTo>
                    <a:pt x="976" y="3068"/>
                  </a:lnTo>
                  <a:lnTo>
                    <a:pt x="960" y="3068"/>
                  </a:lnTo>
                  <a:lnTo>
                    <a:pt x="946" y="3068"/>
                  </a:lnTo>
                  <a:lnTo>
                    <a:pt x="930" y="3067"/>
                  </a:lnTo>
                  <a:lnTo>
                    <a:pt x="915" y="3067"/>
                  </a:lnTo>
                  <a:lnTo>
                    <a:pt x="900" y="3066"/>
                  </a:lnTo>
                  <a:lnTo>
                    <a:pt x="885" y="3066"/>
                  </a:lnTo>
                  <a:lnTo>
                    <a:pt x="870" y="3065"/>
                  </a:lnTo>
                  <a:lnTo>
                    <a:pt x="855" y="3064"/>
                  </a:lnTo>
                  <a:lnTo>
                    <a:pt x="839" y="3063"/>
                  </a:lnTo>
                  <a:lnTo>
                    <a:pt x="824" y="3062"/>
                  </a:lnTo>
                  <a:lnTo>
                    <a:pt x="809" y="3061"/>
                  </a:lnTo>
                  <a:lnTo>
                    <a:pt x="794" y="3059"/>
                  </a:lnTo>
                  <a:lnTo>
                    <a:pt x="779" y="3058"/>
                  </a:lnTo>
                  <a:lnTo>
                    <a:pt x="764" y="3056"/>
                  </a:lnTo>
                  <a:lnTo>
                    <a:pt x="749" y="3054"/>
                  </a:lnTo>
                  <a:lnTo>
                    <a:pt x="734" y="3052"/>
                  </a:lnTo>
                  <a:lnTo>
                    <a:pt x="668" y="3005"/>
                  </a:lnTo>
                  <a:lnTo>
                    <a:pt x="605" y="2956"/>
                  </a:lnTo>
                  <a:lnTo>
                    <a:pt x="544" y="2904"/>
                  </a:lnTo>
                  <a:lnTo>
                    <a:pt x="486" y="2848"/>
                  </a:lnTo>
                  <a:lnTo>
                    <a:pt x="432" y="2791"/>
                  </a:lnTo>
                  <a:lnTo>
                    <a:pt x="380" y="2732"/>
                  </a:lnTo>
                  <a:lnTo>
                    <a:pt x="332" y="2671"/>
                  </a:lnTo>
                  <a:lnTo>
                    <a:pt x="287" y="2607"/>
                  </a:lnTo>
                  <a:lnTo>
                    <a:pt x="245" y="2542"/>
                  </a:lnTo>
                  <a:lnTo>
                    <a:pt x="207" y="2475"/>
                  </a:lnTo>
                  <a:lnTo>
                    <a:pt x="171" y="2406"/>
                  </a:lnTo>
                  <a:lnTo>
                    <a:pt x="139" y="2337"/>
                  </a:lnTo>
                  <a:lnTo>
                    <a:pt x="109" y="2265"/>
                  </a:lnTo>
                  <a:lnTo>
                    <a:pt x="84" y="2193"/>
                  </a:lnTo>
                  <a:lnTo>
                    <a:pt x="62" y="2119"/>
                  </a:lnTo>
                  <a:lnTo>
                    <a:pt x="43" y="2045"/>
                  </a:lnTo>
                  <a:lnTo>
                    <a:pt x="27" y="1970"/>
                  </a:lnTo>
                  <a:lnTo>
                    <a:pt x="15" y="1893"/>
                  </a:lnTo>
                  <a:lnTo>
                    <a:pt x="6" y="1817"/>
                  </a:lnTo>
                  <a:lnTo>
                    <a:pt x="2" y="1740"/>
                  </a:lnTo>
                  <a:lnTo>
                    <a:pt x="0" y="1663"/>
                  </a:lnTo>
                  <a:lnTo>
                    <a:pt x="2" y="1586"/>
                  </a:lnTo>
                  <a:lnTo>
                    <a:pt x="8" y="1508"/>
                  </a:lnTo>
                  <a:lnTo>
                    <a:pt x="17" y="1431"/>
                  </a:lnTo>
                  <a:lnTo>
                    <a:pt x="30" y="1354"/>
                  </a:lnTo>
                  <a:lnTo>
                    <a:pt x="47" y="1278"/>
                  </a:lnTo>
                  <a:lnTo>
                    <a:pt x="67" y="1201"/>
                  </a:lnTo>
                  <a:lnTo>
                    <a:pt x="92" y="1125"/>
                  </a:lnTo>
                  <a:lnTo>
                    <a:pt x="119" y="1050"/>
                  </a:lnTo>
                  <a:lnTo>
                    <a:pt x="151" y="976"/>
                  </a:lnTo>
                  <a:lnTo>
                    <a:pt x="186" y="903"/>
                  </a:lnTo>
                  <a:lnTo>
                    <a:pt x="226" y="831"/>
                  </a:lnTo>
                  <a:lnTo>
                    <a:pt x="269" y="761"/>
                  </a:lnTo>
                  <a:lnTo>
                    <a:pt x="315" y="694"/>
                  </a:lnTo>
                  <a:lnTo>
                    <a:pt x="363" y="630"/>
                  </a:lnTo>
                  <a:lnTo>
                    <a:pt x="414" y="569"/>
                  </a:lnTo>
                  <a:lnTo>
                    <a:pt x="468" y="510"/>
                  </a:lnTo>
                  <a:lnTo>
                    <a:pt x="524" y="454"/>
                  </a:lnTo>
                  <a:lnTo>
                    <a:pt x="583" y="402"/>
                  </a:lnTo>
                  <a:lnTo>
                    <a:pt x="643" y="352"/>
                  </a:lnTo>
                  <a:lnTo>
                    <a:pt x="706" y="306"/>
                  </a:lnTo>
                  <a:lnTo>
                    <a:pt x="770" y="263"/>
                  </a:lnTo>
                  <a:lnTo>
                    <a:pt x="836" y="223"/>
                  </a:lnTo>
                  <a:lnTo>
                    <a:pt x="904" y="186"/>
                  </a:lnTo>
                  <a:lnTo>
                    <a:pt x="974" y="152"/>
                  </a:lnTo>
                  <a:lnTo>
                    <a:pt x="1044" y="121"/>
                  </a:lnTo>
                  <a:lnTo>
                    <a:pt x="1117" y="94"/>
                  </a:lnTo>
                  <a:lnTo>
                    <a:pt x="1190" y="70"/>
                  </a:lnTo>
                  <a:lnTo>
                    <a:pt x="1264" y="50"/>
                  </a:lnTo>
                  <a:lnTo>
                    <a:pt x="1339" y="33"/>
                  </a:lnTo>
                  <a:lnTo>
                    <a:pt x="1416" y="20"/>
                  </a:lnTo>
                  <a:lnTo>
                    <a:pt x="1492" y="9"/>
                  </a:lnTo>
                  <a:lnTo>
                    <a:pt x="1570" y="3"/>
                  </a:lnTo>
                  <a:lnTo>
                    <a:pt x="1648" y="0"/>
                  </a:lnTo>
                  <a:lnTo>
                    <a:pt x="1726" y="1"/>
                  </a:lnTo>
                  <a:lnTo>
                    <a:pt x="1804" y="5"/>
                  </a:lnTo>
                  <a:lnTo>
                    <a:pt x="1882" y="13"/>
                  </a:lnTo>
                  <a:lnTo>
                    <a:pt x="1960" y="25"/>
                  </a:lnTo>
                  <a:lnTo>
                    <a:pt x="2039" y="40"/>
                  </a:lnTo>
                  <a:lnTo>
                    <a:pt x="2116" y="60"/>
                  </a:lnTo>
                  <a:lnTo>
                    <a:pt x="2193" y="83"/>
                  </a:lnTo>
                  <a:lnTo>
                    <a:pt x="2270" y="110"/>
                  </a:lnTo>
                  <a:lnTo>
                    <a:pt x="2346" y="141"/>
                  </a:lnTo>
                  <a:lnTo>
                    <a:pt x="2422" y="176"/>
                  </a:lnTo>
                </a:path>
              </a:pathLst>
            </a:custGeom>
            <a:solidFill>
              <a:srgbClr val="69CD82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28" name="Freeform 12"/>
            <p:cNvSpPr>
              <a:spLocks/>
            </p:cNvSpPr>
            <p:nvPr/>
          </p:nvSpPr>
          <p:spPr bwMode="auto">
            <a:xfrm>
              <a:off x="2022" y="999"/>
              <a:ext cx="2582" cy="2951"/>
            </a:xfrm>
            <a:custGeom>
              <a:avLst/>
              <a:gdLst/>
              <a:ahLst/>
              <a:cxnLst>
                <a:cxn ang="0">
                  <a:pos x="2486" y="342"/>
                </a:cxn>
                <a:cxn ang="0">
                  <a:pos x="2518" y="406"/>
                </a:cxn>
                <a:cxn ang="0">
                  <a:pos x="2547" y="472"/>
                </a:cxn>
                <a:cxn ang="0">
                  <a:pos x="2574" y="539"/>
                </a:cxn>
                <a:cxn ang="0">
                  <a:pos x="2457" y="442"/>
                </a:cxn>
                <a:cxn ang="0">
                  <a:pos x="2277" y="316"/>
                </a:cxn>
                <a:cxn ang="0">
                  <a:pos x="2082" y="221"/>
                </a:cxn>
                <a:cxn ang="0">
                  <a:pos x="1876" y="156"/>
                </a:cxn>
                <a:cxn ang="0">
                  <a:pos x="1663" y="123"/>
                </a:cxn>
                <a:cxn ang="0">
                  <a:pos x="1446" y="123"/>
                </a:cxn>
                <a:cxn ang="0">
                  <a:pos x="1231" y="155"/>
                </a:cxn>
                <a:cxn ang="0">
                  <a:pos x="1018" y="222"/>
                </a:cxn>
                <a:cxn ang="0">
                  <a:pos x="818" y="321"/>
                </a:cxn>
                <a:cxn ang="0">
                  <a:pos x="638" y="448"/>
                </a:cxn>
                <a:cxn ang="0">
                  <a:pos x="481" y="598"/>
                </a:cxn>
                <a:cxn ang="0">
                  <a:pos x="350" y="770"/>
                </a:cxn>
                <a:cxn ang="0">
                  <a:pos x="247" y="959"/>
                </a:cxn>
                <a:cxn ang="0">
                  <a:pos x="172" y="1162"/>
                </a:cxn>
                <a:cxn ang="0">
                  <a:pos x="129" y="1376"/>
                </a:cxn>
                <a:cxn ang="0">
                  <a:pos x="119" y="1598"/>
                </a:cxn>
                <a:cxn ang="0">
                  <a:pos x="144" y="1820"/>
                </a:cxn>
                <a:cxn ang="0">
                  <a:pos x="202" y="2032"/>
                </a:cxn>
                <a:cxn ang="0">
                  <a:pos x="290" y="2231"/>
                </a:cxn>
                <a:cxn ang="0">
                  <a:pos x="406" y="2412"/>
                </a:cxn>
                <a:cxn ang="0">
                  <a:pos x="547" y="2575"/>
                </a:cxn>
                <a:cxn ang="0">
                  <a:pos x="711" y="2713"/>
                </a:cxn>
                <a:cxn ang="0">
                  <a:pos x="895" y="2826"/>
                </a:cxn>
                <a:cxn ang="0">
                  <a:pos x="1098" y="2910"/>
                </a:cxn>
                <a:cxn ang="0">
                  <a:pos x="1101" y="2934"/>
                </a:cxn>
                <a:cxn ang="0">
                  <a:pos x="1033" y="2941"/>
                </a:cxn>
                <a:cxn ang="0">
                  <a:pos x="965" y="2947"/>
                </a:cxn>
                <a:cxn ang="0">
                  <a:pos x="896" y="2949"/>
                </a:cxn>
                <a:cxn ang="0">
                  <a:pos x="737" y="2873"/>
                </a:cxn>
                <a:cxn ang="0">
                  <a:pos x="563" y="2749"/>
                </a:cxn>
                <a:cxn ang="0">
                  <a:pos x="409" y="2603"/>
                </a:cxn>
                <a:cxn ang="0">
                  <a:pos x="277" y="2439"/>
                </a:cxn>
                <a:cxn ang="0">
                  <a:pos x="168" y="2257"/>
                </a:cxn>
                <a:cxn ang="0">
                  <a:pos x="86" y="2062"/>
                </a:cxn>
                <a:cxn ang="0">
                  <a:pos x="29" y="1855"/>
                </a:cxn>
                <a:cxn ang="0">
                  <a:pos x="2" y="1640"/>
                </a:cxn>
                <a:cxn ang="0">
                  <a:pos x="5" y="1421"/>
                </a:cxn>
                <a:cxn ang="0">
                  <a:pos x="38" y="1207"/>
                </a:cxn>
                <a:cxn ang="0">
                  <a:pos x="99" y="1003"/>
                </a:cxn>
                <a:cxn ang="0">
                  <a:pos x="188" y="810"/>
                </a:cxn>
                <a:cxn ang="0">
                  <a:pos x="302" y="631"/>
                </a:cxn>
                <a:cxn ang="0">
                  <a:pos x="440" y="468"/>
                </a:cxn>
                <a:cxn ang="0">
                  <a:pos x="600" y="325"/>
                </a:cxn>
                <a:cxn ang="0">
                  <a:pos x="780" y="205"/>
                </a:cxn>
                <a:cxn ang="0">
                  <a:pos x="977" y="110"/>
                </a:cxn>
                <a:cxn ang="0">
                  <a:pos x="1183" y="44"/>
                </a:cxn>
                <a:cxn ang="0">
                  <a:pos x="1393" y="8"/>
                </a:cxn>
                <a:cxn ang="0">
                  <a:pos x="1606" y="1"/>
                </a:cxn>
                <a:cxn ang="0">
                  <a:pos x="1818" y="23"/>
                </a:cxn>
                <a:cxn ang="0">
                  <a:pos x="2025" y="75"/>
                </a:cxn>
                <a:cxn ang="0">
                  <a:pos x="2225" y="155"/>
                </a:cxn>
                <a:cxn ang="0">
                  <a:pos x="2415" y="263"/>
                </a:cxn>
              </a:cxnLst>
              <a:rect l="0" t="0" r="r" b="b"/>
              <a:pathLst>
                <a:path w="2582" h="2951">
                  <a:moveTo>
                    <a:pt x="2461" y="295"/>
                  </a:moveTo>
                  <a:lnTo>
                    <a:pt x="2469" y="310"/>
                  </a:lnTo>
                  <a:lnTo>
                    <a:pt x="2478" y="326"/>
                  </a:lnTo>
                  <a:lnTo>
                    <a:pt x="2486" y="342"/>
                  </a:lnTo>
                  <a:lnTo>
                    <a:pt x="2494" y="358"/>
                  </a:lnTo>
                  <a:lnTo>
                    <a:pt x="2503" y="374"/>
                  </a:lnTo>
                  <a:lnTo>
                    <a:pt x="2510" y="390"/>
                  </a:lnTo>
                  <a:lnTo>
                    <a:pt x="2518" y="406"/>
                  </a:lnTo>
                  <a:lnTo>
                    <a:pt x="2526" y="423"/>
                  </a:lnTo>
                  <a:lnTo>
                    <a:pt x="2533" y="439"/>
                  </a:lnTo>
                  <a:lnTo>
                    <a:pt x="2540" y="456"/>
                  </a:lnTo>
                  <a:lnTo>
                    <a:pt x="2547" y="472"/>
                  </a:lnTo>
                  <a:lnTo>
                    <a:pt x="2554" y="489"/>
                  </a:lnTo>
                  <a:lnTo>
                    <a:pt x="2561" y="505"/>
                  </a:lnTo>
                  <a:lnTo>
                    <a:pt x="2568" y="522"/>
                  </a:lnTo>
                  <a:lnTo>
                    <a:pt x="2574" y="539"/>
                  </a:lnTo>
                  <a:lnTo>
                    <a:pt x="2581" y="556"/>
                  </a:lnTo>
                  <a:lnTo>
                    <a:pt x="2541" y="516"/>
                  </a:lnTo>
                  <a:lnTo>
                    <a:pt x="2500" y="478"/>
                  </a:lnTo>
                  <a:lnTo>
                    <a:pt x="2457" y="442"/>
                  </a:lnTo>
                  <a:lnTo>
                    <a:pt x="2414" y="408"/>
                  </a:lnTo>
                  <a:lnTo>
                    <a:pt x="2369" y="375"/>
                  </a:lnTo>
                  <a:lnTo>
                    <a:pt x="2324" y="345"/>
                  </a:lnTo>
                  <a:lnTo>
                    <a:pt x="2277" y="316"/>
                  </a:lnTo>
                  <a:lnTo>
                    <a:pt x="2229" y="290"/>
                  </a:lnTo>
                  <a:lnTo>
                    <a:pt x="2181" y="265"/>
                  </a:lnTo>
                  <a:lnTo>
                    <a:pt x="2132" y="242"/>
                  </a:lnTo>
                  <a:lnTo>
                    <a:pt x="2082" y="221"/>
                  </a:lnTo>
                  <a:lnTo>
                    <a:pt x="2031" y="202"/>
                  </a:lnTo>
                  <a:lnTo>
                    <a:pt x="1980" y="184"/>
                  </a:lnTo>
                  <a:lnTo>
                    <a:pt x="1928" y="170"/>
                  </a:lnTo>
                  <a:lnTo>
                    <a:pt x="1876" y="156"/>
                  </a:lnTo>
                  <a:lnTo>
                    <a:pt x="1823" y="145"/>
                  </a:lnTo>
                  <a:lnTo>
                    <a:pt x="1770" y="136"/>
                  </a:lnTo>
                  <a:lnTo>
                    <a:pt x="1716" y="129"/>
                  </a:lnTo>
                  <a:lnTo>
                    <a:pt x="1663" y="123"/>
                  </a:lnTo>
                  <a:lnTo>
                    <a:pt x="1609" y="120"/>
                  </a:lnTo>
                  <a:lnTo>
                    <a:pt x="1555" y="119"/>
                  </a:lnTo>
                  <a:lnTo>
                    <a:pt x="1500" y="120"/>
                  </a:lnTo>
                  <a:lnTo>
                    <a:pt x="1446" y="123"/>
                  </a:lnTo>
                  <a:lnTo>
                    <a:pt x="1392" y="128"/>
                  </a:lnTo>
                  <a:lnTo>
                    <a:pt x="1338" y="135"/>
                  </a:lnTo>
                  <a:lnTo>
                    <a:pt x="1284" y="144"/>
                  </a:lnTo>
                  <a:lnTo>
                    <a:pt x="1231" y="155"/>
                  </a:lnTo>
                  <a:lnTo>
                    <a:pt x="1177" y="169"/>
                  </a:lnTo>
                  <a:lnTo>
                    <a:pt x="1124" y="184"/>
                  </a:lnTo>
                  <a:lnTo>
                    <a:pt x="1071" y="202"/>
                  </a:lnTo>
                  <a:lnTo>
                    <a:pt x="1018" y="222"/>
                  </a:lnTo>
                  <a:lnTo>
                    <a:pt x="967" y="244"/>
                  </a:lnTo>
                  <a:lnTo>
                    <a:pt x="915" y="268"/>
                  </a:lnTo>
                  <a:lnTo>
                    <a:pt x="866" y="293"/>
                  </a:lnTo>
                  <a:lnTo>
                    <a:pt x="818" y="321"/>
                  </a:lnTo>
                  <a:lnTo>
                    <a:pt x="770" y="350"/>
                  </a:lnTo>
                  <a:lnTo>
                    <a:pt x="725" y="381"/>
                  </a:lnTo>
                  <a:lnTo>
                    <a:pt x="681" y="413"/>
                  </a:lnTo>
                  <a:lnTo>
                    <a:pt x="638" y="448"/>
                  </a:lnTo>
                  <a:lnTo>
                    <a:pt x="596" y="483"/>
                  </a:lnTo>
                  <a:lnTo>
                    <a:pt x="557" y="520"/>
                  </a:lnTo>
                  <a:lnTo>
                    <a:pt x="518" y="559"/>
                  </a:lnTo>
                  <a:lnTo>
                    <a:pt x="481" y="598"/>
                  </a:lnTo>
                  <a:lnTo>
                    <a:pt x="446" y="639"/>
                  </a:lnTo>
                  <a:lnTo>
                    <a:pt x="412" y="682"/>
                  </a:lnTo>
                  <a:lnTo>
                    <a:pt x="381" y="725"/>
                  </a:lnTo>
                  <a:lnTo>
                    <a:pt x="350" y="770"/>
                  </a:lnTo>
                  <a:lnTo>
                    <a:pt x="322" y="816"/>
                  </a:lnTo>
                  <a:lnTo>
                    <a:pt x="295" y="862"/>
                  </a:lnTo>
                  <a:lnTo>
                    <a:pt x="270" y="910"/>
                  </a:lnTo>
                  <a:lnTo>
                    <a:pt x="247" y="959"/>
                  </a:lnTo>
                  <a:lnTo>
                    <a:pt x="225" y="1008"/>
                  </a:lnTo>
                  <a:lnTo>
                    <a:pt x="205" y="1059"/>
                  </a:lnTo>
                  <a:lnTo>
                    <a:pt x="188" y="1110"/>
                  </a:lnTo>
                  <a:lnTo>
                    <a:pt x="172" y="1162"/>
                  </a:lnTo>
                  <a:lnTo>
                    <a:pt x="158" y="1215"/>
                  </a:lnTo>
                  <a:lnTo>
                    <a:pt x="147" y="1268"/>
                  </a:lnTo>
                  <a:lnTo>
                    <a:pt x="137" y="1322"/>
                  </a:lnTo>
                  <a:lnTo>
                    <a:pt x="129" y="1376"/>
                  </a:lnTo>
                  <a:lnTo>
                    <a:pt x="123" y="1431"/>
                  </a:lnTo>
                  <a:lnTo>
                    <a:pt x="120" y="1486"/>
                  </a:lnTo>
                  <a:lnTo>
                    <a:pt x="118" y="1542"/>
                  </a:lnTo>
                  <a:lnTo>
                    <a:pt x="119" y="1598"/>
                  </a:lnTo>
                  <a:lnTo>
                    <a:pt x="122" y="1654"/>
                  </a:lnTo>
                  <a:lnTo>
                    <a:pt x="127" y="1710"/>
                  </a:lnTo>
                  <a:lnTo>
                    <a:pt x="134" y="1766"/>
                  </a:lnTo>
                  <a:lnTo>
                    <a:pt x="144" y="1820"/>
                  </a:lnTo>
                  <a:lnTo>
                    <a:pt x="155" y="1875"/>
                  </a:lnTo>
                  <a:lnTo>
                    <a:pt x="168" y="1928"/>
                  </a:lnTo>
                  <a:lnTo>
                    <a:pt x="184" y="1981"/>
                  </a:lnTo>
                  <a:lnTo>
                    <a:pt x="202" y="2032"/>
                  </a:lnTo>
                  <a:lnTo>
                    <a:pt x="221" y="2084"/>
                  </a:lnTo>
                  <a:lnTo>
                    <a:pt x="242" y="2134"/>
                  </a:lnTo>
                  <a:lnTo>
                    <a:pt x="265" y="2183"/>
                  </a:lnTo>
                  <a:lnTo>
                    <a:pt x="290" y="2231"/>
                  </a:lnTo>
                  <a:lnTo>
                    <a:pt x="316" y="2278"/>
                  </a:lnTo>
                  <a:lnTo>
                    <a:pt x="344" y="2324"/>
                  </a:lnTo>
                  <a:lnTo>
                    <a:pt x="374" y="2369"/>
                  </a:lnTo>
                  <a:lnTo>
                    <a:pt x="406" y="2412"/>
                  </a:lnTo>
                  <a:lnTo>
                    <a:pt x="439" y="2455"/>
                  </a:lnTo>
                  <a:lnTo>
                    <a:pt x="473" y="2496"/>
                  </a:lnTo>
                  <a:lnTo>
                    <a:pt x="509" y="2536"/>
                  </a:lnTo>
                  <a:lnTo>
                    <a:pt x="547" y="2575"/>
                  </a:lnTo>
                  <a:lnTo>
                    <a:pt x="586" y="2611"/>
                  </a:lnTo>
                  <a:lnTo>
                    <a:pt x="626" y="2647"/>
                  </a:lnTo>
                  <a:lnTo>
                    <a:pt x="668" y="2681"/>
                  </a:lnTo>
                  <a:lnTo>
                    <a:pt x="711" y="2713"/>
                  </a:lnTo>
                  <a:lnTo>
                    <a:pt x="756" y="2744"/>
                  </a:lnTo>
                  <a:lnTo>
                    <a:pt x="801" y="2773"/>
                  </a:lnTo>
                  <a:lnTo>
                    <a:pt x="848" y="2800"/>
                  </a:lnTo>
                  <a:lnTo>
                    <a:pt x="895" y="2826"/>
                  </a:lnTo>
                  <a:lnTo>
                    <a:pt x="944" y="2850"/>
                  </a:lnTo>
                  <a:lnTo>
                    <a:pt x="994" y="2872"/>
                  </a:lnTo>
                  <a:lnTo>
                    <a:pt x="1045" y="2892"/>
                  </a:lnTo>
                  <a:lnTo>
                    <a:pt x="1098" y="2910"/>
                  </a:lnTo>
                  <a:lnTo>
                    <a:pt x="1151" y="2926"/>
                  </a:lnTo>
                  <a:lnTo>
                    <a:pt x="1134" y="2929"/>
                  </a:lnTo>
                  <a:lnTo>
                    <a:pt x="1117" y="2932"/>
                  </a:lnTo>
                  <a:lnTo>
                    <a:pt x="1101" y="2934"/>
                  </a:lnTo>
                  <a:lnTo>
                    <a:pt x="1084" y="2936"/>
                  </a:lnTo>
                  <a:lnTo>
                    <a:pt x="1067" y="2938"/>
                  </a:lnTo>
                  <a:lnTo>
                    <a:pt x="1050" y="2940"/>
                  </a:lnTo>
                  <a:lnTo>
                    <a:pt x="1033" y="2941"/>
                  </a:lnTo>
                  <a:lnTo>
                    <a:pt x="1016" y="2943"/>
                  </a:lnTo>
                  <a:lnTo>
                    <a:pt x="999" y="2945"/>
                  </a:lnTo>
                  <a:lnTo>
                    <a:pt x="982" y="2946"/>
                  </a:lnTo>
                  <a:lnTo>
                    <a:pt x="965" y="2947"/>
                  </a:lnTo>
                  <a:lnTo>
                    <a:pt x="948" y="2948"/>
                  </a:lnTo>
                  <a:lnTo>
                    <a:pt x="930" y="2949"/>
                  </a:lnTo>
                  <a:lnTo>
                    <a:pt x="913" y="2949"/>
                  </a:lnTo>
                  <a:lnTo>
                    <a:pt x="896" y="2949"/>
                  </a:lnTo>
                  <a:lnTo>
                    <a:pt x="879" y="2950"/>
                  </a:lnTo>
                  <a:lnTo>
                    <a:pt x="830" y="2926"/>
                  </a:lnTo>
                  <a:lnTo>
                    <a:pt x="783" y="2901"/>
                  </a:lnTo>
                  <a:lnTo>
                    <a:pt x="737" y="2873"/>
                  </a:lnTo>
                  <a:lnTo>
                    <a:pt x="691" y="2844"/>
                  </a:lnTo>
                  <a:lnTo>
                    <a:pt x="647" y="2814"/>
                  </a:lnTo>
                  <a:lnTo>
                    <a:pt x="604" y="2782"/>
                  </a:lnTo>
                  <a:lnTo>
                    <a:pt x="563" y="2749"/>
                  </a:lnTo>
                  <a:lnTo>
                    <a:pt x="523" y="2715"/>
                  </a:lnTo>
                  <a:lnTo>
                    <a:pt x="484" y="2679"/>
                  </a:lnTo>
                  <a:lnTo>
                    <a:pt x="446" y="2642"/>
                  </a:lnTo>
                  <a:lnTo>
                    <a:pt x="409" y="2603"/>
                  </a:lnTo>
                  <a:lnTo>
                    <a:pt x="374" y="2564"/>
                  </a:lnTo>
                  <a:lnTo>
                    <a:pt x="340" y="2523"/>
                  </a:lnTo>
                  <a:lnTo>
                    <a:pt x="308" y="2481"/>
                  </a:lnTo>
                  <a:lnTo>
                    <a:pt x="277" y="2439"/>
                  </a:lnTo>
                  <a:lnTo>
                    <a:pt x="248" y="2395"/>
                  </a:lnTo>
                  <a:lnTo>
                    <a:pt x="220" y="2350"/>
                  </a:lnTo>
                  <a:lnTo>
                    <a:pt x="194" y="2304"/>
                  </a:lnTo>
                  <a:lnTo>
                    <a:pt x="168" y="2257"/>
                  </a:lnTo>
                  <a:lnTo>
                    <a:pt x="145" y="2209"/>
                  </a:lnTo>
                  <a:lnTo>
                    <a:pt x="124" y="2161"/>
                  </a:lnTo>
                  <a:lnTo>
                    <a:pt x="104" y="2112"/>
                  </a:lnTo>
                  <a:lnTo>
                    <a:pt x="86" y="2062"/>
                  </a:lnTo>
                  <a:lnTo>
                    <a:pt x="69" y="2011"/>
                  </a:lnTo>
                  <a:lnTo>
                    <a:pt x="54" y="1959"/>
                  </a:lnTo>
                  <a:lnTo>
                    <a:pt x="41" y="1908"/>
                  </a:lnTo>
                  <a:lnTo>
                    <a:pt x="29" y="1855"/>
                  </a:lnTo>
                  <a:lnTo>
                    <a:pt x="19" y="1802"/>
                  </a:lnTo>
                  <a:lnTo>
                    <a:pt x="12" y="1748"/>
                  </a:lnTo>
                  <a:lnTo>
                    <a:pt x="6" y="1694"/>
                  </a:lnTo>
                  <a:lnTo>
                    <a:pt x="2" y="1640"/>
                  </a:lnTo>
                  <a:lnTo>
                    <a:pt x="0" y="1584"/>
                  </a:lnTo>
                  <a:lnTo>
                    <a:pt x="0" y="1529"/>
                  </a:lnTo>
                  <a:lnTo>
                    <a:pt x="2" y="1475"/>
                  </a:lnTo>
                  <a:lnTo>
                    <a:pt x="5" y="1421"/>
                  </a:lnTo>
                  <a:lnTo>
                    <a:pt x="10" y="1367"/>
                  </a:lnTo>
                  <a:lnTo>
                    <a:pt x="18" y="1313"/>
                  </a:lnTo>
                  <a:lnTo>
                    <a:pt x="27" y="1260"/>
                  </a:lnTo>
                  <a:lnTo>
                    <a:pt x="38" y="1207"/>
                  </a:lnTo>
                  <a:lnTo>
                    <a:pt x="51" y="1155"/>
                  </a:lnTo>
                  <a:lnTo>
                    <a:pt x="65" y="1104"/>
                  </a:lnTo>
                  <a:lnTo>
                    <a:pt x="82" y="1053"/>
                  </a:lnTo>
                  <a:lnTo>
                    <a:pt x="99" y="1003"/>
                  </a:lnTo>
                  <a:lnTo>
                    <a:pt x="120" y="953"/>
                  </a:lnTo>
                  <a:lnTo>
                    <a:pt x="141" y="905"/>
                  </a:lnTo>
                  <a:lnTo>
                    <a:pt x="164" y="857"/>
                  </a:lnTo>
                  <a:lnTo>
                    <a:pt x="188" y="810"/>
                  </a:lnTo>
                  <a:lnTo>
                    <a:pt x="214" y="763"/>
                  </a:lnTo>
                  <a:lnTo>
                    <a:pt x="242" y="719"/>
                  </a:lnTo>
                  <a:lnTo>
                    <a:pt x="271" y="674"/>
                  </a:lnTo>
                  <a:lnTo>
                    <a:pt x="302" y="631"/>
                  </a:lnTo>
                  <a:lnTo>
                    <a:pt x="335" y="589"/>
                  </a:lnTo>
                  <a:lnTo>
                    <a:pt x="368" y="547"/>
                  </a:lnTo>
                  <a:lnTo>
                    <a:pt x="403" y="508"/>
                  </a:lnTo>
                  <a:lnTo>
                    <a:pt x="440" y="468"/>
                  </a:lnTo>
                  <a:lnTo>
                    <a:pt x="478" y="431"/>
                  </a:lnTo>
                  <a:lnTo>
                    <a:pt x="517" y="394"/>
                  </a:lnTo>
                  <a:lnTo>
                    <a:pt x="558" y="359"/>
                  </a:lnTo>
                  <a:lnTo>
                    <a:pt x="600" y="325"/>
                  </a:lnTo>
                  <a:lnTo>
                    <a:pt x="643" y="293"/>
                  </a:lnTo>
                  <a:lnTo>
                    <a:pt x="688" y="262"/>
                  </a:lnTo>
                  <a:lnTo>
                    <a:pt x="733" y="233"/>
                  </a:lnTo>
                  <a:lnTo>
                    <a:pt x="780" y="205"/>
                  </a:lnTo>
                  <a:lnTo>
                    <a:pt x="829" y="178"/>
                  </a:lnTo>
                  <a:lnTo>
                    <a:pt x="877" y="153"/>
                  </a:lnTo>
                  <a:lnTo>
                    <a:pt x="927" y="130"/>
                  </a:lnTo>
                  <a:lnTo>
                    <a:pt x="977" y="110"/>
                  </a:lnTo>
                  <a:lnTo>
                    <a:pt x="1028" y="90"/>
                  </a:lnTo>
                  <a:lnTo>
                    <a:pt x="1079" y="73"/>
                  </a:lnTo>
                  <a:lnTo>
                    <a:pt x="1131" y="57"/>
                  </a:lnTo>
                  <a:lnTo>
                    <a:pt x="1183" y="44"/>
                  </a:lnTo>
                  <a:lnTo>
                    <a:pt x="1235" y="32"/>
                  </a:lnTo>
                  <a:lnTo>
                    <a:pt x="1287" y="22"/>
                  </a:lnTo>
                  <a:lnTo>
                    <a:pt x="1340" y="14"/>
                  </a:lnTo>
                  <a:lnTo>
                    <a:pt x="1393" y="8"/>
                  </a:lnTo>
                  <a:lnTo>
                    <a:pt x="1447" y="3"/>
                  </a:lnTo>
                  <a:lnTo>
                    <a:pt x="1500" y="1"/>
                  </a:lnTo>
                  <a:lnTo>
                    <a:pt x="1553" y="0"/>
                  </a:lnTo>
                  <a:lnTo>
                    <a:pt x="1606" y="1"/>
                  </a:lnTo>
                  <a:lnTo>
                    <a:pt x="1659" y="4"/>
                  </a:lnTo>
                  <a:lnTo>
                    <a:pt x="1712" y="9"/>
                  </a:lnTo>
                  <a:lnTo>
                    <a:pt x="1765" y="15"/>
                  </a:lnTo>
                  <a:lnTo>
                    <a:pt x="1818" y="23"/>
                  </a:lnTo>
                  <a:lnTo>
                    <a:pt x="1870" y="33"/>
                  </a:lnTo>
                  <a:lnTo>
                    <a:pt x="1922" y="45"/>
                  </a:lnTo>
                  <a:lnTo>
                    <a:pt x="1973" y="59"/>
                  </a:lnTo>
                  <a:lnTo>
                    <a:pt x="2025" y="75"/>
                  </a:lnTo>
                  <a:lnTo>
                    <a:pt x="2076" y="92"/>
                  </a:lnTo>
                  <a:lnTo>
                    <a:pt x="2126" y="111"/>
                  </a:lnTo>
                  <a:lnTo>
                    <a:pt x="2176" y="132"/>
                  </a:lnTo>
                  <a:lnTo>
                    <a:pt x="2225" y="155"/>
                  </a:lnTo>
                  <a:lnTo>
                    <a:pt x="2274" y="179"/>
                  </a:lnTo>
                  <a:lnTo>
                    <a:pt x="2321" y="205"/>
                  </a:lnTo>
                  <a:lnTo>
                    <a:pt x="2369" y="233"/>
                  </a:lnTo>
                  <a:lnTo>
                    <a:pt x="2415" y="263"/>
                  </a:lnTo>
                  <a:lnTo>
                    <a:pt x="2461" y="295"/>
                  </a:lnTo>
                </a:path>
              </a:pathLst>
            </a:custGeom>
            <a:solidFill>
              <a:srgbClr val="71D18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29" name="Freeform 13"/>
            <p:cNvSpPr>
              <a:spLocks/>
            </p:cNvSpPr>
            <p:nvPr/>
          </p:nvSpPr>
          <p:spPr bwMode="auto">
            <a:xfrm>
              <a:off x="2140" y="1118"/>
              <a:ext cx="2542" cy="2808"/>
            </a:xfrm>
            <a:custGeom>
              <a:avLst/>
              <a:gdLst/>
              <a:ahLst/>
              <a:cxnLst>
                <a:cxn ang="0">
                  <a:pos x="2481" y="490"/>
                </a:cxn>
                <a:cxn ang="0">
                  <a:pos x="2503" y="562"/>
                </a:cxn>
                <a:cxn ang="0">
                  <a:pos x="2522" y="635"/>
                </a:cxn>
                <a:cxn ang="0">
                  <a:pos x="2537" y="709"/>
                </a:cxn>
                <a:cxn ang="0">
                  <a:pos x="2441" y="591"/>
                </a:cxn>
                <a:cxn ang="0">
                  <a:pos x="2286" y="433"/>
                </a:cxn>
                <a:cxn ang="0">
                  <a:pos x="2107" y="305"/>
                </a:cxn>
                <a:cxn ang="0">
                  <a:pos x="1912" y="209"/>
                </a:cxn>
                <a:cxn ang="0">
                  <a:pos x="1703" y="147"/>
                </a:cxn>
                <a:cxn ang="0">
                  <a:pos x="1486" y="121"/>
                </a:cxn>
                <a:cxn ang="0">
                  <a:pos x="1264" y="130"/>
                </a:cxn>
                <a:cxn ang="0">
                  <a:pos x="1044" y="179"/>
                </a:cxn>
                <a:cxn ang="0">
                  <a:pos x="832" y="266"/>
                </a:cxn>
                <a:cxn ang="0">
                  <a:pos x="642" y="384"/>
                </a:cxn>
                <a:cxn ang="0">
                  <a:pos x="478" y="531"/>
                </a:cxn>
                <a:cxn ang="0">
                  <a:pos x="342" y="702"/>
                </a:cxn>
                <a:cxn ang="0">
                  <a:pos x="236" y="892"/>
                </a:cxn>
                <a:cxn ang="0">
                  <a:pos x="163" y="1099"/>
                </a:cxn>
                <a:cxn ang="0">
                  <a:pos x="125" y="1317"/>
                </a:cxn>
                <a:cxn ang="0">
                  <a:pos x="125" y="1543"/>
                </a:cxn>
                <a:cxn ang="0">
                  <a:pos x="164" y="1769"/>
                </a:cxn>
                <a:cxn ang="0">
                  <a:pos x="240" y="1979"/>
                </a:cxn>
                <a:cxn ang="0">
                  <a:pos x="348" y="2171"/>
                </a:cxn>
                <a:cxn ang="0">
                  <a:pos x="485" y="2341"/>
                </a:cxn>
                <a:cxn ang="0">
                  <a:pos x="648" y="2485"/>
                </a:cxn>
                <a:cxn ang="0">
                  <a:pos x="834" y="2601"/>
                </a:cxn>
                <a:cxn ang="0">
                  <a:pos x="1038" y="2685"/>
                </a:cxn>
                <a:cxn ang="0">
                  <a:pos x="1257" y="2733"/>
                </a:cxn>
                <a:cxn ang="0">
                  <a:pos x="1263" y="2756"/>
                </a:cxn>
                <a:cxn ang="0">
                  <a:pos x="1193" y="2775"/>
                </a:cxn>
                <a:cxn ang="0">
                  <a:pos x="1122" y="2791"/>
                </a:cxn>
                <a:cxn ang="0">
                  <a:pos x="1050" y="2805"/>
                </a:cxn>
                <a:cxn ang="0">
                  <a:pos x="876" y="2753"/>
                </a:cxn>
                <a:cxn ang="0">
                  <a:pos x="683" y="2654"/>
                </a:cxn>
                <a:cxn ang="0">
                  <a:pos x="508" y="2528"/>
                </a:cxn>
                <a:cxn ang="0">
                  <a:pos x="355" y="2377"/>
                </a:cxn>
                <a:cxn ang="0">
                  <a:pos x="226" y="2205"/>
                </a:cxn>
                <a:cxn ang="0">
                  <a:pos x="124" y="2015"/>
                </a:cxn>
                <a:cxn ang="0">
                  <a:pos x="50" y="1809"/>
                </a:cxn>
                <a:cxn ang="0">
                  <a:pos x="9" y="1591"/>
                </a:cxn>
                <a:cxn ang="0">
                  <a:pos x="2" y="1367"/>
                </a:cxn>
                <a:cxn ang="0">
                  <a:pos x="29" y="1149"/>
                </a:cxn>
                <a:cxn ang="0">
                  <a:pos x="87" y="940"/>
                </a:cxn>
                <a:cxn ang="0">
                  <a:pos x="177" y="743"/>
                </a:cxn>
                <a:cxn ang="0">
                  <a:pos x="294" y="563"/>
                </a:cxn>
                <a:cxn ang="0">
                  <a:pos x="439" y="401"/>
                </a:cxn>
                <a:cxn ang="0">
                  <a:pos x="607" y="262"/>
                </a:cxn>
                <a:cxn ang="0">
                  <a:pos x="797" y="149"/>
                </a:cxn>
                <a:cxn ang="0">
                  <a:pos x="1006" y="65"/>
                </a:cxn>
                <a:cxn ang="0">
                  <a:pos x="1220" y="16"/>
                </a:cxn>
                <a:cxn ang="0">
                  <a:pos x="1437" y="0"/>
                </a:cxn>
                <a:cxn ang="0">
                  <a:pos x="1652" y="17"/>
                </a:cxn>
                <a:cxn ang="0">
                  <a:pos x="1862" y="65"/>
                </a:cxn>
                <a:cxn ang="0">
                  <a:pos x="2063" y="146"/>
                </a:cxn>
                <a:cxn ang="0">
                  <a:pos x="2251" y="256"/>
                </a:cxn>
                <a:cxn ang="0">
                  <a:pos x="2423" y="397"/>
                </a:cxn>
              </a:cxnLst>
              <a:rect l="0" t="0" r="r" b="b"/>
              <a:pathLst>
                <a:path w="2542" h="2808">
                  <a:moveTo>
                    <a:pt x="2463" y="437"/>
                  </a:moveTo>
                  <a:lnTo>
                    <a:pt x="2469" y="455"/>
                  </a:lnTo>
                  <a:lnTo>
                    <a:pt x="2475" y="472"/>
                  </a:lnTo>
                  <a:lnTo>
                    <a:pt x="2481" y="490"/>
                  </a:lnTo>
                  <a:lnTo>
                    <a:pt x="2487" y="508"/>
                  </a:lnTo>
                  <a:lnTo>
                    <a:pt x="2492" y="526"/>
                  </a:lnTo>
                  <a:lnTo>
                    <a:pt x="2498" y="544"/>
                  </a:lnTo>
                  <a:lnTo>
                    <a:pt x="2503" y="562"/>
                  </a:lnTo>
                  <a:lnTo>
                    <a:pt x="2508" y="580"/>
                  </a:lnTo>
                  <a:lnTo>
                    <a:pt x="2513" y="598"/>
                  </a:lnTo>
                  <a:lnTo>
                    <a:pt x="2517" y="617"/>
                  </a:lnTo>
                  <a:lnTo>
                    <a:pt x="2522" y="635"/>
                  </a:lnTo>
                  <a:lnTo>
                    <a:pt x="2526" y="654"/>
                  </a:lnTo>
                  <a:lnTo>
                    <a:pt x="2530" y="673"/>
                  </a:lnTo>
                  <a:lnTo>
                    <a:pt x="2534" y="691"/>
                  </a:lnTo>
                  <a:lnTo>
                    <a:pt x="2537" y="709"/>
                  </a:lnTo>
                  <a:lnTo>
                    <a:pt x="2541" y="728"/>
                  </a:lnTo>
                  <a:lnTo>
                    <a:pt x="2509" y="681"/>
                  </a:lnTo>
                  <a:lnTo>
                    <a:pt x="2477" y="635"/>
                  </a:lnTo>
                  <a:lnTo>
                    <a:pt x="2441" y="591"/>
                  </a:lnTo>
                  <a:lnTo>
                    <a:pt x="2405" y="548"/>
                  </a:lnTo>
                  <a:lnTo>
                    <a:pt x="2367" y="508"/>
                  </a:lnTo>
                  <a:lnTo>
                    <a:pt x="2327" y="470"/>
                  </a:lnTo>
                  <a:lnTo>
                    <a:pt x="2286" y="433"/>
                  </a:lnTo>
                  <a:lnTo>
                    <a:pt x="2243" y="398"/>
                  </a:lnTo>
                  <a:lnTo>
                    <a:pt x="2199" y="365"/>
                  </a:lnTo>
                  <a:lnTo>
                    <a:pt x="2154" y="334"/>
                  </a:lnTo>
                  <a:lnTo>
                    <a:pt x="2107" y="305"/>
                  </a:lnTo>
                  <a:lnTo>
                    <a:pt x="2060" y="278"/>
                  </a:lnTo>
                  <a:lnTo>
                    <a:pt x="2011" y="253"/>
                  </a:lnTo>
                  <a:lnTo>
                    <a:pt x="1962" y="230"/>
                  </a:lnTo>
                  <a:lnTo>
                    <a:pt x="1912" y="209"/>
                  </a:lnTo>
                  <a:lnTo>
                    <a:pt x="1861" y="191"/>
                  </a:lnTo>
                  <a:lnTo>
                    <a:pt x="1809" y="174"/>
                  </a:lnTo>
                  <a:lnTo>
                    <a:pt x="1756" y="160"/>
                  </a:lnTo>
                  <a:lnTo>
                    <a:pt x="1703" y="147"/>
                  </a:lnTo>
                  <a:lnTo>
                    <a:pt x="1649" y="137"/>
                  </a:lnTo>
                  <a:lnTo>
                    <a:pt x="1595" y="129"/>
                  </a:lnTo>
                  <a:lnTo>
                    <a:pt x="1540" y="124"/>
                  </a:lnTo>
                  <a:lnTo>
                    <a:pt x="1486" y="121"/>
                  </a:lnTo>
                  <a:lnTo>
                    <a:pt x="1431" y="120"/>
                  </a:lnTo>
                  <a:lnTo>
                    <a:pt x="1375" y="121"/>
                  </a:lnTo>
                  <a:lnTo>
                    <a:pt x="1320" y="124"/>
                  </a:lnTo>
                  <a:lnTo>
                    <a:pt x="1264" y="130"/>
                  </a:lnTo>
                  <a:lnTo>
                    <a:pt x="1209" y="139"/>
                  </a:lnTo>
                  <a:lnTo>
                    <a:pt x="1153" y="150"/>
                  </a:lnTo>
                  <a:lnTo>
                    <a:pt x="1098" y="163"/>
                  </a:lnTo>
                  <a:lnTo>
                    <a:pt x="1044" y="179"/>
                  </a:lnTo>
                  <a:lnTo>
                    <a:pt x="989" y="197"/>
                  </a:lnTo>
                  <a:lnTo>
                    <a:pt x="935" y="218"/>
                  </a:lnTo>
                  <a:lnTo>
                    <a:pt x="882" y="240"/>
                  </a:lnTo>
                  <a:lnTo>
                    <a:pt x="832" y="266"/>
                  </a:lnTo>
                  <a:lnTo>
                    <a:pt x="782" y="292"/>
                  </a:lnTo>
                  <a:lnTo>
                    <a:pt x="734" y="321"/>
                  </a:lnTo>
                  <a:lnTo>
                    <a:pt x="688" y="352"/>
                  </a:lnTo>
                  <a:lnTo>
                    <a:pt x="642" y="384"/>
                  </a:lnTo>
                  <a:lnTo>
                    <a:pt x="599" y="418"/>
                  </a:lnTo>
                  <a:lnTo>
                    <a:pt x="557" y="454"/>
                  </a:lnTo>
                  <a:lnTo>
                    <a:pt x="517" y="492"/>
                  </a:lnTo>
                  <a:lnTo>
                    <a:pt x="478" y="531"/>
                  </a:lnTo>
                  <a:lnTo>
                    <a:pt x="441" y="571"/>
                  </a:lnTo>
                  <a:lnTo>
                    <a:pt x="406" y="613"/>
                  </a:lnTo>
                  <a:lnTo>
                    <a:pt x="374" y="657"/>
                  </a:lnTo>
                  <a:lnTo>
                    <a:pt x="342" y="702"/>
                  </a:lnTo>
                  <a:lnTo>
                    <a:pt x="313" y="748"/>
                  </a:lnTo>
                  <a:lnTo>
                    <a:pt x="285" y="795"/>
                  </a:lnTo>
                  <a:lnTo>
                    <a:pt x="260" y="843"/>
                  </a:lnTo>
                  <a:lnTo>
                    <a:pt x="236" y="892"/>
                  </a:lnTo>
                  <a:lnTo>
                    <a:pt x="214" y="943"/>
                  </a:lnTo>
                  <a:lnTo>
                    <a:pt x="195" y="994"/>
                  </a:lnTo>
                  <a:lnTo>
                    <a:pt x="178" y="1046"/>
                  </a:lnTo>
                  <a:lnTo>
                    <a:pt x="163" y="1099"/>
                  </a:lnTo>
                  <a:lnTo>
                    <a:pt x="150" y="1153"/>
                  </a:lnTo>
                  <a:lnTo>
                    <a:pt x="140" y="1207"/>
                  </a:lnTo>
                  <a:lnTo>
                    <a:pt x="131" y="1262"/>
                  </a:lnTo>
                  <a:lnTo>
                    <a:pt x="125" y="1317"/>
                  </a:lnTo>
                  <a:lnTo>
                    <a:pt x="121" y="1373"/>
                  </a:lnTo>
                  <a:lnTo>
                    <a:pt x="120" y="1430"/>
                  </a:lnTo>
                  <a:lnTo>
                    <a:pt x="121" y="1486"/>
                  </a:lnTo>
                  <a:lnTo>
                    <a:pt x="125" y="1543"/>
                  </a:lnTo>
                  <a:lnTo>
                    <a:pt x="131" y="1601"/>
                  </a:lnTo>
                  <a:lnTo>
                    <a:pt x="140" y="1658"/>
                  </a:lnTo>
                  <a:lnTo>
                    <a:pt x="150" y="1714"/>
                  </a:lnTo>
                  <a:lnTo>
                    <a:pt x="164" y="1769"/>
                  </a:lnTo>
                  <a:lnTo>
                    <a:pt x="180" y="1823"/>
                  </a:lnTo>
                  <a:lnTo>
                    <a:pt x="198" y="1876"/>
                  </a:lnTo>
                  <a:lnTo>
                    <a:pt x="217" y="1928"/>
                  </a:lnTo>
                  <a:lnTo>
                    <a:pt x="240" y="1979"/>
                  </a:lnTo>
                  <a:lnTo>
                    <a:pt x="264" y="2029"/>
                  </a:lnTo>
                  <a:lnTo>
                    <a:pt x="290" y="2078"/>
                  </a:lnTo>
                  <a:lnTo>
                    <a:pt x="318" y="2125"/>
                  </a:lnTo>
                  <a:lnTo>
                    <a:pt x="348" y="2171"/>
                  </a:lnTo>
                  <a:lnTo>
                    <a:pt x="379" y="2216"/>
                  </a:lnTo>
                  <a:lnTo>
                    <a:pt x="413" y="2259"/>
                  </a:lnTo>
                  <a:lnTo>
                    <a:pt x="448" y="2301"/>
                  </a:lnTo>
                  <a:lnTo>
                    <a:pt x="485" y="2341"/>
                  </a:lnTo>
                  <a:lnTo>
                    <a:pt x="524" y="2380"/>
                  </a:lnTo>
                  <a:lnTo>
                    <a:pt x="563" y="2416"/>
                  </a:lnTo>
                  <a:lnTo>
                    <a:pt x="605" y="2452"/>
                  </a:lnTo>
                  <a:lnTo>
                    <a:pt x="648" y="2485"/>
                  </a:lnTo>
                  <a:lnTo>
                    <a:pt x="693" y="2517"/>
                  </a:lnTo>
                  <a:lnTo>
                    <a:pt x="738" y="2547"/>
                  </a:lnTo>
                  <a:lnTo>
                    <a:pt x="785" y="2575"/>
                  </a:lnTo>
                  <a:lnTo>
                    <a:pt x="834" y="2601"/>
                  </a:lnTo>
                  <a:lnTo>
                    <a:pt x="883" y="2625"/>
                  </a:lnTo>
                  <a:lnTo>
                    <a:pt x="934" y="2647"/>
                  </a:lnTo>
                  <a:lnTo>
                    <a:pt x="985" y="2667"/>
                  </a:lnTo>
                  <a:lnTo>
                    <a:pt x="1038" y="2685"/>
                  </a:lnTo>
                  <a:lnTo>
                    <a:pt x="1091" y="2700"/>
                  </a:lnTo>
                  <a:lnTo>
                    <a:pt x="1146" y="2714"/>
                  </a:lnTo>
                  <a:lnTo>
                    <a:pt x="1201" y="2725"/>
                  </a:lnTo>
                  <a:lnTo>
                    <a:pt x="1257" y="2733"/>
                  </a:lnTo>
                  <a:lnTo>
                    <a:pt x="1314" y="2740"/>
                  </a:lnTo>
                  <a:lnTo>
                    <a:pt x="1297" y="2745"/>
                  </a:lnTo>
                  <a:lnTo>
                    <a:pt x="1280" y="2750"/>
                  </a:lnTo>
                  <a:lnTo>
                    <a:pt x="1263" y="2756"/>
                  </a:lnTo>
                  <a:lnTo>
                    <a:pt x="1245" y="2761"/>
                  </a:lnTo>
                  <a:lnTo>
                    <a:pt x="1228" y="2765"/>
                  </a:lnTo>
                  <a:lnTo>
                    <a:pt x="1210" y="2770"/>
                  </a:lnTo>
                  <a:lnTo>
                    <a:pt x="1193" y="2775"/>
                  </a:lnTo>
                  <a:lnTo>
                    <a:pt x="1175" y="2779"/>
                  </a:lnTo>
                  <a:lnTo>
                    <a:pt x="1158" y="2783"/>
                  </a:lnTo>
                  <a:lnTo>
                    <a:pt x="1140" y="2787"/>
                  </a:lnTo>
                  <a:lnTo>
                    <a:pt x="1122" y="2791"/>
                  </a:lnTo>
                  <a:lnTo>
                    <a:pt x="1104" y="2794"/>
                  </a:lnTo>
                  <a:lnTo>
                    <a:pt x="1087" y="2798"/>
                  </a:lnTo>
                  <a:lnTo>
                    <a:pt x="1069" y="2801"/>
                  </a:lnTo>
                  <a:lnTo>
                    <a:pt x="1050" y="2805"/>
                  </a:lnTo>
                  <a:lnTo>
                    <a:pt x="1033" y="2807"/>
                  </a:lnTo>
                  <a:lnTo>
                    <a:pt x="980" y="2791"/>
                  </a:lnTo>
                  <a:lnTo>
                    <a:pt x="927" y="2773"/>
                  </a:lnTo>
                  <a:lnTo>
                    <a:pt x="876" y="2753"/>
                  </a:lnTo>
                  <a:lnTo>
                    <a:pt x="826" y="2731"/>
                  </a:lnTo>
                  <a:lnTo>
                    <a:pt x="777" y="2707"/>
                  </a:lnTo>
                  <a:lnTo>
                    <a:pt x="730" y="2681"/>
                  </a:lnTo>
                  <a:lnTo>
                    <a:pt x="683" y="2654"/>
                  </a:lnTo>
                  <a:lnTo>
                    <a:pt x="638" y="2625"/>
                  </a:lnTo>
                  <a:lnTo>
                    <a:pt x="593" y="2594"/>
                  </a:lnTo>
                  <a:lnTo>
                    <a:pt x="550" y="2562"/>
                  </a:lnTo>
                  <a:lnTo>
                    <a:pt x="508" y="2528"/>
                  </a:lnTo>
                  <a:lnTo>
                    <a:pt x="468" y="2492"/>
                  </a:lnTo>
                  <a:lnTo>
                    <a:pt x="429" y="2456"/>
                  </a:lnTo>
                  <a:lnTo>
                    <a:pt x="391" y="2417"/>
                  </a:lnTo>
                  <a:lnTo>
                    <a:pt x="355" y="2377"/>
                  </a:lnTo>
                  <a:lnTo>
                    <a:pt x="321" y="2336"/>
                  </a:lnTo>
                  <a:lnTo>
                    <a:pt x="288" y="2293"/>
                  </a:lnTo>
                  <a:lnTo>
                    <a:pt x="256" y="2250"/>
                  </a:lnTo>
                  <a:lnTo>
                    <a:pt x="226" y="2205"/>
                  </a:lnTo>
                  <a:lnTo>
                    <a:pt x="198" y="2159"/>
                  </a:lnTo>
                  <a:lnTo>
                    <a:pt x="172" y="2112"/>
                  </a:lnTo>
                  <a:lnTo>
                    <a:pt x="147" y="2064"/>
                  </a:lnTo>
                  <a:lnTo>
                    <a:pt x="124" y="2015"/>
                  </a:lnTo>
                  <a:lnTo>
                    <a:pt x="103" y="1965"/>
                  </a:lnTo>
                  <a:lnTo>
                    <a:pt x="84" y="1913"/>
                  </a:lnTo>
                  <a:lnTo>
                    <a:pt x="66" y="1862"/>
                  </a:lnTo>
                  <a:lnTo>
                    <a:pt x="50" y="1809"/>
                  </a:lnTo>
                  <a:lnTo>
                    <a:pt x="37" y="1756"/>
                  </a:lnTo>
                  <a:lnTo>
                    <a:pt x="26" y="1701"/>
                  </a:lnTo>
                  <a:lnTo>
                    <a:pt x="16" y="1647"/>
                  </a:lnTo>
                  <a:lnTo>
                    <a:pt x="9" y="1591"/>
                  </a:lnTo>
                  <a:lnTo>
                    <a:pt x="4" y="1535"/>
                  </a:lnTo>
                  <a:lnTo>
                    <a:pt x="1" y="1479"/>
                  </a:lnTo>
                  <a:lnTo>
                    <a:pt x="0" y="1423"/>
                  </a:lnTo>
                  <a:lnTo>
                    <a:pt x="2" y="1367"/>
                  </a:lnTo>
                  <a:lnTo>
                    <a:pt x="5" y="1312"/>
                  </a:lnTo>
                  <a:lnTo>
                    <a:pt x="11" y="1257"/>
                  </a:lnTo>
                  <a:lnTo>
                    <a:pt x="19" y="1203"/>
                  </a:lnTo>
                  <a:lnTo>
                    <a:pt x="29" y="1149"/>
                  </a:lnTo>
                  <a:lnTo>
                    <a:pt x="40" y="1096"/>
                  </a:lnTo>
                  <a:lnTo>
                    <a:pt x="54" y="1043"/>
                  </a:lnTo>
                  <a:lnTo>
                    <a:pt x="70" y="991"/>
                  </a:lnTo>
                  <a:lnTo>
                    <a:pt x="87" y="940"/>
                  </a:lnTo>
                  <a:lnTo>
                    <a:pt x="107" y="889"/>
                  </a:lnTo>
                  <a:lnTo>
                    <a:pt x="129" y="840"/>
                  </a:lnTo>
                  <a:lnTo>
                    <a:pt x="152" y="791"/>
                  </a:lnTo>
                  <a:lnTo>
                    <a:pt x="177" y="743"/>
                  </a:lnTo>
                  <a:lnTo>
                    <a:pt x="204" y="697"/>
                  </a:lnTo>
                  <a:lnTo>
                    <a:pt x="232" y="651"/>
                  </a:lnTo>
                  <a:lnTo>
                    <a:pt x="263" y="606"/>
                  </a:lnTo>
                  <a:lnTo>
                    <a:pt x="294" y="563"/>
                  </a:lnTo>
                  <a:lnTo>
                    <a:pt x="328" y="520"/>
                  </a:lnTo>
                  <a:lnTo>
                    <a:pt x="363" y="479"/>
                  </a:lnTo>
                  <a:lnTo>
                    <a:pt x="400" y="440"/>
                  </a:lnTo>
                  <a:lnTo>
                    <a:pt x="439" y="401"/>
                  </a:lnTo>
                  <a:lnTo>
                    <a:pt x="478" y="364"/>
                  </a:lnTo>
                  <a:lnTo>
                    <a:pt x="520" y="329"/>
                  </a:lnTo>
                  <a:lnTo>
                    <a:pt x="563" y="294"/>
                  </a:lnTo>
                  <a:lnTo>
                    <a:pt x="607" y="262"/>
                  </a:lnTo>
                  <a:lnTo>
                    <a:pt x="652" y="231"/>
                  </a:lnTo>
                  <a:lnTo>
                    <a:pt x="700" y="202"/>
                  </a:lnTo>
                  <a:lnTo>
                    <a:pt x="748" y="174"/>
                  </a:lnTo>
                  <a:lnTo>
                    <a:pt x="797" y="149"/>
                  </a:lnTo>
                  <a:lnTo>
                    <a:pt x="849" y="125"/>
                  </a:lnTo>
                  <a:lnTo>
                    <a:pt x="900" y="103"/>
                  </a:lnTo>
                  <a:lnTo>
                    <a:pt x="953" y="83"/>
                  </a:lnTo>
                  <a:lnTo>
                    <a:pt x="1006" y="65"/>
                  </a:lnTo>
                  <a:lnTo>
                    <a:pt x="1059" y="50"/>
                  </a:lnTo>
                  <a:lnTo>
                    <a:pt x="1113" y="36"/>
                  </a:lnTo>
                  <a:lnTo>
                    <a:pt x="1166" y="25"/>
                  </a:lnTo>
                  <a:lnTo>
                    <a:pt x="1220" y="16"/>
                  </a:lnTo>
                  <a:lnTo>
                    <a:pt x="1274" y="9"/>
                  </a:lnTo>
                  <a:lnTo>
                    <a:pt x="1328" y="4"/>
                  </a:lnTo>
                  <a:lnTo>
                    <a:pt x="1382" y="1"/>
                  </a:lnTo>
                  <a:lnTo>
                    <a:pt x="1437" y="0"/>
                  </a:lnTo>
                  <a:lnTo>
                    <a:pt x="1491" y="1"/>
                  </a:lnTo>
                  <a:lnTo>
                    <a:pt x="1545" y="4"/>
                  </a:lnTo>
                  <a:lnTo>
                    <a:pt x="1598" y="10"/>
                  </a:lnTo>
                  <a:lnTo>
                    <a:pt x="1652" y="17"/>
                  </a:lnTo>
                  <a:lnTo>
                    <a:pt x="1705" y="26"/>
                  </a:lnTo>
                  <a:lnTo>
                    <a:pt x="1758" y="37"/>
                  </a:lnTo>
                  <a:lnTo>
                    <a:pt x="1810" y="51"/>
                  </a:lnTo>
                  <a:lnTo>
                    <a:pt x="1862" y="65"/>
                  </a:lnTo>
                  <a:lnTo>
                    <a:pt x="1913" y="83"/>
                  </a:lnTo>
                  <a:lnTo>
                    <a:pt x="1964" y="102"/>
                  </a:lnTo>
                  <a:lnTo>
                    <a:pt x="2014" y="123"/>
                  </a:lnTo>
                  <a:lnTo>
                    <a:pt x="2063" y="146"/>
                  </a:lnTo>
                  <a:lnTo>
                    <a:pt x="2111" y="171"/>
                  </a:lnTo>
                  <a:lnTo>
                    <a:pt x="2159" y="197"/>
                  </a:lnTo>
                  <a:lnTo>
                    <a:pt x="2206" y="226"/>
                  </a:lnTo>
                  <a:lnTo>
                    <a:pt x="2251" y="256"/>
                  </a:lnTo>
                  <a:lnTo>
                    <a:pt x="2296" y="289"/>
                  </a:lnTo>
                  <a:lnTo>
                    <a:pt x="2339" y="323"/>
                  </a:lnTo>
                  <a:lnTo>
                    <a:pt x="2382" y="359"/>
                  </a:lnTo>
                  <a:lnTo>
                    <a:pt x="2423" y="397"/>
                  </a:lnTo>
                  <a:lnTo>
                    <a:pt x="2463" y="437"/>
                  </a:lnTo>
                </a:path>
              </a:pathLst>
            </a:custGeom>
            <a:solidFill>
              <a:srgbClr val="78D58D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30" name="Freeform 14"/>
            <p:cNvSpPr>
              <a:spLocks/>
            </p:cNvSpPr>
            <p:nvPr/>
          </p:nvSpPr>
          <p:spPr bwMode="auto">
            <a:xfrm>
              <a:off x="2260" y="1238"/>
              <a:ext cx="2450" cy="2621"/>
            </a:xfrm>
            <a:custGeom>
              <a:avLst/>
              <a:gdLst/>
              <a:ahLst/>
              <a:cxnLst>
                <a:cxn ang="0">
                  <a:pos x="2430" y="665"/>
                </a:cxn>
                <a:cxn ang="0">
                  <a:pos x="2440" y="742"/>
                </a:cxn>
                <a:cxn ang="0">
                  <a:pos x="2446" y="819"/>
                </a:cxn>
                <a:cxn ang="0">
                  <a:pos x="2449" y="898"/>
                </a:cxn>
                <a:cxn ang="0">
                  <a:pos x="2449" y="927"/>
                </a:cxn>
                <a:cxn ang="0">
                  <a:pos x="2449" y="939"/>
                </a:cxn>
                <a:cxn ang="0">
                  <a:pos x="2384" y="781"/>
                </a:cxn>
                <a:cxn ang="0">
                  <a:pos x="2265" y="589"/>
                </a:cxn>
                <a:cxn ang="0">
                  <a:pos x="2114" y="426"/>
                </a:cxn>
                <a:cxn ang="0">
                  <a:pos x="1937" y="294"/>
                </a:cxn>
                <a:cxn ang="0">
                  <a:pos x="1740" y="197"/>
                </a:cxn>
                <a:cxn ang="0">
                  <a:pos x="1525" y="137"/>
                </a:cxn>
                <a:cxn ang="0">
                  <a:pos x="1301" y="119"/>
                </a:cxn>
                <a:cxn ang="0">
                  <a:pos x="1071" y="143"/>
                </a:cxn>
                <a:cxn ang="0">
                  <a:pos x="847" y="213"/>
                </a:cxn>
                <a:cxn ang="0">
                  <a:pos x="647" y="321"/>
                </a:cxn>
                <a:cxn ang="0">
                  <a:pos x="474" y="463"/>
                </a:cxn>
                <a:cxn ang="0">
                  <a:pos x="331" y="633"/>
                </a:cxn>
                <a:cxn ang="0">
                  <a:pos x="223" y="825"/>
                </a:cxn>
                <a:cxn ang="0">
                  <a:pos x="151" y="1036"/>
                </a:cxn>
                <a:cxn ang="0">
                  <a:pos x="120" y="1259"/>
                </a:cxn>
                <a:cxn ang="0">
                  <a:pos x="132" y="1490"/>
                </a:cxn>
                <a:cxn ang="0">
                  <a:pos x="190" y="1717"/>
                </a:cxn>
                <a:cxn ang="0">
                  <a:pos x="287" y="1923"/>
                </a:cxn>
                <a:cxn ang="0">
                  <a:pos x="419" y="2103"/>
                </a:cxn>
                <a:cxn ang="0">
                  <a:pos x="581" y="2255"/>
                </a:cxn>
                <a:cxn ang="0">
                  <a:pos x="769" y="2373"/>
                </a:cxn>
                <a:cxn ang="0">
                  <a:pos x="976" y="2456"/>
                </a:cxn>
                <a:cxn ang="0">
                  <a:pos x="1199" y="2499"/>
                </a:cxn>
                <a:cxn ang="0">
                  <a:pos x="1432" y="2499"/>
                </a:cxn>
                <a:cxn ang="0">
                  <a:pos x="1438" y="2520"/>
                </a:cxn>
                <a:cxn ang="0">
                  <a:pos x="1365" y="2554"/>
                </a:cxn>
                <a:cxn ang="0">
                  <a:pos x="1290" y="2585"/>
                </a:cxn>
                <a:cxn ang="0">
                  <a:pos x="1213" y="2613"/>
                </a:cxn>
                <a:cxn ang="0">
                  <a:pos x="1026" y="2594"/>
                </a:cxn>
                <a:cxn ang="0">
                  <a:pos x="814" y="2527"/>
                </a:cxn>
                <a:cxn ang="0">
                  <a:pos x="618" y="2427"/>
                </a:cxn>
                <a:cxn ang="0">
                  <a:pos x="443" y="2296"/>
                </a:cxn>
                <a:cxn ang="0">
                  <a:pos x="293" y="2139"/>
                </a:cxn>
                <a:cxn ang="0">
                  <a:pos x="170" y="1958"/>
                </a:cxn>
                <a:cxn ang="0">
                  <a:pos x="78" y="1756"/>
                </a:cxn>
                <a:cxn ang="0">
                  <a:pos x="20" y="1538"/>
                </a:cxn>
                <a:cxn ang="0">
                  <a:pos x="0" y="1310"/>
                </a:cxn>
                <a:cxn ang="0">
                  <a:pos x="20" y="1087"/>
                </a:cxn>
                <a:cxn ang="0">
                  <a:pos x="75" y="874"/>
                </a:cxn>
                <a:cxn ang="0">
                  <a:pos x="165" y="675"/>
                </a:cxn>
                <a:cxn ang="0">
                  <a:pos x="286" y="493"/>
                </a:cxn>
                <a:cxn ang="0">
                  <a:pos x="437" y="334"/>
                </a:cxn>
                <a:cxn ang="0">
                  <a:pos x="614" y="201"/>
                </a:cxn>
                <a:cxn ang="0">
                  <a:pos x="815" y="98"/>
                </a:cxn>
                <a:cxn ang="0">
                  <a:pos x="1033" y="30"/>
                </a:cxn>
                <a:cxn ang="0">
                  <a:pos x="1255" y="1"/>
                </a:cxn>
                <a:cxn ang="0">
                  <a:pos x="1475" y="9"/>
                </a:cxn>
                <a:cxn ang="0">
                  <a:pos x="1689" y="54"/>
                </a:cxn>
                <a:cxn ang="0">
                  <a:pos x="1891" y="133"/>
                </a:cxn>
                <a:cxn ang="0">
                  <a:pos x="2079" y="245"/>
                </a:cxn>
                <a:cxn ang="0">
                  <a:pos x="2247" y="388"/>
                </a:cxn>
                <a:cxn ang="0">
                  <a:pos x="2389" y="561"/>
                </a:cxn>
              </a:cxnLst>
              <a:rect l="0" t="0" r="r" b="b"/>
              <a:pathLst>
                <a:path w="2450" h="2621">
                  <a:moveTo>
                    <a:pt x="2421" y="608"/>
                  </a:moveTo>
                  <a:lnTo>
                    <a:pt x="2424" y="627"/>
                  </a:lnTo>
                  <a:lnTo>
                    <a:pt x="2427" y="646"/>
                  </a:lnTo>
                  <a:lnTo>
                    <a:pt x="2430" y="665"/>
                  </a:lnTo>
                  <a:lnTo>
                    <a:pt x="2433" y="684"/>
                  </a:lnTo>
                  <a:lnTo>
                    <a:pt x="2435" y="703"/>
                  </a:lnTo>
                  <a:lnTo>
                    <a:pt x="2438" y="723"/>
                  </a:lnTo>
                  <a:lnTo>
                    <a:pt x="2440" y="742"/>
                  </a:lnTo>
                  <a:lnTo>
                    <a:pt x="2442" y="761"/>
                  </a:lnTo>
                  <a:lnTo>
                    <a:pt x="2443" y="781"/>
                  </a:lnTo>
                  <a:lnTo>
                    <a:pt x="2445" y="800"/>
                  </a:lnTo>
                  <a:lnTo>
                    <a:pt x="2446" y="819"/>
                  </a:lnTo>
                  <a:lnTo>
                    <a:pt x="2447" y="839"/>
                  </a:lnTo>
                  <a:lnTo>
                    <a:pt x="2447" y="858"/>
                  </a:lnTo>
                  <a:lnTo>
                    <a:pt x="2448" y="879"/>
                  </a:lnTo>
                  <a:lnTo>
                    <a:pt x="2449" y="898"/>
                  </a:lnTo>
                  <a:lnTo>
                    <a:pt x="2449" y="918"/>
                  </a:lnTo>
                  <a:lnTo>
                    <a:pt x="2449" y="921"/>
                  </a:lnTo>
                  <a:lnTo>
                    <a:pt x="2449" y="924"/>
                  </a:lnTo>
                  <a:lnTo>
                    <a:pt x="2449" y="927"/>
                  </a:lnTo>
                  <a:lnTo>
                    <a:pt x="2449" y="930"/>
                  </a:lnTo>
                  <a:lnTo>
                    <a:pt x="2449" y="933"/>
                  </a:lnTo>
                  <a:lnTo>
                    <a:pt x="2449" y="936"/>
                  </a:lnTo>
                  <a:lnTo>
                    <a:pt x="2449" y="939"/>
                  </a:lnTo>
                  <a:lnTo>
                    <a:pt x="2449" y="942"/>
                  </a:lnTo>
                  <a:lnTo>
                    <a:pt x="2430" y="887"/>
                  </a:lnTo>
                  <a:lnTo>
                    <a:pt x="2408" y="834"/>
                  </a:lnTo>
                  <a:lnTo>
                    <a:pt x="2384" y="781"/>
                  </a:lnTo>
                  <a:lnTo>
                    <a:pt x="2358" y="731"/>
                  </a:lnTo>
                  <a:lnTo>
                    <a:pt x="2329" y="682"/>
                  </a:lnTo>
                  <a:lnTo>
                    <a:pt x="2298" y="635"/>
                  </a:lnTo>
                  <a:lnTo>
                    <a:pt x="2265" y="589"/>
                  </a:lnTo>
                  <a:lnTo>
                    <a:pt x="2231" y="546"/>
                  </a:lnTo>
                  <a:lnTo>
                    <a:pt x="2194" y="504"/>
                  </a:lnTo>
                  <a:lnTo>
                    <a:pt x="2155" y="464"/>
                  </a:lnTo>
                  <a:lnTo>
                    <a:pt x="2114" y="426"/>
                  </a:lnTo>
                  <a:lnTo>
                    <a:pt x="2072" y="390"/>
                  </a:lnTo>
                  <a:lnTo>
                    <a:pt x="2029" y="356"/>
                  </a:lnTo>
                  <a:lnTo>
                    <a:pt x="1984" y="324"/>
                  </a:lnTo>
                  <a:lnTo>
                    <a:pt x="1937" y="294"/>
                  </a:lnTo>
                  <a:lnTo>
                    <a:pt x="1890" y="266"/>
                  </a:lnTo>
                  <a:lnTo>
                    <a:pt x="1841" y="241"/>
                  </a:lnTo>
                  <a:lnTo>
                    <a:pt x="1791" y="217"/>
                  </a:lnTo>
                  <a:lnTo>
                    <a:pt x="1740" y="197"/>
                  </a:lnTo>
                  <a:lnTo>
                    <a:pt x="1687" y="178"/>
                  </a:lnTo>
                  <a:lnTo>
                    <a:pt x="1634" y="162"/>
                  </a:lnTo>
                  <a:lnTo>
                    <a:pt x="1580" y="148"/>
                  </a:lnTo>
                  <a:lnTo>
                    <a:pt x="1525" y="137"/>
                  </a:lnTo>
                  <a:lnTo>
                    <a:pt x="1470" y="128"/>
                  </a:lnTo>
                  <a:lnTo>
                    <a:pt x="1414" y="123"/>
                  </a:lnTo>
                  <a:lnTo>
                    <a:pt x="1358" y="119"/>
                  </a:lnTo>
                  <a:lnTo>
                    <a:pt x="1301" y="119"/>
                  </a:lnTo>
                  <a:lnTo>
                    <a:pt x="1243" y="120"/>
                  </a:lnTo>
                  <a:lnTo>
                    <a:pt x="1186" y="125"/>
                  </a:lnTo>
                  <a:lnTo>
                    <a:pt x="1128" y="132"/>
                  </a:lnTo>
                  <a:lnTo>
                    <a:pt x="1071" y="143"/>
                  </a:lnTo>
                  <a:lnTo>
                    <a:pt x="1013" y="156"/>
                  </a:lnTo>
                  <a:lnTo>
                    <a:pt x="956" y="173"/>
                  </a:lnTo>
                  <a:lnTo>
                    <a:pt x="901" y="192"/>
                  </a:lnTo>
                  <a:lnTo>
                    <a:pt x="847" y="213"/>
                  </a:lnTo>
                  <a:lnTo>
                    <a:pt x="795" y="236"/>
                  </a:lnTo>
                  <a:lnTo>
                    <a:pt x="744" y="262"/>
                  </a:lnTo>
                  <a:lnTo>
                    <a:pt x="694" y="291"/>
                  </a:lnTo>
                  <a:lnTo>
                    <a:pt x="647" y="321"/>
                  </a:lnTo>
                  <a:lnTo>
                    <a:pt x="601" y="354"/>
                  </a:lnTo>
                  <a:lnTo>
                    <a:pt x="557" y="388"/>
                  </a:lnTo>
                  <a:lnTo>
                    <a:pt x="514" y="424"/>
                  </a:lnTo>
                  <a:lnTo>
                    <a:pt x="474" y="463"/>
                  </a:lnTo>
                  <a:lnTo>
                    <a:pt x="435" y="503"/>
                  </a:lnTo>
                  <a:lnTo>
                    <a:pt x="398" y="545"/>
                  </a:lnTo>
                  <a:lnTo>
                    <a:pt x="364" y="588"/>
                  </a:lnTo>
                  <a:lnTo>
                    <a:pt x="331" y="633"/>
                  </a:lnTo>
                  <a:lnTo>
                    <a:pt x="301" y="679"/>
                  </a:lnTo>
                  <a:lnTo>
                    <a:pt x="273" y="726"/>
                  </a:lnTo>
                  <a:lnTo>
                    <a:pt x="247" y="775"/>
                  </a:lnTo>
                  <a:lnTo>
                    <a:pt x="223" y="825"/>
                  </a:lnTo>
                  <a:lnTo>
                    <a:pt x="201" y="876"/>
                  </a:lnTo>
                  <a:lnTo>
                    <a:pt x="182" y="929"/>
                  </a:lnTo>
                  <a:lnTo>
                    <a:pt x="166" y="982"/>
                  </a:lnTo>
                  <a:lnTo>
                    <a:pt x="151" y="1036"/>
                  </a:lnTo>
                  <a:lnTo>
                    <a:pt x="140" y="1091"/>
                  </a:lnTo>
                  <a:lnTo>
                    <a:pt x="131" y="1146"/>
                  </a:lnTo>
                  <a:lnTo>
                    <a:pt x="124" y="1202"/>
                  </a:lnTo>
                  <a:lnTo>
                    <a:pt x="120" y="1259"/>
                  </a:lnTo>
                  <a:lnTo>
                    <a:pt x="119" y="1316"/>
                  </a:lnTo>
                  <a:lnTo>
                    <a:pt x="121" y="1374"/>
                  </a:lnTo>
                  <a:lnTo>
                    <a:pt x="125" y="1432"/>
                  </a:lnTo>
                  <a:lnTo>
                    <a:pt x="132" y="1490"/>
                  </a:lnTo>
                  <a:lnTo>
                    <a:pt x="143" y="1548"/>
                  </a:lnTo>
                  <a:lnTo>
                    <a:pt x="156" y="1605"/>
                  </a:lnTo>
                  <a:lnTo>
                    <a:pt x="171" y="1662"/>
                  </a:lnTo>
                  <a:lnTo>
                    <a:pt x="190" y="1717"/>
                  </a:lnTo>
                  <a:lnTo>
                    <a:pt x="210" y="1771"/>
                  </a:lnTo>
                  <a:lnTo>
                    <a:pt x="234" y="1823"/>
                  </a:lnTo>
                  <a:lnTo>
                    <a:pt x="259" y="1874"/>
                  </a:lnTo>
                  <a:lnTo>
                    <a:pt x="287" y="1923"/>
                  </a:lnTo>
                  <a:lnTo>
                    <a:pt x="317" y="1970"/>
                  </a:lnTo>
                  <a:lnTo>
                    <a:pt x="349" y="2016"/>
                  </a:lnTo>
                  <a:lnTo>
                    <a:pt x="384" y="2061"/>
                  </a:lnTo>
                  <a:lnTo>
                    <a:pt x="419" y="2103"/>
                  </a:lnTo>
                  <a:lnTo>
                    <a:pt x="457" y="2144"/>
                  </a:lnTo>
                  <a:lnTo>
                    <a:pt x="497" y="2183"/>
                  </a:lnTo>
                  <a:lnTo>
                    <a:pt x="538" y="2220"/>
                  </a:lnTo>
                  <a:lnTo>
                    <a:pt x="581" y="2255"/>
                  </a:lnTo>
                  <a:lnTo>
                    <a:pt x="626" y="2288"/>
                  </a:lnTo>
                  <a:lnTo>
                    <a:pt x="672" y="2318"/>
                  </a:lnTo>
                  <a:lnTo>
                    <a:pt x="720" y="2347"/>
                  </a:lnTo>
                  <a:lnTo>
                    <a:pt x="769" y="2373"/>
                  </a:lnTo>
                  <a:lnTo>
                    <a:pt x="819" y="2398"/>
                  </a:lnTo>
                  <a:lnTo>
                    <a:pt x="871" y="2420"/>
                  </a:lnTo>
                  <a:lnTo>
                    <a:pt x="923" y="2440"/>
                  </a:lnTo>
                  <a:lnTo>
                    <a:pt x="976" y="2456"/>
                  </a:lnTo>
                  <a:lnTo>
                    <a:pt x="1030" y="2471"/>
                  </a:lnTo>
                  <a:lnTo>
                    <a:pt x="1086" y="2483"/>
                  </a:lnTo>
                  <a:lnTo>
                    <a:pt x="1142" y="2493"/>
                  </a:lnTo>
                  <a:lnTo>
                    <a:pt x="1199" y="2499"/>
                  </a:lnTo>
                  <a:lnTo>
                    <a:pt x="1256" y="2504"/>
                  </a:lnTo>
                  <a:lnTo>
                    <a:pt x="1315" y="2505"/>
                  </a:lnTo>
                  <a:lnTo>
                    <a:pt x="1373" y="2504"/>
                  </a:lnTo>
                  <a:lnTo>
                    <a:pt x="1432" y="2499"/>
                  </a:lnTo>
                  <a:lnTo>
                    <a:pt x="1491" y="2493"/>
                  </a:lnTo>
                  <a:lnTo>
                    <a:pt x="1473" y="2502"/>
                  </a:lnTo>
                  <a:lnTo>
                    <a:pt x="1455" y="2511"/>
                  </a:lnTo>
                  <a:lnTo>
                    <a:pt x="1438" y="2520"/>
                  </a:lnTo>
                  <a:lnTo>
                    <a:pt x="1419" y="2529"/>
                  </a:lnTo>
                  <a:lnTo>
                    <a:pt x="1401" y="2537"/>
                  </a:lnTo>
                  <a:lnTo>
                    <a:pt x="1383" y="2546"/>
                  </a:lnTo>
                  <a:lnTo>
                    <a:pt x="1365" y="2554"/>
                  </a:lnTo>
                  <a:lnTo>
                    <a:pt x="1346" y="2562"/>
                  </a:lnTo>
                  <a:lnTo>
                    <a:pt x="1327" y="2570"/>
                  </a:lnTo>
                  <a:lnTo>
                    <a:pt x="1308" y="2578"/>
                  </a:lnTo>
                  <a:lnTo>
                    <a:pt x="1290" y="2585"/>
                  </a:lnTo>
                  <a:lnTo>
                    <a:pt x="1271" y="2593"/>
                  </a:lnTo>
                  <a:lnTo>
                    <a:pt x="1251" y="2599"/>
                  </a:lnTo>
                  <a:lnTo>
                    <a:pt x="1232" y="2606"/>
                  </a:lnTo>
                  <a:lnTo>
                    <a:pt x="1213" y="2613"/>
                  </a:lnTo>
                  <a:lnTo>
                    <a:pt x="1194" y="2620"/>
                  </a:lnTo>
                  <a:lnTo>
                    <a:pt x="1137" y="2613"/>
                  </a:lnTo>
                  <a:lnTo>
                    <a:pt x="1081" y="2605"/>
                  </a:lnTo>
                  <a:lnTo>
                    <a:pt x="1026" y="2594"/>
                  </a:lnTo>
                  <a:lnTo>
                    <a:pt x="971" y="2580"/>
                  </a:lnTo>
                  <a:lnTo>
                    <a:pt x="918" y="2565"/>
                  </a:lnTo>
                  <a:lnTo>
                    <a:pt x="865" y="2547"/>
                  </a:lnTo>
                  <a:lnTo>
                    <a:pt x="814" y="2527"/>
                  </a:lnTo>
                  <a:lnTo>
                    <a:pt x="763" y="2505"/>
                  </a:lnTo>
                  <a:lnTo>
                    <a:pt x="714" y="2481"/>
                  </a:lnTo>
                  <a:lnTo>
                    <a:pt x="665" y="2455"/>
                  </a:lnTo>
                  <a:lnTo>
                    <a:pt x="618" y="2427"/>
                  </a:lnTo>
                  <a:lnTo>
                    <a:pt x="573" y="2397"/>
                  </a:lnTo>
                  <a:lnTo>
                    <a:pt x="528" y="2365"/>
                  </a:lnTo>
                  <a:lnTo>
                    <a:pt x="485" y="2332"/>
                  </a:lnTo>
                  <a:lnTo>
                    <a:pt x="443" y="2296"/>
                  </a:lnTo>
                  <a:lnTo>
                    <a:pt x="404" y="2260"/>
                  </a:lnTo>
                  <a:lnTo>
                    <a:pt x="365" y="2221"/>
                  </a:lnTo>
                  <a:lnTo>
                    <a:pt x="328" y="2181"/>
                  </a:lnTo>
                  <a:lnTo>
                    <a:pt x="293" y="2139"/>
                  </a:lnTo>
                  <a:lnTo>
                    <a:pt x="259" y="2096"/>
                  </a:lnTo>
                  <a:lnTo>
                    <a:pt x="228" y="2051"/>
                  </a:lnTo>
                  <a:lnTo>
                    <a:pt x="198" y="2005"/>
                  </a:lnTo>
                  <a:lnTo>
                    <a:pt x="170" y="1958"/>
                  </a:lnTo>
                  <a:lnTo>
                    <a:pt x="144" y="1909"/>
                  </a:lnTo>
                  <a:lnTo>
                    <a:pt x="120" y="1859"/>
                  </a:lnTo>
                  <a:lnTo>
                    <a:pt x="97" y="1808"/>
                  </a:lnTo>
                  <a:lnTo>
                    <a:pt x="78" y="1756"/>
                  </a:lnTo>
                  <a:lnTo>
                    <a:pt x="60" y="1703"/>
                  </a:lnTo>
                  <a:lnTo>
                    <a:pt x="44" y="1649"/>
                  </a:lnTo>
                  <a:lnTo>
                    <a:pt x="30" y="1594"/>
                  </a:lnTo>
                  <a:lnTo>
                    <a:pt x="20" y="1538"/>
                  </a:lnTo>
                  <a:lnTo>
                    <a:pt x="11" y="1481"/>
                  </a:lnTo>
                  <a:lnTo>
                    <a:pt x="5" y="1423"/>
                  </a:lnTo>
                  <a:lnTo>
                    <a:pt x="1" y="1366"/>
                  </a:lnTo>
                  <a:lnTo>
                    <a:pt x="0" y="1310"/>
                  </a:lnTo>
                  <a:lnTo>
                    <a:pt x="1" y="1253"/>
                  </a:lnTo>
                  <a:lnTo>
                    <a:pt x="5" y="1197"/>
                  </a:lnTo>
                  <a:lnTo>
                    <a:pt x="11" y="1142"/>
                  </a:lnTo>
                  <a:lnTo>
                    <a:pt x="20" y="1087"/>
                  </a:lnTo>
                  <a:lnTo>
                    <a:pt x="30" y="1033"/>
                  </a:lnTo>
                  <a:lnTo>
                    <a:pt x="43" y="979"/>
                  </a:lnTo>
                  <a:lnTo>
                    <a:pt x="58" y="926"/>
                  </a:lnTo>
                  <a:lnTo>
                    <a:pt x="75" y="874"/>
                  </a:lnTo>
                  <a:lnTo>
                    <a:pt x="94" y="823"/>
                  </a:lnTo>
                  <a:lnTo>
                    <a:pt x="116" y="772"/>
                  </a:lnTo>
                  <a:lnTo>
                    <a:pt x="140" y="723"/>
                  </a:lnTo>
                  <a:lnTo>
                    <a:pt x="165" y="675"/>
                  </a:lnTo>
                  <a:lnTo>
                    <a:pt x="193" y="628"/>
                  </a:lnTo>
                  <a:lnTo>
                    <a:pt x="222" y="582"/>
                  </a:lnTo>
                  <a:lnTo>
                    <a:pt x="254" y="537"/>
                  </a:lnTo>
                  <a:lnTo>
                    <a:pt x="286" y="493"/>
                  </a:lnTo>
                  <a:lnTo>
                    <a:pt x="321" y="451"/>
                  </a:lnTo>
                  <a:lnTo>
                    <a:pt x="358" y="411"/>
                  </a:lnTo>
                  <a:lnTo>
                    <a:pt x="397" y="372"/>
                  </a:lnTo>
                  <a:lnTo>
                    <a:pt x="437" y="334"/>
                  </a:lnTo>
                  <a:lnTo>
                    <a:pt x="479" y="298"/>
                  </a:lnTo>
                  <a:lnTo>
                    <a:pt x="522" y="264"/>
                  </a:lnTo>
                  <a:lnTo>
                    <a:pt x="568" y="232"/>
                  </a:lnTo>
                  <a:lnTo>
                    <a:pt x="614" y="201"/>
                  </a:lnTo>
                  <a:lnTo>
                    <a:pt x="662" y="172"/>
                  </a:lnTo>
                  <a:lnTo>
                    <a:pt x="712" y="146"/>
                  </a:lnTo>
                  <a:lnTo>
                    <a:pt x="762" y="120"/>
                  </a:lnTo>
                  <a:lnTo>
                    <a:pt x="815" y="98"/>
                  </a:lnTo>
                  <a:lnTo>
                    <a:pt x="869" y="77"/>
                  </a:lnTo>
                  <a:lnTo>
                    <a:pt x="924" y="59"/>
                  </a:lnTo>
                  <a:lnTo>
                    <a:pt x="978" y="43"/>
                  </a:lnTo>
                  <a:lnTo>
                    <a:pt x="1033" y="30"/>
                  </a:lnTo>
                  <a:lnTo>
                    <a:pt x="1089" y="19"/>
                  </a:lnTo>
                  <a:lnTo>
                    <a:pt x="1144" y="10"/>
                  </a:lnTo>
                  <a:lnTo>
                    <a:pt x="1200" y="4"/>
                  </a:lnTo>
                  <a:lnTo>
                    <a:pt x="1255" y="1"/>
                  </a:lnTo>
                  <a:lnTo>
                    <a:pt x="1311" y="0"/>
                  </a:lnTo>
                  <a:lnTo>
                    <a:pt x="1366" y="1"/>
                  </a:lnTo>
                  <a:lnTo>
                    <a:pt x="1420" y="4"/>
                  </a:lnTo>
                  <a:lnTo>
                    <a:pt x="1475" y="9"/>
                  </a:lnTo>
                  <a:lnTo>
                    <a:pt x="1529" y="17"/>
                  </a:lnTo>
                  <a:lnTo>
                    <a:pt x="1583" y="27"/>
                  </a:lnTo>
                  <a:lnTo>
                    <a:pt x="1636" y="40"/>
                  </a:lnTo>
                  <a:lnTo>
                    <a:pt x="1689" y="54"/>
                  </a:lnTo>
                  <a:lnTo>
                    <a:pt x="1741" y="71"/>
                  </a:lnTo>
                  <a:lnTo>
                    <a:pt x="1792" y="89"/>
                  </a:lnTo>
                  <a:lnTo>
                    <a:pt x="1842" y="110"/>
                  </a:lnTo>
                  <a:lnTo>
                    <a:pt x="1891" y="133"/>
                  </a:lnTo>
                  <a:lnTo>
                    <a:pt x="1940" y="158"/>
                  </a:lnTo>
                  <a:lnTo>
                    <a:pt x="1987" y="185"/>
                  </a:lnTo>
                  <a:lnTo>
                    <a:pt x="2034" y="214"/>
                  </a:lnTo>
                  <a:lnTo>
                    <a:pt x="2079" y="245"/>
                  </a:lnTo>
                  <a:lnTo>
                    <a:pt x="2123" y="278"/>
                  </a:lnTo>
                  <a:lnTo>
                    <a:pt x="2166" y="313"/>
                  </a:lnTo>
                  <a:lnTo>
                    <a:pt x="2207" y="350"/>
                  </a:lnTo>
                  <a:lnTo>
                    <a:pt x="2247" y="388"/>
                  </a:lnTo>
                  <a:lnTo>
                    <a:pt x="2285" y="428"/>
                  </a:lnTo>
                  <a:lnTo>
                    <a:pt x="2321" y="471"/>
                  </a:lnTo>
                  <a:lnTo>
                    <a:pt x="2357" y="515"/>
                  </a:lnTo>
                  <a:lnTo>
                    <a:pt x="2389" y="561"/>
                  </a:lnTo>
                  <a:lnTo>
                    <a:pt x="2421" y="608"/>
                  </a:lnTo>
                </a:path>
              </a:pathLst>
            </a:custGeom>
            <a:solidFill>
              <a:srgbClr val="80D993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31" name="Freeform 15"/>
            <p:cNvSpPr>
              <a:spLocks/>
            </p:cNvSpPr>
            <p:nvPr/>
          </p:nvSpPr>
          <p:spPr bwMode="auto">
            <a:xfrm>
              <a:off x="2379" y="1357"/>
              <a:ext cx="2331" cy="2387"/>
            </a:xfrm>
            <a:custGeom>
              <a:avLst/>
              <a:gdLst/>
              <a:ahLst/>
              <a:cxnLst>
                <a:cxn ang="0">
                  <a:pos x="2328" y="880"/>
                </a:cxn>
                <a:cxn ang="0">
                  <a:pos x="2323" y="952"/>
                </a:cxn>
                <a:cxn ang="0">
                  <a:pos x="2315" y="1022"/>
                </a:cxn>
                <a:cxn ang="0">
                  <a:pos x="2305" y="1091"/>
                </a:cxn>
                <a:cxn ang="0">
                  <a:pos x="2292" y="1160"/>
                </a:cxn>
                <a:cxn ang="0">
                  <a:pos x="2277" y="1227"/>
                </a:cxn>
                <a:cxn ang="0">
                  <a:pos x="2268" y="1175"/>
                </a:cxn>
                <a:cxn ang="0">
                  <a:pos x="2240" y="952"/>
                </a:cxn>
                <a:cxn ang="0">
                  <a:pos x="2169" y="743"/>
                </a:cxn>
                <a:cxn ang="0">
                  <a:pos x="2058" y="554"/>
                </a:cxn>
                <a:cxn ang="0">
                  <a:pos x="1910" y="393"/>
                </a:cxn>
                <a:cxn ang="0">
                  <a:pos x="1731" y="263"/>
                </a:cxn>
                <a:cxn ang="0">
                  <a:pos x="1524" y="171"/>
                </a:cxn>
                <a:cxn ang="0">
                  <a:pos x="1302" y="124"/>
                </a:cxn>
                <a:cxn ang="0">
                  <a:pos x="1081" y="125"/>
                </a:cxn>
                <a:cxn ang="0">
                  <a:pos x="867" y="170"/>
                </a:cxn>
                <a:cxn ang="0">
                  <a:pos x="666" y="257"/>
                </a:cxn>
                <a:cxn ang="0">
                  <a:pos x="487" y="384"/>
                </a:cxn>
                <a:cxn ang="0">
                  <a:pos x="335" y="549"/>
                </a:cxn>
                <a:cxn ang="0">
                  <a:pos x="218" y="744"/>
                </a:cxn>
                <a:cxn ang="0">
                  <a:pos x="146" y="956"/>
                </a:cxn>
                <a:cxn ang="0">
                  <a:pos x="120" y="1173"/>
                </a:cxn>
                <a:cxn ang="0">
                  <a:pos x="138" y="1391"/>
                </a:cxn>
                <a:cxn ang="0">
                  <a:pos x="200" y="1601"/>
                </a:cxn>
                <a:cxn ang="0">
                  <a:pos x="305" y="1796"/>
                </a:cxn>
                <a:cxn ang="0">
                  <a:pos x="453" y="1970"/>
                </a:cxn>
                <a:cxn ang="0">
                  <a:pos x="630" y="2108"/>
                </a:cxn>
                <a:cxn ang="0">
                  <a:pos x="829" y="2203"/>
                </a:cxn>
                <a:cxn ang="0">
                  <a:pos x="1041" y="2256"/>
                </a:cxn>
                <a:cxn ang="0">
                  <a:pos x="1261" y="2264"/>
                </a:cxn>
                <a:cxn ang="0">
                  <a:pos x="1479" y="2227"/>
                </a:cxn>
                <a:cxn ang="0">
                  <a:pos x="1691" y="2145"/>
                </a:cxn>
                <a:cxn ang="0">
                  <a:pos x="1648" y="2193"/>
                </a:cxn>
                <a:cxn ang="0">
                  <a:pos x="1537" y="2274"/>
                </a:cxn>
                <a:cxn ang="0">
                  <a:pos x="1420" y="2346"/>
                </a:cxn>
                <a:cxn ang="0">
                  <a:pos x="1196" y="2386"/>
                </a:cxn>
                <a:cxn ang="0">
                  <a:pos x="911" y="2352"/>
                </a:cxn>
                <a:cxn ang="0">
                  <a:pos x="650" y="2254"/>
                </a:cxn>
                <a:cxn ang="0">
                  <a:pos x="419" y="2101"/>
                </a:cxn>
                <a:cxn ang="0">
                  <a:pos x="230" y="1897"/>
                </a:cxn>
                <a:cxn ang="0">
                  <a:pos x="91" y="1652"/>
                </a:cxn>
                <a:cxn ang="0">
                  <a:pos x="13" y="1371"/>
                </a:cxn>
                <a:cxn ang="0">
                  <a:pos x="5" y="1083"/>
                </a:cxn>
                <a:cxn ang="0">
                  <a:pos x="63" y="810"/>
                </a:cxn>
                <a:cxn ang="0">
                  <a:pos x="182" y="560"/>
                </a:cxn>
                <a:cxn ang="0">
                  <a:pos x="355" y="344"/>
                </a:cxn>
                <a:cxn ang="0">
                  <a:pos x="575" y="172"/>
                </a:cxn>
                <a:cxn ang="0">
                  <a:pos x="837" y="54"/>
                </a:cxn>
                <a:cxn ang="0">
                  <a:pos x="1124" y="1"/>
                </a:cxn>
                <a:cxn ang="0">
                  <a:pos x="1406" y="18"/>
                </a:cxn>
                <a:cxn ang="0">
                  <a:pos x="1672" y="98"/>
                </a:cxn>
                <a:cxn ang="0">
                  <a:pos x="1910" y="237"/>
                </a:cxn>
                <a:cxn ang="0">
                  <a:pos x="2112" y="427"/>
                </a:cxn>
                <a:cxn ang="0">
                  <a:pos x="2265" y="662"/>
                </a:cxn>
              </a:cxnLst>
              <a:rect l="0" t="0" r="r" b="b"/>
              <a:pathLst>
                <a:path w="2331" h="2387">
                  <a:moveTo>
                    <a:pt x="2330" y="823"/>
                  </a:moveTo>
                  <a:lnTo>
                    <a:pt x="2330" y="838"/>
                  </a:lnTo>
                  <a:lnTo>
                    <a:pt x="2329" y="852"/>
                  </a:lnTo>
                  <a:lnTo>
                    <a:pt x="2328" y="867"/>
                  </a:lnTo>
                  <a:lnTo>
                    <a:pt x="2328" y="880"/>
                  </a:lnTo>
                  <a:lnTo>
                    <a:pt x="2327" y="895"/>
                  </a:lnTo>
                  <a:lnTo>
                    <a:pt x="2326" y="909"/>
                  </a:lnTo>
                  <a:lnTo>
                    <a:pt x="2326" y="923"/>
                  </a:lnTo>
                  <a:lnTo>
                    <a:pt x="2324" y="937"/>
                  </a:lnTo>
                  <a:lnTo>
                    <a:pt x="2323" y="952"/>
                  </a:lnTo>
                  <a:lnTo>
                    <a:pt x="2321" y="965"/>
                  </a:lnTo>
                  <a:lnTo>
                    <a:pt x="2320" y="980"/>
                  </a:lnTo>
                  <a:lnTo>
                    <a:pt x="2319" y="994"/>
                  </a:lnTo>
                  <a:lnTo>
                    <a:pt x="2317" y="1007"/>
                  </a:lnTo>
                  <a:lnTo>
                    <a:pt x="2315" y="1022"/>
                  </a:lnTo>
                  <a:lnTo>
                    <a:pt x="2313" y="1036"/>
                  </a:lnTo>
                  <a:lnTo>
                    <a:pt x="2312" y="1049"/>
                  </a:lnTo>
                  <a:lnTo>
                    <a:pt x="2309" y="1063"/>
                  </a:lnTo>
                  <a:lnTo>
                    <a:pt x="2308" y="1077"/>
                  </a:lnTo>
                  <a:lnTo>
                    <a:pt x="2305" y="1091"/>
                  </a:lnTo>
                  <a:lnTo>
                    <a:pt x="2303" y="1105"/>
                  </a:lnTo>
                  <a:lnTo>
                    <a:pt x="2300" y="1118"/>
                  </a:lnTo>
                  <a:lnTo>
                    <a:pt x="2298" y="1132"/>
                  </a:lnTo>
                  <a:lnTo>
                    <a:pt x="2295" y="1146"/>
                  </a:lnTo>
                  <a:lnTo>
                    <a:pt x="2292" y="1160"/>
                  </a:lnTo>
                  <a:lnTo>
                    <a:pt x="2289" y="1173"/>
                  </a:lnTo>
                  <a:lnTo>
                    <a:pt x="2286" y="1187"/>
                  </a:lnTo>
                  <a:lnTo>
                    <a:pt x="2283" y="1200"/>
                  </a:lnTo>
                  <a:lnTo>
                    <a:pt x="2280" y="1214"/>
                  </a:lnTo>
                  <a:lnTo>
                    <a:pt x="2277" y="1227"/>
                  </a:lnTo>
                  <a:lnTo>
                    <a:pt x="2273" y="1241"/>
                  </a:lnTo>
                  <a:lnTo>
                    <a:pt x="2269" y="1254"/>
                  </a:lnTo>
                  <a:lnTo>
                    <a:pt x="2266" y="1267"/>
                  </a:lnTo>
                  <a:lnTo>
                    <a:pt x="2268" y="1221"/>
                  </a:lnTo>
                  <a:lnTo>
                    <a:pt x="2268" y="1175"/>
                  </a:lnTo>
                  <a:lnTo>
                    <a:pt x="2266" y="1129"/>
                  </a:lnTo>
                  <a:lnTo>
                    <a:pt x="2262" y="1084"/>
                  </a:lnTo>
                  <a:lnTo>
                    <a:pt x="2257" y="1040"/>
                  </a:lnTo>
                  <a:lnTo>
                    <a:pt x="2250" y="995"/>
                  </a:lnTo>
                  <a:lnTo>
                    <a:pt x="2240" y="952"/>
                  </a:lnTo>
                  <a:lnTo>
                    <a:pt x="2229" y="909"/>
                  </a:lnTo>
                  <a:lnTo>
                    <a:pt x="2217" y="866"/>
                  </a:lnTo>
                  <a:lnTo>
                    <a:pt x="2202" y="825"/>
                  </a:lnTo>
                  <a:lnTo>
                    <a:pt x="2186" y="783"/>
                  </a:lnTo>
                  <a:lnTo>
                    <a:pt x="2169" y="743"/>
                  </a:lnTo>
                  <a:lnTo>
                    <a:pt x="2150" y="703"/>
                  </a:lnTo>
                  <a:lnTo>
                    <a:pt x="2129" y="665"/>
                  </a:lnTo>
                  <a:lnTo>
                    <a:pt x="2106" y="627"/>
                  </a:lnTo>
                  <a:lnTo>
                    <a:pt x="2083" y="591"/>
                  </a:lnTo>
                  <a:lnTo>
                    <a:pt x="2058" y="554"/>
                  </a:lnTo>
                  <a:lnTo>
                    <a:pt x="2031" y="520"/>
                  </a:lnTo>
                  <a:lnTo>
                    <a:pt x="2002" y="487"/>
                  </a:lnTo>
                  <a:lnTo>
                    <a:pt x="1973" y="454"/>
                  </a:lnTo>
                  <a:lnTo>
                    <a:pt x="1942" y="423"/>
                  </a:lnTo>
                  <a:lnTo>
                    <a:pt x="1910" y="393"/>
                  </a:lnTo>
                  <a:lnTo>
                    <a:pt x="1877" y="364"/>
                  </a:lnTo>
                  <a:lnTo>
                    <a:pt x="1842" y="336"/>
                  </a:lnTo>
                  <a:lnTo>
                    <a:pt x="1806" y="311"/>
                  </a:lnTo>
                  <a:lnTo>
                    <a:pt x="1769" y="286"/>
                  </a:lnTo>
                  <a:lnTo>
                    <a:pt x="1731" y="263"/>
                  </a:lnTo>
                  <a:lnTo>
                    <a:pt x="1692" y="241"/>
                  </a:lnTo>
                  <a:lnTo>
                    <a:pt x="1651" y="221"/>
                  </a:lnTo>
                  <a:lnTo>
                    <a:pt x="1610" y="202"/>
                  </a:lnTo>
                  <a:lnTo>
                    <a:pt x="1568" y="186"/>
                  </a:lnTo>
                  <a:lnTo>
                    <a:pt x="1524" y="171"/>
                  </a:lnTo>
                  <a:lnTo>
                    <a:pt x="1480" y="158"/>
                  </a:lnTo>
                  <a:lnTo>
                    <a:pt x="1435" y="147"/>
                  </a:lnTo>
                  <a:lnTo>
                    <a:pt x="1391" y="137"/>
                  </a:lnTo>
                  <a:lnTo>
                    <a:pt x="1347" y="130"/>
                  </a:lnTo>
                  <a:lnTo>
                    <a:pt x="1302" y="124"/>
                  </a:lnTo>
                  <a:lnTo>
                    <a:pt x="1258" y="121"/>
                  </a:lnTo>
                  <a:lnTo>
                    <a:pt x="1213" y="119"/>
                  </a:lnTo>
                  <a:lnTo>
                    <a:pt x="1169" y="119"/>
                  </a:lnTo>
                  <a:lnTo>
                    <a:pt x="1125" y="121"/>
                  </a:lnTo>
                  <a:lnTo>
                    <a:pt x="1081" y="125"/>
                  </a:lnTo>
                  <a:lnTo>
                    <a:pt x="1037" y="131"/>
                  </a:lnTo>
                  <a:lnTo>
                    <a:pt x="994" y="138"/>
                  </a:lnTo>
                  <a:lnTo>
                    <a:pt x="951" y="147"/>
                  </a:lnTo>
                  <a:lnTo>
                    <a:pt x="909" y="158"/>
                  </a:lnTo>
                  <a:lnTo>
                    <a:pt x="867" y="170"/>
                  </a:lnTo>
                  <a:lnTo>
                    <a:pt x="826" y="184"/>
                  </a:lnTo>
                  <a:lnTo>
                    <a:pt x="785" y="200"/>
                  </a:lnTo>
                  <a:lnTo>
                    <a:pt x="745" y="217"/>
                  </a:lnTo>
                  <a:lnTo>
                    <a:pt x="706" y="236"/>
                  </a:lnTo>
                  <a:lnTo>
                    <a:pt x="666" y="257"/>
                  </a:lnTo>
                  <a:lnTo>
                    <a:pt x="629" y="280"/>
                  </a:lnTo>
                  <a:lnTo>
                    <a:pt x="592" y="304"/>
                  </a:lnTo>
                  <a:lnTo>
                    <a:pt x="556" y="329"/>
                  </a:lnTo>
                  <a:lnTo>
                    <a:pt x="521" y="356"/>
                  </a:lnTo>
                  <a:lnTo>
                    <a:pt x="487" y="384"/>
                  </a:lnTo>
                  <a:lnTo>
                    <a:pt x="454" y="414"/>
                  </a:lnTo>
                  <a:lnTo>
                    <a:pt x="423" y="446"/>
                  </a:lnTo>
                  <a:lnTo>
                    <a:pt x="392" y="478"/>
                  </a:lnTo>
                  <a:lnTo>
                    <a:pt x="363" y="513"/>
                  </a:lnTo>
                  <a:lnTo>
                    <a:pt x="335" y="549"/>
                  </a:lnTo>
                  <a:lnTo>
                    <a:pt x="308" y="585"/>
                  </a:lnTo>
                  <a:lnTo>
                    <a:pt x="283" y="624"/>
                  </a:lnTo>
                  <a:lnTo>
                    <a:pt x="259" y="664"/>
                  </a:lnTo>
                  <a:lnTo>
                    <a:pt x="238" y="704"/>
                  </a:lnTo>
                  <a:lnTo>
                    <a:pt x="218" y="744"/>
                  </a:lnTo>
                  <a:lnTo>
                    <a:pt x="200" y="785"/>
                  </a:lnTo>
                  <a:lnTo>
                    <a:pt x="183" y="827"/>
                  </a:lnTo>
                  <a:lnTo>
                    <a:pt x="169" y="870"/>
                  </a:lnTo>
                  <a:lnTo>
                    <a:pt x="157" y="913"/>
                  </a:lnTo>
                  <a:lnTo>
                    <a:pt x="146" y="956"/>
                  </a:lnTo>
                  <a:lnTo>
                    <a:pt x="137" y="999"/>
                  </a:lnTo>
                  <a:lnTo>
                    <a:pt x="130" y="1042"/>
                  </a:lnTo>
                  <a:lnTo>
                    <a:pt x="125" y="1086"/>
                  </a:lnTo>
                  <a:lnTo>
                    <a:pt x="121" y="1129"/>
                  </a:lnTo>
                  <a:lnTo>
                    <a:pt x="120" y="1173"/>
                  </a:lnTo>
                  <a:lnTo>
                    <a:pt x="120" y="1217"/>
                  </a:lnTo>
                  <a:lnTo>
                    <a:pt x="122" y="1261"/>
                  </a:lnTo>
                  <a:lnTo>
                    <a:pt x="125" y="1304"/>
                  </a:lnTo>
                  <a:lnTo>
                    <a:pt x="131" y="1348"/>
                  </a:lnTo>
                  <a:lnTo>
                    <a:pt x="138" y="1391"/>
                  </a:lnTo>
                  <a:lnTo>
                    <a:pt x="147" y="1433"/>
                  </a:lnTo>
                  <a:lnTo>
                    <a:pt x="158" y="1476"/>
                  </a:lnTo>
                  <a:lnTo>
                    <a:pt x="170" y="1518"/>
                  </a:lnTo>
                  <a:lnTo>
                    <a:pt x="184" y="1560"/>
                  </a:lnTo>
                  <a:lnTo>
                    <a:pt x="200" y="1601"/>
                  </a:lnTo>
                  <a:lnTo>
                    <a:pt x="217" y="1642"/>
                  </a:lnTo>
                  <a:lnTo>
                    <a:pt x="237" y="1681"/>
                  </a:lnTo>
                  <a:lnTo>
                    <a:pt x="258" y="1720"/>
                  </a:lnTo>
                  <a:lnTo>
                    <a:pt x="281" y="1759"/>
                  </a:lnTo>
                  <a:lnTo>
                    <a:pt x="305" y="1796"/>
                  </a:lnTo>
                  <a:lnTo>
                    <a:pt x="331" y="1833"/>
                  </a:lnTo>
                  <a:lnTo>
                    <a:pt x="359" y="1869"/>
                  </a:lnTo>
                  <a:lnTo>
                    <a:pt x="389" y="1904"/>
                  </a:lnTo>
                  <a:lnTo>
                    <a:pt x="420" y="1938"/>
                  </a:lnTo>
                  <a:lnTo>
                    <a:pt x="453" y="1970"/>
                  </a:lnTo>
                  <a:lnTo>
                    <a:pt x="486" y="2001"/>
                  </a:lnTo>
                  <a:lnTo>
                    <a:pt x="520" y="2030"/>
                  </a:lnTo>
                  <a:lnTo>
                    <a:pt x="556" y="2058"/>
                  </a:lnTo>
                  <a:lnTo>
                    <a:pt x="593" y="2084"/>
                  </a:lnTo>
                  <a:lnTo>
                    <a:pt x="630" y="2108"/>
                  </a:lnTo>
                  <a:lnTo>
                    <a:pt x="669" y="2130"/>
                  </a:lnTo>
                  <a:lnTo>
                    <a:pt x="708" y="2151"/>
                  </a:lnTo>
                  <a:lnTo>
                    <a:pt x="748" y="2170"/>
                  </a:lnTo>
                  <a:lnTo>
                    <a:pt x="788" y="2188"/>
                  </a:lnTo>
                  <a:lnTo>
                    <a:pt x="829" y="2203"/>
                  </a:lnTo>
                  <a:lnTo>
                    <a:pt x="871" y="2217"/>
                  </a:lnTo>
                  <a:lnTo>
                    <a:pt x="913" y="2230"/>
                  </a:lnTo>
                  <a:lnTo>
                    <a:pt x="955" y="2240"/>
                  </a:lnTo>
                  <a:lnTo>
                    <a:pt x="998" y="2249"/>
                  </a:lnTo>
                  <a:lnTo>
                    <a:pt x="1041" y="2256"/>
                  </a:lnTo>
                  <a:lnTo>
                    <a:pt x="1085" y="2261"/>
                  </a:lnTo>
                  <a:lnTo>
                    <a:pt x="1129" y="2265"/>
                  </a:lnTo>
                  <a:lnTo>
                    <a:pt x="1173" y="2267"/>
                  </a:lnTo>
                  <a:lnTo>
                    <a:pt x="1217" y="2267"/>
                  </a:lnTo>
                  <a:lnTo>
                    <a:pt x="1261" y="2264"/>
                  </a:lnTo>
                  <a:lnTo>
                    <a:pt x="1305" y="2261"/>
                  </a:lnTo>
                  <a:lnTo>
                    <a:pt x="1349" y="2255"/>
                  </a:lnTo>
                  <a:lnTo>
                    <a:pt x="1392" y="2248"/>
                  </a:lnTo>
                  <a:lnTo>
                    <a:pt x="1436" y="2238"/>
                  </a:lnTo>
                  <a:lnTo>
                    <a:pt x="1479" y="2227"/>
                  </a:lnTo>
                  <a:lnTo>
                    <a:pt x="1522" y="2215"/>
                  </a:lnTo>
                  <a:lnTo>
                    <a:pt x="1565" y="2200"/>
                  </a:lnTo>
                  <a:lnTo>
                    <a:pt x="1607" y="2183"/>
                  </a:lnTo>
                  <a:lnTo>
                    <a:pt x="1649" y="2165"/>
                  </a:lnTo>
                  <a:lnTo>
                    <a:pt x="1691" y="2145"/>
                  </a:lnTo>
                  <a:lnTo>
                    <a:pt x="1731" y="2122"/>
                  </a:lnTo>
                  <a:lnTo>
                    <a:pt x="1711" y="2140"/>
                  </a:lnTo>
                  <a:lnTo>
                    <a:pt x="1690" y="2158"/>
                  </a:lnTo>
                  <a:lnTo>
                    <a:pt x="1669" y="2176"/>
                  </a:lnTo>
                  <a:lnTo>
                    <a:pt x="1648" y="2193"/>
                  </a:lnTo>
                  <a:lnTo>
                    <a:pt x="1626" y="2210"/>
                  </a:lnTo>
                  <a:lnTo>
                    <a:pt x="1604" y="2226"/>
                  </a:lnTo>
                  <a:lnTo>
                    <a:pt x="1582" y="2242"/>
                  </a:lnTo>
                  <a:lnTo>
                    <a:pt x="1560" y="2258"/>
                  </a:lnTo>
                  <a:lnTo>
                    <a:pt x="1537" y="2274"/>
                  </a:lnTo>
                  <a:lnTo>
                    <a:pt x="1514" y="2289"/>
                  </a:lnTo>
                  <a:lnTo>
                    <a:pt x="1491" y="2304"/>
                  </a:lnTo>
                  <a:lnTo>
                    <a:pt x="1468" y="2318"/>
                  </a:lnTo>
                  <a:lnTo>
                    <a:pt x="1444" y="2333"/>
                  </a:lnTo>
                  <a:lnTo>
                    <a:pt x="1420" y="2346"/>
                  </a:lnTo>
                  <a:lnTo>
                    <a:pt x="1396" y="2360"/>
                  </a:lnTo>
                  <a:lnTo>
                    <a:pt x="1372" y="2374"/>
                  </a:lnTo>
                  <a:lnTo>
                    <a:pt x="1313" y="2380"/>
                  </a:lnTo>
                  <a:lnTo>
                    <a:pt x="1254" y="2385"/>
                  </a:lnTo>
                  <a:lnTo>
                    <a:pt x="1196" y="2386"/>
                  </a:lnTo>
                  <a:lnTo>
                    <a:pt x="1137" y="2385"/>
                  </a:lnTo>
                  <a:lnTo>
                    <a:pt x="1080" y="2380"/>
                  </a:lnTo>
                  <a:lnTo>
                    <a:pt x="1023" y="2374"/>
                  </a:lnTo>
                  <a:lnTo>
                    <a:pt x="967" y="2364"/>
                  </a:lnTo>
                  <a:lnTo>
                    <a:pt x="911" y="2352"/>
                  </a:lnTo>
                  <a:lnTo>
                    <a:pt x="857" y="2337"/>
                  </a:lnTo>
                  <a:lnTo>
                    <a:pt x="804" y="2321"/>
                  </a:lnTo>
                  <a:lnTo>
                    <a:pt x="752" y="2301"/>
                  </a:lnTo>
                  <a:lnTo>
                    <a:pt x="700" y="2279"/>
                  </a:lnTo>
                  <a:lnTo>
                    <a:pt x="650" y="2254"/>
                  </a:lnTo>
                  <a:lnTo>
                    <a:pt x="601" y="2228"/>
                  </a:lnTo>
                  <a:lnTo>
                    <a:pt x="553" y="2199"/>
                  </a:lnTo>
                  <a:lnTo>
                    <a:pt x="507" y="2169"/>
                  </a:lnTo>
                  <a:lnTo>
                    <a:pt x="462" y="2136"/>
                  </a:lnTo>
                  <a:lnTo>
                    <a:pt x="419" y="2101"/>
                  </a:lnTo>
                  <a:lnTo>
                    <a:pt x="378" y="2064"/>
                  </a:lnTo>
                  <a:lnTo>
                    <a:pt x="338" y="2025"/>
                  </a:lnTo>
                  <a:lnTo>
                    <a:pt x="300" y="1984"/>
                  </a:lnTo>
                  <a:lnTo>
                    <a:pt x="265" y="1942"/>
                  </a:lnTo>
                  <a:lnTo>
                    <a:pt x="230" y="1897"/>
                  </a:lnTo>
                  <a:lnTo>
                    <a:pt x="198" y="1851"/>
                  </a:lnTo>
                  <a:lnTo>
                    <a:pt x="168" y="1804"/>
                  </a:lnTo>
                  <a:lnTo>
                    <a:pt x="140" y="1755"/>
                  </a:lnTo>
                  <a:lnTo>
                    <a:pt x="115" y="1704"/>
                  </a:lnTo>
                  <a:lnTo>
                    <a:pt x="91" y="1652"/>
                  </a:lnTo>
                  <a:lnTo>
                    <a:pt x="71" y="1598"/>
                  </a:lnTo>
                  <a:lnTo>
                    <a:pt x="52" y="1543"/>
                  </a:lnTo>
                  <a:lnTo>
                    <a:pt x="37" y="1486"/>
                  </a:lnTo>
                  <a:lnTo>
                    <a:pt x="24" y="1429"/>
                  </a:lnTo>
                  <a:lnTo>
                    <a:pt x="13" y="1371"/>
                  </a:lnTo>
                  <a:lnTo>
                    <a:pt x="6" y="1313"/>
                  </a:lnTo>
                  <a:lnTo>
                    <a:pt x="2" y="1255"/>
                  </a:lnTo>
                  <a:lnTo>
                    <a:pt x="0" y="1197"/>
                  </a:lnTo>
                  <a:lnTo>
                    <a:pt x="1" y="1140"/>
                  </a:lnTo>
                  <a:lnTo>
                    <a:pt x="5" y="1083"/>
                  </a:lnTo>
                  <a:lnTo>
                    <a:pt x="12" y="1027"/>
                  </a:lnTo>
                  <a:lnTo>
                    <a:pt x="21" y="972"/>
                  </a:lnTo>
                  <a:lnTo>
                    <a:pt x="32" y="917"/>
                  </a:lnTo>
                  <a:lnTo>
                    <a:pt x="47" y="863"/>
                  </a:lnTo>
                  <a:lnTo>
                    <a:pt x="63" y="810"/>
                  </a:lnTo>
                  <a:lnTo>
                    <a:pt x="82" y="757"/>
                  </a:lnTo>
                  <a:lnTo>
                    <a:pt x="104" y="706"/>
                  </a:lnTo>
                  <a:lnTo>
                    <a:pt x="128" y="656"/>
                  </a:lnTo>
                  <a:lnTo>
                    <a:pt x="154" y="607"/>
                  </a:lnTo>
                  <a:lnTo>
                    <a:pt x="182" y="560"/>
                  </a:lnTo>
                  <a:lnTo>
                    <a:pt x="212" y="514"/>
                  </a:lnTo>
                  <a:lnTo>
                    <a:pt x="245" y="469"/>
                  </a:lnTo>
                  <a:lnTo>
                    <a:pt x="279" y="426"/>
                  </a:lnTo>
                  <a:lnTo>
                    <a:pt x="316" y="384"/>
                  </a:lnTo>
                  <a:lnTo>
                    <a:pt x="355" y="344"/>
                  </a:lnTo>
                  <a:lnTo>
                    <a:pt x="395" y="305"/>
                  </a:lnTo>
                  <a:lnTo>
                    <a:pt x="438" y="269"/>
                  </a:lnTo>
                  <a:lnTo>
                    <a:pt x="482" y="235"/>
                  </a:lnTo>
                  <a:lnTo>
                    <a:pt x="528" y="202"/>
                  </a:lnTo>
                  <a:lnTo>
                    <a:pt x="575" y="172"/>
                  </a:lnTo>
                  <a:lnTo>
                    <a:pt x="625" y="143"/>
                  </a:lnTo>
                  <a:lnTo>
                    <a:pt x="676" y="117"/>
                  </a:lnTo>
                  <a:lnTo>
                    <a:pt x="728" y="94"/>
                  </a:lnTo>
                  <a:lnTo>
                    <a:pt x="782" y="73"/>
                  </a:lnTo>
                  <a:lnTo>
                    <a:pt x="837" y="54"/>
                  </a:lnTo>
                  <a:lnTo>
                    <a:pt x="894" y="37"/>
                  </a:lnTo>
                  <a:lnTo>
                    <a:pt x="952" y="24"/>
                  </a:lnTo>
                  <a:lnTo>
                    <a:pt x="1009" y="13"/>
                  </a:lnTo>
                  <a:lnTo>
                    <a:pt x="1067" y="6"/>
                  </a:lnTo>
                  <a:lnTo>
                    <a:pt x="1124" y="1"/>
                  </a:lnTo>
                  <a:lnTo>
                    <a:pt x="1182" y="0"/>
                  </a:lnTo>
                  <a:lnTo>
                    <a:pt x="1239" y="0"/>
                  </a:lnTo>
                  <a:lnTo>
                    <a:pt x="1295" y="4"/>
                  </a:lnTo>
                  <a:lnTo>
                    <a:pt x="1351" y="9"/>
                  </a:lnTo>
                  <a:lnTo>
                    <a:pt x="1406" y="18"/>
                  </a:lnTo>
                  <a:lnTo>
                    <a:pt x="1461" y="29"/>
                  </a:lnTo>
                  <a:lnTo>
                    <a:pt x="1515" y="43"/>
                  </a:lnTo>
                  <a:lnTo>
                    <a:pt x="1568" y="59"/>
                  </a:lnTo>
                  <a:lnTo>
                    <a:pt x="1621" y="78"/>
                  </a:lnTo>
                  <a:lnTo>
                    <a:pt x="1672" y="98"/>
                  </a:lnTo>
                  <a:lnTo>
                    <a:pt x="1722" y="122"/>
                  </a:lnTo>
                  <a:lnTo>
                    <a:pt x="1771" y="147"/>
                  </a:lnTo>
                  <a:lnTo>
                    <a:pt x="1818" y="175"/>
                  </a:lnTo>
                  <a:lnTo>
                    <a:pt x="1865" y="205"/>
                  </a:lnTo>
                  <a:lnTo>
                    <a:pt x="1910" y="237"/>
                  </a:lnTo>
                  <a:lnTo>
                    <a:pt x="1953" y="271"/>
                  </a:lnTo>
                  <a:lnTo>
                    <a:pt x="1995" y="307"/>
                  </a:lnTo>
                  <a:lnTo>
                    <a:pt x="2036" y="345"/>
                  </a:lnTo>
                  <a:lnTo>
                    <a:pt x="2075" y="385"/>
                  </a:lnTo>
                  <a:lnTo>
                    <a:pt x="2112" y="427"/>
                  </a:lnTo>
                  <a:lnTo>
                    <a:pt x="2146" y="470"/>
                  </a:lnTo>
                  <a:lnTo>
                    <a:pt x="2179" y="516"/>
                  </a:lnTo>
                  <a:lnTo>
                    <a:pt x="2210" y="563"/>
                  </a:lnTo>
                  <a:lnTo>
                    <a:pt x="2239" y="612"/>
                  </a:lnTo>
                  <a:lnTo>
                    <a:pt x="2265" y="662"/>
                  </a:lnTo>
                  <a:lnTo>
                    <a:pt x="2289" y="715"/>
                  </a:lnTo>
                  <a:lnTo>
                    <a:pt x="2311" y="768"/>
                  </a:lnTo>
                  <a:lnTo>
                    <a:pt x="2330" y="823"/>
                  </a:lnTo>
                </a:path>
              </a:pathLst>
            </a:custGeom>
            <a:solidFill>
              <a:srgbClr val="88DD99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32" name="Freeform 16"/>
            <p:cNvSpPr>
              <a:spLocks/>
            </p:cNvSpPr>
            <p:nvPr/>
          </p:nvSpPr>
          <p:spPr bwMode="auto">
            <a:xfrm>
              <a:off x="2499" y="1476"/>
              <a:ext cx="2149" cy="2149"/>
            </a:xfrm>
            <a:custGeom>
              <a:avLst/>
              <a:gdLst/>
              <a:ahLst/>
              <a:cxnLst>
                <a:cxn ang="0">
                  <a:pos x="2009" y="882"/>
                </a:cxn>
                <a:cxn ang="0">
                  <a:pos x="1934" y="661"/>
                </a:cxn>
                <a:cxn ang="0">
                  <a:pos x="1810" y="467"/>
                </a:cxn>
                <a:cxn ang="0">
                  <a:pos x="1645" y="309"/>
                </a:cxn>
                <a:cxn ang="0">
                  <a:pos x="1445" y="195"/>
                </a:cxn>
                <a:cxn ang="0">
                  <a:pos x="1219" y="131"/>
                </a:cxn>
                <a:cxn ang="0">
                  <a:pos x="976" y="125"/>
                </a:cxn>
                <a:cxn ang="0">
                  <a:pos x="746" y="178"/>
                </a:cxn>
                <a:cxn ang="0">
                  <a:pos x="540" y="283"/>
                </a:cxn>
                <a:cxn ang="0">
                  <a:pos x="368" y="432"/>
                </a:cxn>
                <a:cxn ang="0">
                  <a:pos x="235" y="619"/>
                </a:cxn>
                <a:cxn ang="0">
                  <a:pos x="149" y="836"/>
                </a:cxn>
                <a:cxn ang="0">
                  <a:pos x="119" y="1074"/>
                </a:cxn>
                <a:cxn ang="0">
                  <a:pos x="149" y="1313"/>
                </a:cxn>
                <a:cxn ang="0">
                  <a:pos x="235" y="1529"/>
                </a:cxn>
                <a:cxn ang="0">
                  <a:pos x="368" y="1716"/>
                </a:cxn>
                <a:cxn ang="0">
                  <a:pos x="540" y="1865"/>
                </a:cxn>
                <a:cxn ang="0">
                  <a:pos x="746" y="1970"/>
                </a:cxn>
                <a:cxn ang="0">
                  <a:pos x="976" y="2023"/>
                </a:cxn>
                <a:cxn ang="0">
                  <a:pos x="1219" y="2018"/>
                </a:cxn>
                <a:cxn ang="0">
                  <a:pos x="1445" y="1953"/>
                </a:cxn>
                <a:cxn ang="0">
                  <a:pos x="1645" y="1839"/>
                </a:cxn>
                <a:cxn ang="0">
                  <a:pos x="1810" y="1681"/>
                </a:cxn>
                <a:cxn ang="0">
                  <a:pos x="1934" y="1488"/>
                </a:cxn>
                <a:cxn ang="0">
                  <a:pos x="2009" y="1266"/>
                </a:cxn>
                <a:cxn ang="0">
                  <a:pos x="1611" y="2003"/>
                </a:cxn>
                <a:cxn ang="0">
                  <a:pos x="1725" y="1892"/>
                </a:cxn>
                <a:cxn ang="0">
                  <a:pos x="1829" y="1772"/>
                </a:cxn>
                <a:cxn ang="0">
                  <a:pos x="1922" y="1642"/>
                </a:cxn>
                <a:cxn ang="0">
                  <a:pos x="2003" y="1505"/>
                </a:cxn>
                <a:cxn ang="0">
                  <a:pos x="2072" y="1361"/>
                </a:cxn>
                <a:cxn ang="0">
                  <a:pos x="2127" y="1210"/>
                </a:cxn>
                <a:cxn ang="0">
                  <a:pos x="2146" y="1010"/>
                </a:cxn>
                <a:cxn ang="0">
                  <a:pos x="2109" y="790"/>
                </a:cxn>
                <a:cxn ang="0">
                  <a:pos x="2030" y="584"/>
                </a:cxn>
                <a:cxn ang="0">
                  <a:pos x="1911" y="401"/>
                </a:cxn>
                <a:cxn ang="0">
                  <a:pos x="1757" y="245"/>
                </a:cxn>
                <a:cxn ang="0">
                  <a:pos x="1572" y="122"/>
                </a:cxn>
                <a:cxn ang="0">
                  <a:pos x="1360" y="39"/>
                </a:cxn>
                <a:cxn ang="0">
                  <a:pos x="1138" y="2"/>
                </a:cxn>
                <a:cxn ang="0">
                  <a:pos x="917" y="12"/>
                </a:cxn>
                <a:cxn ang="0">
                  <a:pos x="706" y="65"/>
                </a:cxn>
                <a:cxn ang="0">
                  <a:pos x="509" y="161"/>
                </a:cxn>
                <a:cxn ang="0">
                  <a:pos x="334" y="295"/>
                </a:cxn>
                <a:cxn ang="0">
                  <a:pos x="188" y="466"/>
                </a:cxn>
                <a:cxn ang="0">
                  <a:pos x="80" y="666"/>
                </a:cxn>
                <a:cxn ang="0">
                  <a:pos x="17" y="880"/>
                </a:cxn>
                <a:cxn ang="0">
                  <a:pos x="0" y="1098"/>
                </a:cxn>
                <a:cxn ang="0">
                  <a:pos x="27" y="1314"/>
                </a:cxn>
                <a:cxn ang="0">
                  <a:pos x="97" y="1523"/>
                </a:cxn>
                <a:cxn ang="0">
                  <a:pos x="211" y="1714"/>
                </a:cxn>
                <a:cxn ang="0">
                  <a:pos x="366" y="1882"/>
                </a:cxn>
                <a:cxn ang="0">
                  <a:pos x="549" y="2011"/>
                </a:cxn>
                <a:cxn ang="0">
                  <a:pos x="751" y="2098"/>
                </a:cxn>
                <a:cxn ang="0">
                  <a:pos x="965" y="2142"/>
                </a:cxn>
                <a:cxn ang="0">
                  <a:pos x="1185" y="2142"/>
                </a:cxn>
                <a:cxn ang="0">
                  <a:pos x="1402" y="2096"/>
                </a:cxn>
                <a:cxn ang="0">
                  <a:pos x="1611" y="2003"/>
                </a:cxn>
              </a:cxnLst>
              <a:rect l="0" t="0" r="r" b="b"/>
              <a:pathLst>
                <a:path w="2149" h="2149">
                  <a:moveTo>
                    <a:pt x="2028" y="1074"/>
                  </a:moveTo>
                  <a:lnTo>
                    <a:pt x="2027" y="1025"/>
                  </a:lnTo>
                  <a:lnTo>
                    <a:pt x="2023" y="976"/>
                  </a:lnTo>
                  <a:lnTo>
                    <a:pt x="2017" y="929"/>
                  </a:lnTo>
                  <a:lnTo>
                    <a:pt x="2009" y="882"/>
                  </a:lnTo>
                  <a:lnTo>
                    <a:pt x="1998" y="836"/>
                  </a:lnTo>
                  <a:lnTo>
                    <a:pt x="1985" y="791"/>
                  </a:lnTo>
                  <a:lnTo>
                    <a:pt x="1970" y="746"/>
                  </a:lnTo>
                  <a:lnTo>
                    <a:pt x="1953" y="703"/>
                  </a:lnTo>
                  <a:lnTo>
                    <a:pt x="1934" y="661"/>
                  </a:lnTo>
                  <a:lnTo>
                    <a:pt x="1913" y="619"/>
                  </a:lnTo>
                  <a:lnTo>
                    <a:pt x="1890" y="580"/>
                  </a:lnTo>
                  <a:lnTo>
                    <a:pt x="1865" y="541"/>
                  </a:lnTo>
                  <a:lnTo>
                    <a:pt x="1839" y="503"/>
                  </a:lnTo>
                  <a:lnTo>
                    <a:pt x="1810" y="467"/>
                  </a:lnTo>
                  <a:lnTo>
                    <a:pt x="1780" y="432"/>
                  </a:lnTo>
                  <a:lnTo>
                    <a:pt x="1749" y="399"/>
                  </a:lnTo>
                  <a:lnTo>
                    <a:pt x="1716" y="368"/>
                  </a:lnTo>
                  <a:lnTo>
                    <a:pt x="1681" y="338"/>
                  </a:lnTo>
                  <a:lnTo>
                    <a:pt x="1645" y="309"/>
                  </a:lnTo>
                  <a:lnTo>
                    <a:pt x="1607" y="283"/>
                  </a:lnTo>
                  <a:lnTo>
                    <a:pt x="1568" y="258"/>
                  </a:lnTo>
                  <a:lnTo>
                    <a:pt x="1529" y="235"/>
                  </a:lnTo>
                  <a:lnTo>
                    <a:pt x="1487" y="214"/>
                  </a:lnTo>
                  <a:lnTo>
                    <a:pt x="1445" y="195"/>
                  </a:lnTo>
                  <a:lnTo>
                    <a:pt x="1402" y="178"/>
                  </a:lnTo>
                  <a:lnTo>
                    <a:pt x="1357" y="163"/>
                  </a:lnTo>
                  <a:lnTo>
                    <a:pt x="1312" y="150"/>
                  </a:lnTo>
                  <a:lnTo>
                    <a:pt x="1266" y="139"/>
                  </a:lnTo>
                  <a:lnTo>
                    <a:pt x="1219" y="131"/>
                  </a:lnTo>
                  <a:lnTo>
                    <a:pt x="1172" y="125"/>
                  </a:lnTo>
                  <a:lnTo>
                    <a:pt x="1123" y="121"/>
                  </a:lnTo>
                  <a:lnTo>
                    <a:pt x="1074" y="120"/>
                  </a:lnTo>
                  <a:lnTo>
                    <a:pt x="1025" y="121"/>
                  </a:lnTo>
                  <a:lnTo>
                    <a:pt x="976" y="125"/>
                  </a:lnTo>
                  <a:lnTo>
                    <a:pt x="928" y="131"/>
                  </a:lnTo>
                  <a:lnTo>
                    <a:pt x="882" y="139"/>
                  </a:lnTo>
                  <a:lnTo>
                    <a:pt x="835" y="150"/>
                  </a:lnTo>
                  <a:lnTo>
                    <a:pt x="790" y="163"/>
                  </a:lnTo>
                  <a:lnTo>
                    <a:pt x="746" y="178"/>
                  </a:lnTo>
                  <a:lnTo>
                    <a:pt x="702" y="195"/>
                  </a:lnTo>
                  <a:lnTo>
                    <a:pt x="660" y="214"/>
                  </a:lnTo>
                  <a:lnTo>
                    <a:pt x="619" y="235"/>
                  </a:lnTo>
                  <a:lnTo>
                    <a:pt x="579" y="258"/>
                  </a:lnTo>
                  <a:lnTo>
                    <a:pt x="540" y="283"/>
                  </a:lnTo>
                  <a:lnTo>
                    <a:pt x="503" y="309"/>
                  </a:lnTo>
                  <a:lnTo>
                    <a:pt x="467" y="338"/>
                  </a:lnTo>
                  <a:lnTo>
                    <a:pt x="432" y="368"/>
                  </a:lnTo>
                  <a:lnTo>
                    <a:pt x="399" y="399"/>
                  </a:lnTo>
                  <a:lnTo>
                    <a:pt x="368" y="432"/>
                  </a:lnTo>
                  <a:lnTo>
                    <a:pt x="337" y="467"/>
                  </a:lnTo>
                  <a:lnTo>
                    <a:pt x="309" y="503"/>
                  </a:lnTo>
                  <a:lnTo>
                    <a:pt x="283" y="541"/>
                  </a:lnTo>
                  <a:lnTo>
                    <a:pt x="258" y="580"/>
                  </a:lnTo>
                  <a:lnTo>
                    <a:pt x="235" y="619"/>
                  </a:lnTo>
                  <a:lnTo>
                    <a:pt x="214" y="661"/>
                  </a:lnTo>
                  <a:lnTo>
                    <a:pt x="195" y="703"/>
                  </a:lnTo>
                  <a:lnTo>
                    <a:pt x="177" y="746"/>
                  </a:lnTo>
                  <a:lnTo>
                    <a:pt x="162" y="791"/>
                  </a:lnTo>
                  <a:lnTo>
                    <a:pt x="149" y="836"/>
                  </a:lnTo>
                  <a:lnTo>
                    <a:pt x="139" y="882"/>
                  </a:lnTo>
                  <a:lnTo>
                    <a:pt x="130" y="929"/>
                  </a:lnTo>
                  <a:lnTo>
                    <a:pt x="124" y="976"/>
                  </a:lnTo>
                  <a:lnTo>
                    <a:pt x="120" y="1025"/>
                  </a:lnTo>
                  <a:lnTo>
                    <a:pt x="119" y="1074"/>
                  </a:lnTo>
                  <a:lnTo>
                    <a:pt x="120" y="1123"/>
                  </a:lnTo>
                  <a:lnTo>
                    <a:pt x="124" y="1172"/>
                  </a:lnTo>
                  <a:lnTo>
                    <a:pt x="130" y="1220"/>
                  </a:lnTo>
                  <a:lnTo>
                    <a:pt x="139" y="1266"/>
                  </a:lnTo>
                  <a:lnTo>
                    <a:pt x="149" y="1313"/>
                  </a:lnTo>
                  <a:lnTo>
                    <a:pt x="162" y="1358"/>
                  </a:lnTo>
                  <a:lnTo>
                    <a:pt x="177" y="1402"/>
                  </a:lnTo>
                  <a:lnTo>
                    <a:pt x="195" y="1446"/>
                  </a:lnTo>
                  <a:lnTo>
                    <a:pt x="214" y="1488"/>
                  </a:lnTo>
                  <a:lnTo>
                    <a:pt x="235" y="1529"/>
                  </a:lnTo>
                  <a:lnTo>
                    <a:pt x="258" y="1569"/>
                  </a:lnTo>
                  <a:lnTo>
                    <a:pt x="283" y="1608"/>
                  </a:lnTo>
                  <a:lnTo>
                    <a:pt x="309" y="1645"/>
                  </a:lnTo>
                  <a:lnTo>
                    <a:pt x="337" y="1681"/>
                  </a:lnTo>
                  <a:lnTo>
                    <a:pt x="368" y="1716"/>
                  </a:lnTo>
                  <a:lnTo>
                    <a:pt x="399" y="1749"/>
                  </a:lnTo>
                  <a:lnTo>
                    <a:pt x="432" y="1780"/>
                  </a:lnTo>
                  <a:lnTo>
                    <a:pt x="467" y="1811"/>
                  </a:lnTo>
                  <a:lnTo>
                    <a:pt x="503" y="1839"/>
                  </a:lnTo>
                  <a:lnTo>
                    <a:pt x="540" y="1865"/>
                  </a:lnTo>
                  <a:lnTo>
                    <a:pt x="579" y="1890"/>
                  </a:lnTo>
                  <a:lnTo>
                    <a:pt x="619" y="1913"/>
                  </a:lnTo>
                  <a:lnTo>
                    <a:pt x="660" y="1934"/>
                  </a:lnTo>
                  <a:lnTo>
                    <a:pt x="702" y="1953"/>
                  </a:lnTo>
                  <a:lnTo>
                    <a:pt x="746" y="1970"/>
                  </a:lnTo>
                  <a:lnTo>
                    <a:pt x="790" y="1985"/>
                  </a:lnTo>
                  <a:lnTo>
                    <a:pt x="835" y="1999"/>
                  </a:lnTo>
                  <a:lnTo>
                    <a:pt x="882" y="2009"/>
                  </a:lnTo>
                  <a:lnTo>
                    <a:pt x="928" y="2018"/>
                  </a:lnTo>
                  <a:lnTo>
                    <a:pt x="976" y="2023"/>
                  </a:lnTo>
                  <a:lnTo>
                    <a:pt x="1025" y="2027"/>
                  </a:lnTo>
                  <a:lnTo>
                    <a:pt x="1074" y="2029"/>
                  </a:lnTo>
                  <a:lnTo>
                    <a:pt x="1123" y="2027"/>
                  </a:lnTo>
                  <a:lnTo>
                    <a:pt x="1172" y="2023"/>
                  </a:lnTo>
                  <a:lnTo>
                    <a:pt x="1219" y="2018"/>
                  </a:lnTo>
                  <a:lnTo>
                    <a:pt x="1266" y="2009"/>
                  </a:lnTo>
                  <a:lnTo>
                    <a:pt x="1312" y="1999"/>
                  </a:lnTo>
                  <a:lnTo>
                    <a:pt x="1357" y="1985"/>
                  </a:lnTo>
                  <a:lnTo>
                    <a:pt x="1402" y="1970"/>
                  </a:lnTo>
                  <a:lnTo>
                    <a:pt x="1445" y="1953"/>
                  </a:lnTo>
                  <a:lnTo>
                    <a:pt x="1487" y="1934"/>
                  </a:lnTo>
                  <a:lnTo>
                    <a:pt x="1529" y="1913"/>
                  </a:lnTo>
                  <a:lnTo>
                    <a:pt x="1568" y="1890"/>
                  </a:lnTo>
                  <a:lnTo>
                    <a:pt x="1607" y="1865"/>
                  </a:lnTo>
                  <a:lnTo>
                    <a:pt x="1645" y="1839"/>
                  </a:lnTo>
                  <a:lnTo>
                    <a:pt x="1681" y="1811"/>
                  </a:lnTo>
                  <a:lnTo>
                    <a:pt x="1716" y="1780"/>
                  </a:lnTo>
                  <a:lnTo>
                    <a:pt x="1749" y="1749"/>
                  </a:lnTo>
                  <a:lnTo>
                    <a:pt x="1780" y="1716"/>
                  </a:lnTo>
                  <a:lnTo>
                    <a:pt x="1810" y="1681"/>
                  </a:lnTo>
                  <a:lnTo>
                    <a:pt x="1839" y="1645"/>
                  </a:lnTo>
                  <a:lnTo>
                    <a:pt x="1865" y="1608"/>
                  </a:lnTo>
                  <a:lnTo>
                    <a:pt x="1890" y="1569"/>
                  </a:lnTo>
                  <a:lnTo>
                    <a:pt x="1913" y="1529"/>
                  </a:lnTo>
                  <a:lnTo>
                    <a:pt x="1934" y="1488"/>
                  </a:lnTo>
                  <a:lnTo>
                    <a:pt x="1953" y="1446"/>
                  </a:lnTo>
                  <a:lnTo>
                    <a:pt x="1970" y="1402"/>
                  </a:lnTo>
                  <a:lnTo>
                    <a:pt x="1985" y="1358"/>
                  </a:lnTo>
                  <a:lnTo>
                    <a:pt x="1998" y="1313"/>
                  </a:lnTo>
                  <a:lnTo>
                    <a:pt x="2009" y="1266"/>
                  </a:lnTo>
                  <a:lnTo>
                    <a:pt x="2017" y="1220"/>
                  </a:lnTo>
                  <a:lnTo>
                    <a:pt x="2023" y="1172"/>
                  </a:lnTo>
                  <a:lnTo>
                    <a:pt x="2027" y="1123"/>
                  </a:lnTo>
                  <a:lnTo>
                    <a:pt x="2028" y="1074"/>
                  </a:lnTo>
                  <a:lnTo>
                    <a:pt x="1611" y="2003"/>
                  </a:lnTo>
                  <a:lnTo>
                    <a:pt x="1635" y="1982"/>
                  </a:lnTo>
                  <a:lnTo>
                    <a:pt x="1658" y="1960"/>
                  </a:lnTo>
                  <a:lnTo>
                    <a:pt x="1681" y="1938"/>
                  </a:lnTo>
                  <a:lnTo>
                    <a:pt x="1703" y="1915"/>
                  </a:lnTo>
                  <a:lnTo>
                    <a:pt x="1725" y="1892"/>
                  </a:lnTo>
                  <a:lnTo>
                    <a:pt x="1747" y="1869"/>
                  </a:lnTo>
                  <a:lnTo>
                    <a:pt x="1768" y="1845"/>
                  </a:lnTo>
                  <a:lnTo>
                    <a:pt x="1789" y="1820"/>
                  </a:lnTo>
                  <a:lnTo>
                    <a:pt x="1809" y="1796"/>
                  </a:lnTo>
                  <a:lnTo>
                    <a:pt x="1829" y="1772"/>
                  </a:lnTo>
                  <a:lnTo>
                    <a:pt x="1848" y="1746"/>
                  </a:lnTo>
                  <a:lnTo>
                    <a:pt x="1868" y="1721"/>
                  </a:lnTo>
                  <a:lnTo>
                    <a:pt x="1886" y="1695"/>
                  </a:lnTo>
                  <a:lnTo>
                    <a:pt x="1904" y="1669"/>
                  </a:lnTo>
                  <a:lnTo>
                    <a:pt x="1922" y="1642"/>
                  </a:lnTo>
                  <a:lnTo>
                    <a:pt x="1939" y="1615"/>
                  </a:lnTo>
                  <a:lnTo>
                    <a:pt x="1956" y="1588"/>
                  </a:lnTo>
                  <a:lnTo>
                    <a:pt x="1972" y="1561"/>
                  </a:lnTo>
                  <a:lnTo>
                    <a:pt x="1988" y="1533"/>
                  </a:lnTo>
                  <a:lnTo>
                    <a:pt x="2003" y="1505"/>
                  </a:lnTo>
                  <a:lnTo>
                    <a:pt x="2018" y="1477"/>
                  </a:lnTo>
                  <a:lnTo>
                    <a:pt x="2032" y="1448"/>
                  </a:lnTo>
                  <a:lnTo>
                    <a:pt x="2046" y="1420"/>
                  </a:lnTo>
                  <a:lnTo>
                    <a:pt x="2059" y="1390"/>
                  </a:lnTo>
                  <a:lnTo>
                    <a:pt x="2072" y="1361"/>
                  </a:lnTo>
                  <a:lnTo>
                    <a:pt x="2084" y="1331"/>
                  </a:lnTo>
                  <a:lnTo>
                    <a:pt x="2096" y="1301"/>
                  </a:lnTo>
                  <a:lnTo>
                    <a:pt x="2107" y="1271"/>
                  </a:lnTo>
                  <a:lnTo>
                    <a:pt x="2118" y="1241"/>
                  </a:lnTo>
                  <a:lnTo>
                    <a:pt x="2127" y="1210"/>
                  </a:lnTo>
                  <a:lnTo>
                    <a:pt x="2137" y="1179"/>
                  </a:lnTo>
                  <a:lnTo>
                    <a:pt x="2146" y="1148"/>
                  </a:lnTo>
                  <a:lnTo>
                    <a:pt x="2148" y="1102"/>
                  </a:lnTo>
                  <a:lnTo>
                    <a:pt x="2148" y="1056"/>
                  </a:lnTo>
                  <a:lnTo>
                    <a:pt x="2146" y="1010"/>
                  </a:lnTo>
                  <a:lnTo>
                    <a:pt x="2142" y="965"/>
                  </a:lnTo>
                  <a:lnTo>
                    <a:pt x="2137" y="921"/>
                  </a:lnTo>
                  <a:lnTo>
                    <a:pt x="2130" y="876"/>
                  </a:lnTo>
                  <a:lnTo>
                    <a:pt x="2120" y="833"/>
                  </a:lnTo>
                  <a:lnTo>
                    <a:pt x="2109" y="790"/>
                  </a:lnTo>
                  <a:lnTo>
                    <a:pt x="2097" y="747"/>
                  </a:lnTo>
                  <a:lnTo>
                    <a:pt x="2082" y="706"/>
                  </a:lnTo>
                  <a:lnTo>
                    <a:pt x="2066" y="664"/>
                  </a:lnTo>
                  <a:lnTo>
                    <a:pt x="2049" y="624"/>
                  </a:lnTo>
                  <a:lnTo>
                    <a:pt x="2030" y="584"/>
                  </a:lnTo>
                  <a:lnTo>
                    <a:pt x="2009" y="546"/>
                  </a:lnTo>
                  <a:lnTo>
                    <a:pt x="1986" y="508"/>
                  </a:lnTo>
                  <a:lnTo>
                    <a:pt x="1963" y="472"/>
                  </a:lnTo>
                  <a:lnTo>
                    <a:pt x="1938" y="435"/>
                  </a:lnTo>
                  <a:lnTo>
                    <a:pt x="1911" y="401"/>
                  </a:lnTo>
                  <a:lnTo>
                    <a:pt x="1882" y="368"/>
                  </a:lnTo>
                  <a:lnTo>
                    <a:pt x="1853" y="335"/>
                  </a:lnTo>
                  <a:lnTo>
                    <a:pt x="1822" y="304"/>
                  </a:lnTo>
                  <a:lnTo>
                    <a:pt x="1790" y="274"/>
                  </a:lnTo>
                  <a:lnTo>
                    <a:pt x="1757" y="245"/>
                  </a:lnTo>
                  <a:lnTo>
                    <a:pt x="1722" y="217"/>
                  </a:lnTo>
                  <a:lnTo>
                    <a:pt x="1686" y="192"/>
                  </a:lnTo>
                  <a:lnTo>
                    <a:pt x="1649" y="167"/>
                  </a:lnTo>
                  <a:lnTo>
                    <a:pt x="1611" y="144"/>
                  </a:lnTo>
                  <a:lnTo>
                    <a:pt x="1572" y="122"/>
                  </a:lnTo>
                  <a:lnTo>
                    <a:pt x="1531" y="102"/>
                  </a:lnTo>
                  <a:lnTo>
                    <a:pt x="1490" y="83"/>
                  </a:lnTo>
                  <a:lnTo>
                    <a:pt x="1448" y="67"/>
                  </a:lnTo>
                  <a:lnTo>
                    <a:pt x="1404" y="52"/>
                  </a:lnTo>
                  <a:lnTo>
                    <a:pt x="1360" y="39"/>
                  </a:lnTo>
                  <a:lnTo>
                    <a:pt x="1315" y="28"/>
                  </a:lnTo>
                  <a:lnTo>
                    <a:pt x="1271" y="18"/>
                  </a:lnTo>
                  <a:lnTo>
                    <a:pt x="1227" y="11"/>
                  </a:lnTo>
                  <a:lnTo>
                    <a:pt x="1182" y="5"/>
                  </a:lnTo>
                  <a:lnTo>
                    <a:pt x="1138" y="2"/>
                  </a:lnTo>
                  <a:lnTo>
                    <a:pt x="1093" y="0"/>
                  </a:lnTo>
                  <a:lnTo>
                    <a:pt x="1049" y="0"/>
                  </a:lnTo>
                  <a:lnTo>
                    <a:pt x="1005" y="2"/>
                  </a:lnTo>
                  <a:lnTo>
                    <a:pt x="961" y="6"/>
                  </a:lnTo>
                  <a:lnTo>
                    <a:pt x="917" y="12"/>
                  </a:lnTo>
                  <a:lnTo>
                    <a:pt x="874" y="19"/>
                  </a:lnTo>
                  <a:lnTo>
                    <a:pt x="831" y="28"/>
                  </a:lnTo>
                  <a:lnTo>
                    <a:pt x="789" y="39"/>
                  </a:lnTo>
                  <a:lnTo>
                    <a:pt x="747" y="51"/>
                  </a:lnTo>
                  <a:lnTo>
                    <a:pt x="706" y="65"/>
                  </a:lnTo>
                  <a:lnTo>
                    <a:pt x="665" y="81"/>
                  </a:lnTo>
                  <a:lnTo>
                    <a:pt x="625" y="98"/>
                  </a:lnTo>
                  <a:lnTo>
                    <a:pt x="586" y="117"/>
                  </a:lnTo>
                  <a:lnTo>
                    <a:pt x="546" y="138"/>
                  </a:lnTo>
                  <a:lnTo>
                    <a:pt x="509" y="161"/>
                  </a:lnTo>
                  <a:lnTo>
                    <a:pt x="472" y="185"/>
                  </a:lnTo>
                  <a:lnTo>
                    <a:pt x="436" y="210"/>
                  </a:lnTo>
                  <a:lnTo>
                    <a:pt x="401" y="237"/>
                  </a:lnTo>
                  <a:lnTo>
                    <a:pt x="367" y="265"/>
                  </a:lnTo>
                  <a:lnTo>
                    <a:pt x="334" y="295"/>
                  </a:lnTo>
                  <a:lnTo>
                    <a:pt x="303" y="327"/>
                  </a:lnTo>
                  <a:lnTo>
                    <a:pt x="272" y="359"/>
                  </a:lnTo>
                  <a:lnTo>
                    <a:pt x="243" y="394"/>
                  </a:lnTo>
                  <a:lnTo>
                    <a:pt x="215" y="430"/>
                  </a:lnTo>
                  <a:lnTo>
                    <a:pt x="188" y="466"/>
                  </a:lnTo>
                  <a:lnTo>
                    <a:pt x="163" y="505"/>
                  </a:lnTo>
                  <a:lnTo>
                    <a:pt x="139" y="545"/>
                  </a:lnTo>
                  <a:lnTo>
                    <a:pt x="118" y="585"/>
                  </a:lnTo>
                  <a:lnTo>
                    <a:pt x="98" y="625"/>
                  </a:lnTo>
                  <a:lnTo>
                    <a:pt x="80" y="666"/>
                  </a:lnTo>
                  <a:lnTo>
                    <a:pt x="63" y="708"/>
                  </a:lnTo>
                  <a:lnTo>
                    <a:pt x="49" y="751"/>
                  </a:lnTo>
                  <a:lnTo>
                    <a:pt x="37" y="794"/>
                  </a:lnTo>
                  <a:lnTo>
                    <a:pt x="26" y="837"/>
                  </a:lnTo>
                  <a:lnTo>
                    <a:pt x="17" y="880"/>
                  </a:lnTo>
                  <a:lnTo>
                    <a:pt x="10" y="923"/>
                  </a:lnTo>
                  <a:lnTo>
                    <a:pt x="5" y="967"/>
                  </a:lnTo>
                  <a:lnTo>
                    <a:pt x="1" y="1010"/>
                  </a:lnTo>
                  <a:lnTo>
                    <a:pt x="0" y="1054"/>
                  </a:lnTo>
                  <a:lnTo>
                    <a:pt x="0" y="1098"/>
                  </a:lnTo>
                  <a:lnTo>
                    <a:pt x="2" y="1142"/>
                  </a:lnTo>
                  <a:lnTo>
                    <a:pt x="5" y="1185"/>
                  </a:lnTo>
                  <a:lnTo>
                    <a:pt x="11" y="1229"/>
                  </a:lnTo>
                  <a:lnTo>
                    <a:pt x="18" y="1272"/>
                  </a:lnTo>
                  <a:lnTo>
                    <a:pt x="27" y="1314"/>
                  </a:lnTo>
                  <a:lnTo>
                    <a:pt x="38" y="1357"/>
                  </a:lnTo>
                  <a:lnTo>
                    <a:pt x="50" y="1399"/>
                  </a:lnTo>
                  <a:lnTo>
                    <a:pt x="64" y="1441"/>
                  </a:lnTo>
                  <a:lnTo>
                    <a:pt x="80" y="1482"/>
                  </a:lnTo>
                  <a:lnTo>
                    <a:pt x="97" y="1523"/>
                  </a:lnTo>
                  <a:lnTo>
                    <a:pt x="117" y="1562"/>
                  </a:lnTo>
                  <a:lnTo>
                    <a:pt x="138" y="1601"/>
                  </a:lnTo>
                  <a:lnTo>
                    <a:pt x="161" y="1640"/>
                  </a:lnTo>
                  <a:lnTo>
                    <a:pt x="185" y="1677"/>
                  </a:lnTo>
                  <a:lnTo>
                    <a:pt x="211" y="1714"/>
                  </a:lnTo>
                  <a:lnTo>
                    <a:pt x="239" y="1750"/>
                  </a:lnTo>
                  <a:lnTo>
                    <a:pt x="269" y="1785"/>
                  </a:lnTo>
                  <a:lnTo>
                    <a:pt x="300" y="1819"/>
                  </a:lnTo>
                  <a:lnTo>
                    <a:pt x="333" y="1851"/>
                  </a:lnTo>
                  <a:lnTo>
                    <a:pt x="366" y="1882"/>
                  </a:lnTo>
                  <a:lnTo>
                    <a:pt x="400" y="1911"/>
                  </a:lnTo>
                  <a:lnTo>
                    <a:pt x="436" y="1939"/>
                  </a:lnTo>
                  <a:lnTo>
                    <a:pt x="473" y="1965"/>
                  </a:lnTo>
                  <a:lnTo>
                    <a:pt x="510" y="1989"/>
                  </a:lnTo>
                  <a:lnTo>
                    <a:pt x="549" y="2011"/>
                  </a:lnTo>
                  <a:lnTo>
                    <a:pt x="588" y="2032"/>
                  </a:lnTo>
                  <a:lnTo>
                    <a:pt x="628" y="2051"/>
                  </a:lnTo>
                  <a:lnTo>
                    <a:pt x="668" y="2069"/>
                  </a:lnTo>
                  <a:lnTo>
                    <a:pt x="709" y="2084"/>
                  </a:lnTo>
                  <a:lnTo>
                    <a:pt x="751" y="2098"/>
                  </a:lnTo>
                  <a:lnTo>
                    <a:pt x="793" y="2111"/>
                  </a:lnTo>
                  <a:lnTo>
                    <a:pt x="835" y="2121"/>
                  </a:lnTo>
                  <a:lnTo>
                    <a:pt x="878" y="2130"/>
                  </a:lnTo>
                  <a:lnTo>
                    <a:pt x="921" y="2137"/>
                  </a:lnTo>
                  <a:lnTo>
                    <a:pt x="965" y="2142"/>
                  </a:lnTo>
                  <a:lnTo>
                    <a:pt x="1009" y="2146"/>
                  </a:lnTo>
                  <a:lnTo>
                    <a:pt x="1053" y="2148"/>
                  </a:lnTo>
                  <a:lnTo>
                    <a:pt x="1097" y="2148"/>
                  </a:lnTo>
                  <a:lnTo>
                    <a:pt x="1141" y="2145"/>
                  </a:lnTo>
                  <a:lnTo>
                    <a:pt x="1185" y="2142"/>
                  </a:lnTo>
                  <a:lnTo>
                    <a:pt x="1229" y="2136"/>
                  </a:lnTo>
                  <a:lnTo>
                    <a:pt x="1272" y="2129"/>
                  </a:lnTo>
                  <a:lnTo>
                    <a:pt x="1316" y="2119"/>
                  </a:lnTo>
                  <a:lnTo>
                    <a:pt x="1359" y="2108"/>
                  </a:lnTo>
                  <a:lnTo>
                    <a:pt x="1402" y="2096"/>
                  </a:lnTo>
                  <a:lnTo>
                    <a:pt x="1445" y="2081"/>
                  </a:lnTo>
                  <a:lnTo>
                    <a:pt x="1487" y="2064"/>
                  </a:lnTo>
                  <a:lnTo>
                    <a:pt x="1529" y="2046"/>
                  </a:lnTo>
                  <a:lnTo>
                    <a:pt x="1571" y="2026"/>
                  </a:lnTo>
                  <a:lnTo>
                    <a:pt x="1611" y="2003"/>
                  </a:lnTo>
                  <a:lnTo>
                    <a:pt x="2028" y="1074"/>
                  </a:lnTo>
                </a:path>
              </a:pathLst>
            </a:custGeom>
            <a:solidFill>
              <a:srgbClr val="8FE09E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33" name="Freeform 17"/>
            <p:cNvSpPr>
              <a:spLocks/>
            </p:cNvSpPr>
            <p:nvPr/>
          </p:nvSpPr>
          <p:spPr bwMode="auto">
            <a:xfrm>
              <a:off x="2618" y="1596"/>
              <a:ext cx="1910" cy="1910"/>
            </a:xfrm>
            <a:custGeom>
              <a:avLst/>
              <a:gdLst/>
              <a:ahLst/>
              <a:cxnLst>
                <a:cxn ang="0">
                  <a:pos x="1890" y="762"/>
                </a:cxn>
                <a:cxn ang="0">
                  <a:pos x="1815" y="541"/>
                </a:cxn>
                <a:cxn ang="0">
                  <a:pos x="1691" y="347"/>
                </a:cxn>
                <a:cxn ang="0">
                  <a:pos x="1526" y="189"/>
                </a:cxn>
                <a:cxn ang="0">
                  <a:pos x="1326" y="75"/>
                </a:cxn>
                <a:cxn ang="0">
                  <a:pos x="1100" y="11"/>
                </a:cxn>
                <a:cxn ang="0">
                  <a:pos x="857" y="5"/>
                </a:cxn>
                <a:cxn ang="0">
                  <a:pos x="627" y="58"/>
                </a:cxn>
                <a:cxn ang="0">
                  <a:pos x="421" y="163"/>
                </a:cxn>
                <a:cxn ang="0">
                  <a:pos x="249" y="312"/>
                </a:cxn>
                <a:cxn ang="0">
                  <a:pos x="116" y="499"/>
                </a:cxn>
                <a:cxn ang="0">
                  <a:pos x="30" y="716"/>
                </a:cxn>
                <a:cxn ang="0">
                  <a:pos x="0" y="954"/>
                </a:cxn>
                <a:cxn ang="0">
                  <a:pos x="30" y="1193"/>
                </a:cxn>
                <a:cxn ang="0">
                  <a:pos x="116" y="1409"/>
                </a:cxn>
                <a:cxn ang="0">
                  <a:pos x="249" y="1596"/>
                </a:cxn>
                <a:cxn ang="0">
                  <a:pos x="421" y="1745"/>
                </a:cxn>
                <a:cxn ang="0">
                  <a:pos x="627" y="1850"/>
                </a:cxn>
                <a:cxn ang="0">
                  <a:pos x="857" y="1903"/>
                </a:cxn>
                <a:cxn ang="0">
                  <a:pos x="1100" y="1898"/>
                </a:cxn>
                <a:cxn ang="0">
                  <a:pos x="1326" y="1833"/>
                </a:cxn>
                <a:cxn ang="0">
                  <a:pos x="1526" y="1719"/>
                </a:cxn>
                <a:cxn ang="0">
                  <a:pos x="1691" y="1561"/>
                </a:cxn>
                <a:cxn ang="0">
                  <a:pos x="1815" y="1368"/>
                </a:cxn>
                <a:cxn ang="0">
                  <a:pos x="1890" y="1146"/>
                </a:cxn>
                <a:cxn ang="0">
                  <a:pos x="1790" y="954"/>
                </a:cxn>
                <a:cxn ang="0">
                  <a:pos x="1764" y="745"/>
                </a:cxn>
                <a:cxn ang="0">
                  <a:pos x="1690" y="556"/>
                </a:cxn>
                <a:cxn ang="0">
                  <a:pos x="1573" y="392"/>
                </a:cxn>
                <a:cxn ang="0">
                  <a:pos x="1422" y="261"/>
                </a:cxn>
                <a:cxn ang="0">
                  <a:pos x="1242" y="169"/>
                </a:cxn>
                <a:cxn ang="0">
                  <a:pos x="1040" y="123"/>
                </a:cxn>
                <a:cxn ang="0">
                  <a:pos x="828" y="128"/>
                </a:cxn>
                <a:cxn ang="0">
                  <a:pos x="630" y="184"/>
                </a:cxn>
                <a:cxn ang="0">
                  <a:pos x="455" y="285"/>
                </a:cxn>
                <a:cxn ang="0">
                  <a:pos x="310" y="423"/>
                </a:cxn>
                <a:cxn ang="0">
                  <a:pos x="201" y="592"/>
                </a:cxn>
                <a:cxn ang="0">
                  <a:pos x="137" y="786"/>
                </a:cxn>
                <a:cxn ang="0">
                  <a:pos x="120" y="997"/>
                </a:cxn>
                <a:cxn ang="0">
                  <a:pos x="157" y="1203"/>
                </a:cxn>
                <a:cxn ang="0">
                  <a:pos x="240" y="1387"/>
                </a:cxn>
                <a:cxn ang="0">
                  <a:pos x="364" y="1545"/>
                </a:cxn>
                <a:cxn ang="0">
                  <a:pos x="522" y="1669"/>
                </a:cxn>
                <a:cxn ang="0">
                  <a:pos x="706" y="1752"/>
                </a:cxn>
                <a:cxn ang="0">
                  <a:pos x="912" y="1788"/>
                </a:cxn>
                <a:cxn ang="0">
                  <a:pos x="1123" y="1772"/>
                </a:cxn>
                <a:cxn ang="0">
                  <a:pos x="1317" y="1707"/>
                </a:cxn>
                <a:cxn ang="0">
                  <a:pos x="1486" y="1599"/>
                </a:cxn>
                <a:cxn ang="0">
                  <a:pos x="1624" y="1454"/>
                </a:cxn>
                <a:cxn ang="0">
                  <a:pos x="1725" y="1279"/>
                </a:cxn>
                <a:cxn ang="0">
                  <a:pos x="1781" y="1081"/>
                </a:cxn>
              </a:cxnLst>
              <a:rect l="0" t="0" r="r" b="b"/>
              <a:pathLst>
                <a:path w="1910" h="1910">
                  <a:moveTo>
                    <a:pt x="1909" y="954"/>
                  </a:moveTo>
                  <a:lnTo>
                    <a:pt x="1908" y="905"/>
                  </a:lnTo>
                  <a:lnTo>
                    <a:pt x="1904" y="856"/>
                  </a:lnTo>
                  <a:lnTo>
                    <a:pt x="1898" y="809"/>
                  </a:lnTo>
                  <a:lnTo>
                    <a:pt x="1890" y="762"/>
                  </a:lnTo>
                  <a:lnTo>
                    <a:pt x="1879" y="716"/>
                  </a:lnTo>
                  <a:lnTo>
                    <a:pt x="1866" y="671"/>
                  </a:lnTo>
                  <a:lnTo>
                    <a:pt x="1851" y="626"/>
                  </a:lnTo>
                  <a:lnTo>
                    <a:pt x="1834" y="583"/>
                  </a:lnTo>
                  <a:lnTo>
                    <a:pt x="1815" y="541"/>
                  </a:lnTo>
                  <a:lnTo>
                    <a:pt x="1794" y="499"/>
                  </a:lnTo>
                  <a:lnTo>
                    <a:pt x="1771" y="460"/>
                  </a:lnTo>
                  <a:lnTo>
                    <a:pt x="1746" y="421"/>
                  </a:lnTo>
                  <a:lnTo>
                    <a:pt x="1720" y="383"/>
                  </a:lnTo>
                  <a:lnTo>
                    <a:pt x="1691" y="347"/>
                  </a:lnTo>
                  <a:lnTo>
                    <a:pt x="1661" y="312"/>
                  </a:lnTo>
                  <a:lnTo>
                    <a:pt x="1630" y="279"/>
                  </a:lnTo>
                  <a:lnTo>
                    <a:pt x="1597" y="248"/>
                  </a:lnTo>
                  <a:lnTo>
                    <a:pt x="1562" y="218"/>
                  </a:lnTo>
                  <a:lnTo>
                    <a:pt x="1526" y="189"/>
                  </a:lnTo>
                  <a:lnTo>
                    <a:pt x="1488" y="163"/>
                  </a:lnTo>
                  <a:lnTo>
                    <a:pt x="1449" y="138"/>
                  </a:lnTo>
                  <a:lnTo>
                    <a:pt x="1410" y="115"/>
                  </a:lnTo>
                  <a:lnTo>
                    <a:pt x="1368" y="94"/>
                  </a:lnTo>
                  <a:lnTo>
                    <a:pt x="1326" y="75"/>
                  </a:lnTo>
                  <a:lnTo>
                    <a:pt x="1283" y="58"/>
                  </a:lnTo>
                  <a:lnTo>
                    <a:pt x="1238" y="43"/>
                  </a:lnTo>
                  <a:lnTo>
                    <a:pt x="1193" y="30"/>
                  </a:lnTo>
                  <a:lnTo>
                    <a:pt x="1147" y="19"/>
                  </a:lnTo>
                  <a:lnTo>
                    <a:pt x="1100" y="11"/>
                  </a:lnTo>
                  <a:lnTo>
                    <a:pt x="1053" y="5"/>
                  </a:lnTo>
                  <a:lnTo>
                    <a:pt x="1004" y="1"/>
                  </a:lnTo>
                  <a:lnTo>
                    <a:pt x="955" y="0"/>
                  </a:lnTo>
                  <a:lnTo>
                    <a:pt x="906" y="1"/>
                  </a:lnTo>
                  <a:lnTo>
                    <a:pt x="857" y="5"/>
                  </a:lnTo>
                  <a:lnTo>
                    <a:pt x="809" y="11"/>
                  </a:lnTo>
                  <a:lnTo>
                    <a:pt x="763" y="19"/>
                  </a:lnTo>
                  <a:lnTo>
                    <a:pt x="716" y="30"/>
                  </a:lnTo>
                  <a:lnTo>
                    <a:pt x="671" y="43"/>
                  </a:lnTo>
                  <a:lnTo>
                    <a:pt x="627" y="58"/>
                  </a:lnTo>
                  <a:lnTo>
                    <a:pt x="583" y="75"/>
                  </a:lnTo>
                  <a:lnTo>
                    <a:pt x="541" y="94"/>
                  </a:lnTo>
                  <a:lnTo>
                    <a:pt x="500" y="115"/>
                  </a:lnTo>
                  <a:lnTo>
                    <a:pt x="460" y="138"/>
                  </a:lnTo>
                  <a:lnTo>
                    <a:pt x="421" y="163"/>
                  </a:lnTo>
                  <a:lnTo>
                    <a:pt x="384" y="189"/>
                  </a:lnTo>
                  <a:lnTo>
                    <a:pt x="348" y="218"/>
                  </a:lnTo>
                  <a:lnTo>
                    <a:pt x="313" y="248"/>
                  </a:lnTo>
                  <a:lnTo>
                    <a:pt x="280" y="279"/>
                  </a:lnTo>
                  <a:lnTo>
                    <a:pt x="249" y="312"/>
                  </a:lnTo>
                  <a:lnTo>
                    <a:pt x="218" y="347"/>
                  </a:lnTo>
                  <a:lnTo>
                    <a:pt x="190" y="383"/>
                  </a:lnTo>
                  <a:lnTo>
                    <a:pt x="164" y="421"/>
                  </a:lnTo>
                  <a:lnTo>
                    <a:pt x="139" y="460"/>
                  </a:lnTo>
                  <a:lnTo>
                    <a:pt x="116" y="499"/>
                  </a:lnTo>
                  <a:lnTo>
                    <a:pt x="95" y="541"/>
                  </a:lnTo>
                  <a:lnTo>
                    <a:pt x="76" y="583"/>
                  </a:lnTo>
                  <a:lnTo>
                    <a:pt x="58" y="626"/>
                  </a:lnTo>
                  <a:lnTo>
                    <a:pt x="43" y="671"/>
                  </a:lnTo>
                  <a:lnTo>
                    <a:pt x="30" y="716"/>
                  </a:lnTo>
                  <a:lnTo>
                    <a:pt x="20" y="762"/>
                  </a:lnTo>
                  <a:lnTo>
                    <a:pt x="11" y="809"/>
                  </a:lnTo>
                  <a:lnTo>
                    <a:pt x="5" y="856"/>
                  </a:lnTo>
                  <a:lnTo>
                    <a:pt x="1" y="905"/>
                  </a:lnTo>
                  <a:lnTo>
                    <a:pt x="0" y="954"/>
                  </a:lnTo>
                  <a:lnTo>
                    <a:pt x="1" y="1003"/>
                  </a:lnTo>
                  <a:lnTo>
                    <a:pt x="5" y="1052"/>
                  </a:lnTo>
                  <a:lnTo>
                    <a:pt x="11" y="1100"/>
                  </a:lnTo>
                  <a:lnTo>
                    <a:pt x="20" y="1146"/>
                  </a:lnTo>
                  <a:lnTo>
                    <a:pt x="30" y="1193"/>
                  </a:lnTo>
                  <a:lnTo>
                    <a:pt x="43" y="1238"/>
                  </a:lnTo>
                  <a:lnTo>
                    <a:pt x="58" y="1282"/>
                  </a:lnTo>
                  <a:lnTo>
                    <a:pt x="76" y="1326"/>
                  </a:lnTo>
                  <a:lnTo>
                    <a:pt x="95" y="1368"/>
                  </a:lnTo>
                  <a:lnTo>
                    <a:pt x="116" y="1409"/>
                  </a:lnTo>
                  <a:lnTo>
                    <a:pt x="139" y="1449"/>
                  </a:lnTo>
                  <a:lnTo>
                    <a:pt x="164" y="1488"/>
                  </a:lnTo>
                  <a:lnTo>
                    <a:pt x="190" y="1525"/>
                  </a:lnTo>
                  <a:lnTo>
                    <a:pt x="218" y="1561"/>
                  </a:lnTo>
                  <a:lnTo>
                    <a:pt x="249" y="1596"/>
                  </a:lnTo>
                  <a:lnTo>
                    <a:pt x="280" y="1629"/>
                  </a:lnTo>
                  <a:lnTo>
                    <a:pt x="313" y="1660"/>
                  </a:lnTo>
                  <a:lnTo>
                    <a:pt x="348" y="1691"/>
                  </a:lnTo>
                  <a:lnTo>
                    <a:pt x="384" y="1719"/>
                  </a:lnTo>
                  <a:lnTo>
                    <a:pt x="421" y="1745"/>
                  </a:lnTo>
                  <a:lnTo>
                    <a:pt x="460" y="1770"/>
                  </a:lnTo>
                  <a:lnTo>
                    <a:pt x="500" y="1793"/>
                  </a:lnTo>
                  <a:lnTo>
                    <a:pt x="541" y="1814"/>
                  </a:lnTo>
                  <a:lnTo>
                    <a:pt x="583" y="1833"/>
                  </a:lnTo>
                  <a:lnTo>
                    <a:pt x="627" y="1850"/>
                  </a:lnTo>
                  <a:lnTo>
                    <a:pt x="671" y="1865"/>
                  </a:lnTo>
                  <a:lnTo>
                    <a:pt x="716" y="1879"/>
                  </a:lnTo>
                  <a:lnTo>
                    <a:pt x="763" y="1889"/>
                  </a:lnTo>
                  <a:lnTo>
                    <a:pt x="809" y="1898"/>
                  </a:lnTo>
                  <a:lnTo>
                    <a:pt x="857" y="1903"/>
                  </a:lnTo>
                  <a:lnTo>
                    <a:pt x="906" y="1907"/>
                  </a:lnTo>
                  <a:lnTo>
                    <a:pt x="955" y="1909"/>
                  </a:lnTo>
                  <a:lnTo>
                    <a:pt x="1004" y="1907"/>
                  </a:lnTo>
                  <a:lnTo>
                    <a:pt x="1053" y="1903"/>
                  </a:lnTo>
                  <a:lnTo>
                    <a:pt x="1100" y="1898"/>
                  </a:lnTo>
                  <a:lnTo>
                    <a:pt x="1147" y="1889"/>
                  </a:lnTo>
                  <a:lnTo>
                    <a:pt x="1193" y="1879"/>
                  </a:lnTo>
                  <a:lnTo>
                    <a:pt x="1238" y="1865"/>
                  </a:lnTo>
                  <a:lnTo>
                    <a:pt x="1283" y="1850"/>
                  </a:lnTo>
                  <a:lnTo>
                    <a:pt x="1326" y="1833"/>
                  </a:lnTo>
                  <a:lnTo>
                    <a:pt x="1368" y="1814"/>
                  </a:lnTo>
                  <a:lnTo>
                    <a:pt x="1410" y="1793"/>
                  </a:lnTo>
                  <a:lnTo>
                    <a:pt x="1449" y="1770"/>
                  </a:lnTo>
                  <a:lnTo>
                    <a:pt x="1488" y="1745"/>
                  </a:lnTo>
                  <a:lnTo>
                    <a:pt x="1526" y="1719"/>
                  </a:lnTo>
                  <a:lnTo>
                    <a:pt x="1562" y="1691"/>
                  </a:lnTo>
                  <a:lnTo>
                    <a:pt x="1597" y="1660"/>
                  </a:lnTo>
                  <a:lnTo>
                    <a:pt x="1630" y="1629"/>
                  </a:lnTo>
                  <a:lnTo>
                    <a:pt x="1661" y="1596"/>
                  </a:lnTo>
                  <a:lnTo>
                    <a:pt x="1691" y="1561"/>
                  </a:lnTo>
                  <a:lnTo>
                    <a:pt x="1720" y="1525"/>
                  </a:lnTo>
                  <a:lnTo>
                    <a:pt x="1746" y="1488"/>
                  </a:lnTo>
                  <a:lnTo>
                    <a:pt x="1771" y="1449"/>
                  </a:lnTo>
                  <a:lnTo>
                    <a:pt x="1794" y="1409"/>
                  </a:lnTo>
                  <a:lnTo>
                    <a:pt x="1815" y="1368"/>
                  </a:lnTo>
                  <a:lnTo>
                    <a:pt x="1834" y="1326"/>
                  </a:lnTo>
                  <a:lnTo>
                    <a:pt x="1851" y="1282"/>
                  </a:lnTo>
                  <a:lnTo>
                    <a:pt x="1866" y="1238"/>
                  </a:lnTo>
                  <a:lnTo>
                    <a:pt x="1879" y="1193"/>
                  </a:lnTo>
                  <a:lnTo>
                    <a:pt x="1890" y="1146"/>
                  </a:lnTo>
                  <a:lnTo>
                    <a:pt x="1898" y="1100"/>
                  </a:lnTo>
                  <a:lnTo>
                    <a:pt x="1904" y="1052"/>
                  </a:lnTo>
                  <a:lnTo>
                    <a:pt x="1908" y="1003"/>
                  </a:lnTo>
                  <a:lnTo>
                    <a:pt x="1909" y="954"/>
                  </a:lnTo>
                  <a:lnTo>
                    <a:pt x="1790" y="954"/>
                  </a:lnTo>
                  <a:lnTo>
                    <a:pt x="1789" y="911"/>
                  </a:lnTo>
                  <a:lnTo>
                    <a:pt x="1786" y="869"/>
                  </a:lnTo>
                  <a:lnTo>
                    <a:pt x="1781" y="827"/>
                  </a:lnTo>
                  <a:lnTo>
                    <a:pt x="1773" y="786"/>
                  </a:lnTo>
                  <a:lnTo>
                    <a:pt x="1764" y="745"/>
                  </a:lnTo>
                  <a:lnTo>
                    <a:pt x="1753" y="706"/>
                  </a:lnTo>
                  <a:lnTo>
                    <a:pt x="1740" y="667"/>
                  </a:lnTo>
                  <a:lnTo>
                    <a:pt x="1725" y="629"/>
                  </a:lnTo>
                  <a:lnTo>
                    <a:pt x="1708" y="592"/>
                  </a:lnTo>
                  <a:lnTo>
                    <a:pt x="1690" y="556"/>
                  </a:lnTo>
                  <a:lnTo>
                    <a:pt x="1670" y="521"/>
                  </a:lnTo>
                  <a:lnTo>
                    <a:pt x="1648" y="487"/>
                  </a:lnTo>
                  <a:lnTo>
                    <a:pt x="1624" y="454"/>
                  </a:lnTo>
                  <a:lnTo>
                    <a:pt x="1599" y="423"/>
                  </a:lnTo>
                  <a:lnTo>
                    <a:pt x="1573" y="392"/>
                  </a:lnTo>
                  <a:lnTo>
                    <a:pt x="1545" y="364"/>
                  </a:lnTo>
                  <a:lnTo>
                    <a:pt x="1517" y="336"/>
                  </a:lnTo>
                  <a:lnTo>
                    <a:pt x="1486" y="310"/>
                  </a:lnTo>
                  <a:lnTo>
                    <a:pt x="1455" y="285"/>
                  </a:lnTo>
                  <a:lnTo>
                    <a:pt x="1422" y="261"/>
                  </a:lnTo>
                  <a:lnTo>
                    <a:pt x="1388" y="239"/>
                  </a:lnTo>
                  <a:lnTo>
                    <a:pt x="1353" y="219"/>
                  </a:lnTo>
                  <a:lnTo>
                    <a:pt x="1317" y="201"/>
                  </a:lnTo>
                  <a:lnTo>
                    <a:pt x="1280" y="184"/>
                  </a:lnTo>
                  <a:lnTo>
                    <a:pt x="1242" y="169"/>
                  </a:lnTo>
                  <a:lnTo>
                    <a:pt x="1203" y="156"/>
                  </a:lnTo>
                  <a:lnTo>
                    <a:pt x="1164" y="145"/>
                  </a:lnTo>
                  <a:lnTo>
                    <a:pt x="1123" y="136"/>
                  </a:lnTo>
                  <a:lnTo>
                    <a:pt x="1082" y="128"/>
                  </a:lnTo>
                  <a:lnTo>
                    <a:pt x="1040" y="123"/>
                  </a:lnTo>
                  <a:lnTo>
                    <a:pt x="998" y="120"/>
                  </a:lnTo>
                  <a:lnTo>
                    <a:pt x="955" y="119"/>
                  </a:lnTo>
                  <a:lnTo>
                    <a:pt x="912" y="120"/>
                  </a:lnTo>
                  <a:lnTo>
                    <a:pt x="870" y="123"/>
                  </a:lnTo>
                  <a:lnTo>
                    <a:pt x="828" y="128"/>
                  </a:lnTo>
                  <a:lnTo>
                    <a:pt x="786" y="136"/>
                  </a:lnTo>
                  <a:lnTo>
                    <a:pt x="746" y="145"/>
                  </a:lnTo>
                  <a:lnTo>
                    <a:pt x="706" y="156"/>
                  </a:lnTo>
                  <a:lnTo>
                    <a:pt x="668" y="169"/>
                  </a:lnTo>
                  <a:lnTo>
                    <a:pt x="630" y="184"/>
                  </a:lnTo>
                  <a:lnTo>
                    <a:pt x="593" y="201"/>
                  </a:lnTo>
                  <a:lnTo>
                    <a:pt x="557" y="219"/>
                  </a:lnTo>
                  <a:lnTo>
                    <a:pt x="522" y="239"/>
                  </a:lnTo>
                  <a:lnTo>
                    <a:pt x="488" y="261"/>
                  </a:lnTo>
                  <a:lnTo>
                    <a:pt x="455" y="285"/>
                  </a:lnTo>
                  <a:lnTo>
                    <a:pt x="423" y="310"/>
                  </a:lnTo>
                  <a:lnTo>
                    <a:pt x="393" y="336"/>
                  </a:lnTo>
                  <a:lnTo>
                    <a:pt x="364" y="364"/>
                  </a:lnTo>
                  <a:lnTo>
                    <a:pt x="337" y="392"/>
                  </a:lnTo>
                  <a:lnTo>
                    <a:pt x="310" y="423"/>
                  </a:lnTo>
                  <a:lnTo>
                    <a:pt x="285" y="454"/>
                  </a:lnTo>
                  <a:lnTo>
                    <a:pt x="262" y="487"/>
                  </a:lnTo>
                  <a:lnTo>
                    <a:pt x="240" y="521"/>
                  </a:lnTo>
                  <a:lnTo>
                    <a:pt x="220" y="556"/>
                  </a:lnTo>
                  <a:lnTo>
                    <a:pt x="201" y="592"/>
                  </a:lnTo>
                  <a:lnTo>
                    <a:pt x="185" y="629"/>
                  </a:lnTo>
                  <a:lnTo>
                    <a:pt x="170" y="667"/>
                  </a:lnTo>
                  <a:lnTo>
                    <a:pt x="157" y="706"/>
                  </a:lnTo>
                  <a:lnTo>
                    <a:pt x="146" y="745"/>
                  </a:lnTo>
                  <a:lnTo>
                    <a:pt x="137" y="786"/>
                  </a:lnTo>
                  <a:lnTo>
                    <a:pt x="129" y="827"/>
                  </a:lnTo>
                  <a:lnTo>
                    <a:pt x="124" y="869"/>
                  </a:lnTo>
                  <a:lnTo>
                    <a:pt x="120" y="911"/>
                  </a:lnTo>
                  <a:lnTo>
                    <a:pt x="119" y="954"/>
                  </a:lnTo>
                  <a:lnTo>
                    <a:pt x="120" y="997"/>
                  </a:lnTo>
                  <a:lnTo>
                    <a:pt x="124" y="1039"/>
                  </a:lnTo>
                  <a:lnTo>
                    <a:pt x="129" y="1081"/>
                  </a:lnTo>
                  <a:lnTo>
                    <a:pt x="137" y="1123"/>
                  </a:lnTo>
                  <a:lnTo>
                    <a:pt x="146" y="1163"/>
                  </a:lnTo>
                  <a:lnTo>
                    <a:pt x="157" y="1203"/>
                  </a:lnTo>
                  <a:lnTo>
                    <a:pt x="170" y="1241"/>
                  </a:lnTo>
                  <a:lnTo>
                    <a:pt x="185" y="1279"/>
                  </a:lnTo>
                  <a:lnTo>
                    <a:pt x="201" y="1316"/>
                  </a:lnTo>
                  <a:lnTo>
                    <a:pt x="220" y="1352"/>
                  </a:lnTo>
                  <a:lnTo>
                    <a:pt x="240" y="1387"/>
                  </a:lnTo>
                  <a:lnTo>
                    <a:pt x="262" y="1421"/>
                  </a:lnTo>
                  <a:lnTo>
                    <a:pt x="285" y="1454"/>
                  </a:lnTo>
                  <a:lnTo>
                    <a:pt x="310" y="1485"/>
                  </a:lnTo>
                  <a:lnTo>
                    <a:pt x="337" y="1516"/>
                  </a:lnTo>
                  <a:lnTo>
                    <a:pt x="364" y="1545"/>
                  </a:lnTo>
                  <a:lnTo>
                    <a:pt x="393" y="1572"/>
                  </a:lnTo>
                  <a:lnTo>
                    <a:pt x="423" y="1599"/>
                  </a:lnTo>
                  <a:lnTo>
                    <a:pt x="455" y="1623"/>
                  </a:lnTo>
                  <a:lnTo>
                    <a:pt x="488" y="1647"/>
                  </a:lnTo>
                  <a:lnTo>
                    <a:pt x="522" y="1669"/>
                  </a:lnTo>
                  <a:lnTo>
                    <a:pt x="557" y="1689"/>
                  </a:lnTo>
                  <a:lnTo>
                    <a:pt x="593" y="1707"/>
                  </a:lnTo>
                  <a:lnTo>
                    <a:pt x="630" y="1724"/>
                  </a:lnTo>
                  <a:lnTo>
                    <a:pt x="668" y="1739"/>
                  </a:lnTo>
                  <a:lnTo>
                    <a:pt x="706" y="1752"/>
                  </a:lnTo>
                  <a:lnTo>
                    <a:pt x="746" y="1763"/>
                  </a:lnTo>
                  <a:lnTo>
                    <a:pt x="786" y="1772"/>
                  </a:lnTo>
                  <a:lnTo>
                    <a:pt x="828" y="1780"/>
                  </a:lnTo>
                  <a:lnTo>
                    <a:pt x="870" y="1785"/>
                  </a:lnTo>
                  <a:lnTo>
                    <a:pt x="912" y="1788"/>
                  </a:lnTo>
                  <a:lnTo>
                    <a:pt x="955" y="1790"/>
                  </a:lnTo>
                  <a:lnTo>
                    <a:pt x="998" y="1788"/>
                  </a:lnTo>
                  <a:lnTo>
                    <a:pt x="1040" y="1785"/>
                  </a:lnTo>
                  <a:lnTo>
                    <a:pt x="1082" y="1780"/>
                  </a:lnTo>
                  <a:lnTo>
                    <a:pt x="1123" y="1772"/>
                  </a:lnTo>
                  <a:lnTo>
                    <a:pt x="1164" y="1763"/>
                  </a:lnTo>
                  <a:lnTo>
                    <a:pt x="1203" y="1752"/>
                  </a:lnTo>
                  <a:lnTo>
                    <a:pt x="1242" y="1739"/>
                  </a:lnTo>
                  <a:lnTo>
                    <a:pt x="1280" y="1724"/>
                  </a:lnTo>
                  <a:lnTo>
                    <a:pt x="1317" y="1707"/>
                  </a:lnTo>
                  <a:lnTo>
                    <a:pt x="1353" y="1689"/>
                  </a:lnTo>
                  <a:lnTo>
                    <a:pt x="1388" y="1669"/>
                  </a:lnTo>
                  <a:lnTo>
                    <a:pt x="1422" y="1647"/>
                  </a:lnTo>
                  <a:lnTo>
                    <a:pt x="1455" y="1623"/>
                  </a:lnTo>
                  <a:lnTo>
                    <a:pt x="1486" y="1599"/>
                  </a:lnTo>
                  <a:lnTo>
                    <a:pt x="1517" y="1572"/>
                  </a:lnTo>
                  <a:lnTo>
                    <a:pt x="1545" y="1545"/>
                  </a:lnTo>
                  <a:lnTo>
                    <a:pt x="1573" y="1516"/>
                  </a:lnTo>
                  <a:lnTo>
                    <a:pt x="1599" y="1485"/>
                  </a:lnTo>
                  <a:lnTo>
                    <a:pt x="1624" y="1454"/>
                  </a:lnTo>
                  <a:lnTo>
                    <a:pt x="1648" y="1421"/>
                  </a:lnTo>
                  <a:lnTo>
                    <a:pt x="1670" y="1387"/>
                  </a:lnTo>
                  <a:lnTo>
                    <a:pt x="1690" y="1352"/>
                  </a:lnTo>
                  <a:lnTo>
                    <a:pt x="1708" y="1316"/>
                  </a:lnTo>
                  <a:lnTo>
                    <a:pt x="1725" y="1279"/>
                  </a:lnTo>
                  <a:lnTo>
                    <a:pt x="1740" y="1241"/>
                  </a:lnTo>
                  <a:lnTo>
                    <a:pt x="1753" y="1203"/>
                  </a:lnTo>
                  <a:lnTo>
                    <a:pt x="1764" y="1163"/>
                  </a:lnTo>
                  <a:lnTo>
                    <a:pt x="1773" y="1123"/>
                  </a:lnTo>
                  <a:lnTo>
                    <a:pt x="1781" y="1081"/>
                  </a:lnTo>
                  <a:lnTo>
                    <a:pt x="1786" y="1039"/>
                  </a:lnTo>
                  <a:lnTo>
                    <a:pt x="1789" y="997"/>
                  </a:lnTo>
                  <a:lnTo>
                    <a:pt x="1790" y="954"/>
                  </a:lnTo>
                  <a:lnTo>
                    <a:pt x="1909" y="954"/>
                  </a:lnTo>
                </a:path>
              </a:pathLst>
            </a:custGeom>
            <a:solidFill>
              <a:srgbClr val="97E4A4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34" name="Freeform 18"/>
            <p:cNvSpPr>
              <a:spLocks/>
            </p:cNvSpPr>
            <p:nvPr/>
          </p:nvSpPr>
          <p:spPr bwMode="auto">
            <a:xfrm>
              <a:off x="2737" y="1715"/>
              <a:ext cx="1672" cy="1672"/>
            </a:xfrm>
            <a:custGeom>
              <a:avLst/>
              <a:gdLst/>
              <a:ahLst/>
              <a:cxnLst>
                <a:cxn ang="0">
                  <a:pos x="1654" y="667"/>
                </a:cxn>
                <a:cxn ang="0">
                  <a:pos x="1589" y="473"/>
                </a:cxn>
                <a:cxn ang="0">
                  <a:pos x="1480" y="304"/>
                </a:cxn>
                <a:cxn ang="0">
                  <a:pos x="1336" y="166"/>
                </a:cxn>
                <a:cxn ang="0">
                  <a:pos x="1161" y="65"/>
                </a:cxn>
                <a:cxn ang="0">
                  <a:pos x="963" y="9"/>
                </a:cxn>
                <a:cxn ang="0">
                  <a:pos x="751" y="4"/>
                </a:cxn>
                <a:cxn ang="0">
                  <a:pos x="549" y="50"/>
                </a:cxn>
                <a:cxn ang="0">
                  <a:pos x="369" y="142"/>
                </a:cxn>
                <a:cxn ang="0">
                  <a:pos x="218" y="273"/>
                </a:cxn>
                <a:cxn ang="0">
                  <a:pos x="101" y="437"/>
                </a:cxn>
                <a:cxn ang="0">
                  <a:pos x="27" y="626"/>
                </a:cxn>
                <a:cxn ang="0">
                  <a:pos x="0" y="835"/>
                </a:cxn>
                <a:cxn ang="0">
                  <a:pos x="27" y="1044"/>
                </a:cxn>
                <a:cxn ang="0">
                  <a:pos x="101" y="1233"/>
                </a:cxn>
                <a:cxn ang="0">
                  <a:pos x="218" y="1397"/>
                </a:cxn>
                <a:cxn ang="0">
                  <a:pos x="369" y="1528"/>
                </a:cxn>
                <a:cxn ang="0">
                  <a:pos x="549" y="1620"/>
                </a:cxn>
                <a:cxn ang="0">
                  <a:pos x="751" y="1666"/>
                </a:cxn>
                <a:cxn ang="0">
                  <a:pos x="963" y="1661"/>
                </a:cxn>
                <a:cxn ang="0">
                  <a:pos x="1161" y="1605"/>
                </a:cxn>
                <a:cxn ang="0">
                  <a:pos x="1336" y="1504"/>
                </a:cxn>
                <a:cxn ang="0">
                  <a:pos x="1480" y="1366"/>
                </a:cxn>
                <a:cxn ang="0">
                  <a:pos x="1589" y="1197"/>
                </a:cxn>
                <a:cxn ang="0">
                  <a:pos x="1654" y="1004"/>
                </a:cxn>
                <a:cxn ang="0">
                  <a:pos x="1552" y="835"/>
                </a:cxn>
                <a:cxn ang="0">
                  <a:pos x="1529" y="656"/>
                </a:cxn>
                <a:cxn ang="0">
                  <a:pos x="1465" y="494"/>
                </a:cxn>
                <a:cxn ang="0">
                  <a:pos x="1365" y="354"/>
                </a:cxn>
                <a:cxn ang="0">
                  <a:pos x="1236" y="242"/>
                </a:cxn>
                <a:cxn ang="0">
                  <a:pos x="1082" y="163"/>
                </a:cxn>
                <a:cxn ang="0">
                  <a:pos x="909" y="123"/>
                </a:cxn>
                <a:cxn ang="0">
                  <a:pos x="727" y="127"/>
                </a:cxn>
                <a:cxn ang="0">
                  <a:pos x="557" y="176"/>
                </a:cxn>
                <a:cxn ang="0">
                  <a:pos x="407" y="262"/>
                </a:cxn>
                <a:cxn ang="0">
                  <a:pos x="283" y="380"/>
                </a:cxn>
                <a:cxn ang="0">
                  <a:pos x="191" y="525"/>
                </a:cxn>
                <a:cxn ang="0">
                  <a:pos x="134" y="691"/>
                </a:cxn>
                <a:cxn ang="0">
                  <a:pos x="121" y="872"/>
                </a:cxn>
                <a:cxn ang="0">
                  <a:pos x="152" y="1048"/>
                </a:cxn>
                <a:cxn ang="0">
                  <a:pos x="223" y="1206"/>
                </a:cxn>
                <a:cxn ang="0">
                  <a:pos x="330" y="1341"/>
                </a:cxn>
                <a:cxn ang="0">
                  <a:pos x="465" y="1447"/>
                </a:cxn>
                <a:cxn ang="0">
                  <a:pos x="623" y="1519"/>
                </a:cxn>
                <a:cxn ang="0">
                  <a:pos x="799" y="1550"/>
                </a:cxn>
                <a:cxn ang="0">
                  <a:pos x="980" y="1537"/>
                </a:cxn>
                <a:cxn ang="0">
                  <a:pos x="1146" y="1480"/>
                </a:cxn>
                <a:cxn ang="0">
                  <a:pos x="1291" y="1388"/>
                </a:cxn>
                <a:cxn ang="0">
                  <a:pos x="1409" y="1263"/>
                </a:cxn>
                <a:cxn ang="0">
                  <a:pos x="1495" y="1113"/>
                </a:cxn>
                <a:cxn ang="0">
                  <a:pos x="1544" y="944"/>
                </a:cxn>
              </a:cxnLst>
              <a:rect l="0" t="0" r="r" b="b"/>
              <a:pathLst>
                <a:path w="1672" h="1672">
                  <a:moveTo>
                    <a:pt x="1671" y="835"/>
                  </a:moveTo>
                  <a:lnTo>
                    <a:pt x="1670" y="792"/>
                  </a:lnTo>
                  <a:lnTo>
                    <a:pt x="1667" y="750"/>
                  </a:lnTo>
                  <a:lnTo>
                    <a:pt x="1662" y="708"/>
                  </a:lnTo>
                  <a:lnTo>
                    <a:pt x="1654" y="667"/>
                  </a:lnTo>
                  <a:lnTo>
                    <a:pt x="1645" y="626"/>
                  </a:lnTo>
                  <a:lnTo>
                    <a:pt x="1634" y="587"/>
                  </a:lnTo>
                  <a:lnTo>
                    <a:pt x="1621" y="548"/>
                  </a:lnTo>
                  <a:lnTo>
                    <a:pt x="1606" y="510"/>
                  </a:lnTo>
                  <a:lnTo>
                    <a:pt x="1589" y="473"/>
                  </a:lnTo>
                  <a:lnTo>
                    <a:pt x="1571" y="437"/>
                  </a:lnTo>
                  <a:lnTo>
                    <a:pt x="1551" y="402"/>
                  </a:lnTo>
                  <a:lnTo>
                    <a:pt x="1529" y="368"/>
                  </a:lnTo>
                  <a:lnTo>
                    <a:pt x="1505" y="335"/>
                  </a:lnTo>
                  <a:lnTo>
                    <a:pt x="1480" y="304"/>
                  </a:lnTo>
                  <a:lnTo>
                    <a:pt x="1454" y="273"/>
                  </a:lnTo>
                  <a:lnTo>
                    <a:pt x="1426" y="245"/>
                  </a:lnTo>
                  <a:lnTo>
                    <a:pt x="1398" y="217"/>
                  </a:lnTo>
                  <a:lnTo>
                    <a:pt x="1367" y="191"/>
                  </a:lnTo>
                  <a:lnTo>
                    <a:pt x="1336" y="166"/>
                  </a:lnTo>
                  <a:lnTo>
                    <a:pt x="1303" y="142"/>
                  </a:lnTo>
                  <a:lnTo>
                    <a:pt x="1269" y="120"/>
                  </a:lnTo>
                  <a:lnTo>
                    <a:pt x="1234" y="100"/>
                  </a:lnTo>
                  <a:lnTo>
                    <a:pt x="1198" y="82"/>
                  </a:lnTo>
                  <a:lnTo>
                    <a:pt x="1161" y="65"/>
                  </a:lnTo>
                  <a:lnTo>
                    <a:pt x="1123" y="50"/>
                  </a:lnTo>
                  <a:lnTo>
                    <a:pt x="1084" y="37"/>
                  </a:lnTo>
                  <a:lnTo>
                    <a:pt x="1045" y="26"/>
                  </a:lnTo>
                  <a:lnTo>
                    <a:pt x="1004" y="17"/>
                  </a:lnTo>
                  <a:lnTo>
                    <a:pt x="963" y="9"/>
                  </a:lnTo>
                  <a:lnTo>
                    <a:pt x="921" y="4"/>
                  </a:lnTo>
                  <a:lnTo>
                    <a:pt x="879" y="1"/>
                  </a:lnTo>
                  <a:lnTo>
                    <a:pt x="836" y="0"/>
                  </a:lnTo>
                  <a:lnTo>
                    <a:pt x="793" y="1"/>
                  </a:lnTo>
                  <a:lnTo>
                    <a:pt x="751" y="4"/>
                  </a:lnTo>
                  <a:lnTo>
                    <a:pt x="709" y="9"/>
                  </a:lnTo>
                  <a:lnTo>
                    <a:pt x="667" y="17"/>
                  </a:lnTo>
                  <a:lnTo>
                    <a:pt x="627" y="26"/>
                  </a:lnTo>
                  <a:lnTo>
                    <a:pt x="587" y="37"/>
                  </a:lnTo>
                  <a:lnTo>
                    <a:pt x="549" y="50"/>
                  </a:lnTo>
                  <a:lnTo>
                    <a:pt x="511" y="65"/>
                  </a:lnTo>
                  <a:lnTo>
                    <a:pt x="474" y="82"/>
                  </a:lnTo>
                  <a:lnTo>
                    <a:pt x="438" y="100"/>
                  </a:lnTo>
                  <a:lnTo>
                    <a:pt x="403" y="120"/>
                  </a:lnTo>
                  <a:lnTo>
                    <a:pt x="369" y="142"/>
                  </a:lnTo>
                  <a:lnTo>
                    <a:pt x="336" y="166"/>
                  </a:lnTo>
                  <a:lnTo>
                    <a:pt x="304" y="191"/>
                  </a:lnTo>
                  <a:lnTo>
                    <a:pt x="274" y="217"/>
                  </a:lnTo>
                  <a:lnTo>
                    <a:pt x="245" y="245"/>
                  </a:lnTo>
                  <a:lnTo>
                    <a:pt x="218" y="273"/>
                  </a:lnTo>
                  <a:lnTo>
                    <a:pt x="191" y="304"/>
                  </a:lnTo>
                  <a:lnTo>
                    <a:pt x="166" y="335"/>
                  </a:lnTo>
                  <a:lnTo>
                    <a:pt x="143" y="368"/>
                  </a:lnTo>
                  <a:lnTo>
                    <a:pt x="121" y="402"/>
                  </a:lnTo>
                  <a:lnTo>
                    <a:pt x="101" y="437"/>
                  </a:lnTo>
                  <a:lnTo>
                    <a:pt x="82" y="473"/>
                  </a:lnTo>
                  <a:lnTo>
                    <a:pt x="66" y="510"/>
                  </a:lnTo>
                  <a:lnTo>
                    <a:pt x="51" y="548"/>
                  </a:lnTo>
                  <a:lnTo>
                    <a:pt x="38" y="587"/>
                  </a:lnTo>
                  <a:lnTo>
                    <a:pt x="27" y="626"/>
                  </a:lnTo>
                  <a:lnTo>
                    <a:pt x="18" y="667"/>
                  </a:lnTo>
                  <a:lnTo>
                    <a:pt x="10" y="708"/>
                  </a:lnTo>
                  <a:lnTo>
                    <a:pt x="5" y="750"/>
                  </a:lnTo>
                  <a:lnTo>
                    <a:pt x="1" y="792"/>
                  </a:lnTo>
                  <a:lnTo>
                    <a:pt x="0" y="835"/>
                  </a:lnTo>
                  <a:lnTo>
                    <a:pt x="1" y="878"/>
                  </a:lnTo>
                  <a:lnTo>
                    <a:pt x="5" y="920"/>
                  </a:lnTo>
                  <a:lnTo>
                    <a:pt x="10" y="962"/>
                  </a:lnTo>
                  <a:lnTo>
                    <a:pt x="18" y="1004"/>
                  </a:lnTo>
                  <a:lnTo>
                    <a:pt x="27" y="1044"/>
                  </a:lnTo>
                  <a:lnTo>
                    <a:pt x="38" y="1084"/>
                  </a:lnTo>
                  <a:lnTo>
                    <a:pt x="51" y="1122"/>
                  </a:lnTo>
                  <a:lnTo>
                    <a:pt x="66" y="1160"/>
                  </a:lnTo>
                  <a:lnTo>
                    <a:pt x="82" y="1197"/>
                  </a:lnTo>
                  <a:lnTo>
                    <a:pt x="101" y="1233"/>
                  </a:lnTo>
                  <a:lnTo>
                    <a:pt x="121" y="1268"/>
                  </a:lnTo>
                  <a:lnTo>
                    <a:pt x="143" y="1302"/>
                  </a:lnTo>
                  <a:lnTo>
                    <a:pt x="166" y="1335"/>
                  </a:lnTo>
                  <a:lnTo>
                    <a:pt x="191" y="1366"/>
                  </a:lnTo>
                  <a:lnTo>
                    <a:pt x="218" y="1397"/>
                  </a:lnTo>
                  <a:lnTo>
                    <a:pt x="245" y="1426"/>
                  </a:lnTo>
                  <a:lnTo>
                    <a:pt x="274" y="1453"/>
                  </a:lnTo>
                  <a:lnTo>
                    <a:pt x="304" y="1480"/>
                  </a:lnTo>
                  <a:lnTo>
                    <a:pt x="336" y="1504"/>
                  </a:lnTo>
                  <a:lnTo>
                    <a:pt x="369" y="1528"/>
                  </a:lnTo>
                  <a:lnTo>
                    <a:pt x="403" y="1550"/>
                  </a:lnTo>
                  <a:lnTo>
                    <a:pt x="438" y="1570"/>
                  </a:lnTo>
                  <a:lnTo>
                    <a:pt x="474" y="1588"/>
                  </a:lnTo>
                  <a:lnTo>
                    <a:pt x="511" y="1605"/>
                  </a:lnTo>
                  <a:lnTo>
                    <a:pt x="549" y="1620"/>
                  </a:lnTo>
                  <a:lnTo>
                    <a:pt x="587" y="1633"/>
                  </a:lnTo>
                  <a:lnTo>
                    <a:pt x="627" y="1644"/>
                  </a:lnTo>
                  <a:lnTo>
                    <a:pt x="667" y="1653"/>
                  </a:lnTo>
                  <a:lnTo>
                    <a:pt x="709" y="1661"/>
                  </a:lnTo>
                  <a:lnTo>
                    <a:pt x="751" y="1666"/>
                  </a:lnTo>
                  <a:lnTo>
                    <a:pt x="793" y="1669"/>
                  </a:lnTo>
                  <a:lnTo>
                    <a:pt x="836" y="1671"/>
                  </a:lnTo>
                  <a:lnTo>
                    <a:pt x="879" y="1669"/>
                  </a:lnTo>
                  <a:lnTo>
                    <a:pt x="921" y="1666"/>
                  </a:lnTo>
                  <a:lnTo>
                    <a:pt x="963" y="1661"/>
                  </a:lnTo>
                  <a:lnTo>
                    <a:pt x="1004" y="1653"/>
                  </a:lnTo>
                  <a:lnTo>
                    <a:pt x="1045" y="1644"/>
                  </a:lnTo>
                  <a:lnTo>
                    <a:pt x="1084" y="1633"/>
                  </a:lnTo>
                  <a:lnTo>
                    <a:pt x="1123" y="1620"/>
                  </a:lnTo>
                  <a:lnTo>
                    <a:pt x="1161" y="1605"/>
                  </a:lnTo>
                  <a:lnTo>
                    <a:pt x="1198" y="1588"/>
                  </a:lnTo>
                  <a:lnTo>
                    <a:pt x="1234" y="1570"/>
                  </a:lnTo>
                  <a:lnTo>
                    <a:pt x="1269" y="1550"/>
                  </a:lnTo>
                  <a:lnTo>
                    <a:pt x="1303" y="1528"/>
                  </a:lnTo>
                  <a:lnTo>
                    <a:pt x="1336" y="1504"/>
                  </a:lnTo>
                  <a:lnTo>
                    <a:pt x="1367" y="1480"/>
                  </a:lnTo>
                  <a:lnTo>
                    <a:pt x="1398" y="1453"/>
                  </a:lnTo>
                  <a:lnTo>
                    <a:pt x="1426" y="1426"/>
                  </a:lnTo>
                  <a:lnTo>
                    <a:pt x="1454" y="1397"/>
                  </a:lnTo>
                  <a:lnTo>
                    <a:pt x="1480" y="1366"/>
                  </a:lnTo>
                  <a:lnTo>
                    <a:pt x="1505" y="1335"/>
                  </a:lnTo>
                  <a:lnTo>
                    <a:pt x="1529" y="1302"/>
                  </a:lnTo>
                  <a:lnTo>
                    <a:pt x="1551" y="1268"/>
                  </a:lnTo>
                  <a:lnTo>
                    <a:pt x="1571" y="1233"/>
                  </a:lnTo>
                  <a:lnTo>
                    <a:pt x="1589" y="1197"/>
                  </a:lnTo>
                  <a:lnTo>
                    <a:pt x="1606" y="1160"/>
                  </a:lnTo>
                  <a:lnTo>
                    <a:pt x="1621" y="1122"/>
                  </a:lnTo>
                  <a:lnTo>
                    <a:pt x="1634" y="1084"/>
                  </a:lnTo>
                  <a:lnTo>
                    <a:pt x="1645" y="1044"/>
                  </a:lnTo>
                  <a:lnTo>
                    <a:pt x="1654" y="1004"/>
                  </a:lnTo>
                  <a:lnTo>
                    <a:pt x="1662" y="962"/>
                  </a:lnTo>
                  <a:lnTo>
                    <a:pt x="1667" y="920"/>
                  </a:lnTo>
                  <a:lnTo>
                    <a:pt x="1670" y="878"/>
                  </a:lnTo>
                  <a:lnTo>
                    <a:pt x="1671" y="835"/>
                  </a:lnTo>
                  <a:lnTo>
                    <a:pt x="1552" y="835"/>
                  </a:lnTo>
                  <a:lnTo>
                    <a:pt x="1551" y="798"/>
                  </a:lnTo>
                  <a:lnTo>
                    <a:pt x="1548" y="762"/>
                  </a:lnTo>
                  <a:lnTo>
                    <a:pt x="1544" y="726"/>
                  </a:lnTo>
                  <a:lnTo>
                    <a:pt x="1537" y="691"/>
                  </a:lnTo>
                  <a:lnTo>
                    <a:pt x="1529" y="656"/>
                  </a:lnTo>
                  <a:lnTo>
                    <a:pt x="1520" y="622"/>
                  </a:lnTo>
                  <a:lnTo>
                    <a:pt x="1508" y="589"/>
                  </a:lnTo>
                  <a:lnTo>
                    <a:pt x="1495" y="557"/>
                  </a:lnTo>
                  <a:lnTo>
                    <a:pt x="1481" y="525"/>
                  </a:lnTo>
                  <a:lnTo>
                    <a:pt x="1465" y="494"/>
                  </a:lnTo>
                  <a:lnTo>
                    <a:pt x="1448" y="464"/>
                  </a:lnTo>
                  <a:lnTo>
                    <a:pt x="1429" y="435"/>
                  </a:lnTo>
                  <a:lnTo>
                    <a:pt x="1409" y="407"/>
                  </a:lnTo>
                  <a:lnTo>
                    <a:pt x="1388" y="380"/>
                  </a:lnTo>
                  <a:lnTo>
                    <a:pt x="1365" y="354"/>
                  </a:lnTo>
                  <a:lnTo>
                    <a:pt x="1342" y="329"/>
                  </a:lnTo>
                  <a:lnTo>
                    <a:pt x="1317" y="306"/>
                  </a:lnTo>
                  <a:lnTo>
                    <a:pt x="1291" y="283"/>
                  </a:lnTo>
                  <a:lnTo>
                    <a:pt x="1264" y="262"/>
                  </a:lnTo>
                  <a:lnTo>
                    <a:pt x="1236" y="242"/>
                  </a:lnTo>
                  <a:lnTo>
                    <a:pt x="1207" y="223"/>
                  </a:lnTo>
                  <a:lnTo>
                    <a:pt x="1177" y="206"/>
                  </a:lnTo>
                  <a:lnTo>
                    <a:pt x="1146" y="190"/>
                  </a:lnTo>
                  <a:lnTo>
                    <a:pt x="1114" y="176"/>
                  </a:lnTo>
                  <a:lnTo>
                    <a:pt x="1082" y="163"/>
                  </a:lnTo>
                  <a:lnTo>
                    <a:pt x="1049" y="152"/>
                  </a:lnTo>
                  <a:lnTo>
                    <a:pt x="1015" y="142"/>
                  </a:lnTo>
                  <a:lnTo>
                    <a:pt x="980" y="134"/>
                  </a:lnTo>
                  <a:lnTo>
                    <a:pt x="944" y="127"/>
                  </a:lnTo>
                  <a:lnTo>
                    <a:pt x="909" y="123"/>
                  </a:lnTo>
                  <a:lnTo>
                    <a:pt x="873" y="120"/>
                  </a:lnTo>
                  <a:lnTo>
                    <a:pt x="836" y="119"/>
                  </a:lnTo>
                  <a:lnTo>
                    <a:pt x="799" y="120"/>
                  </a:lnTo>
                  <a:lnTo>
                    <a:pt x="763" y="123"/>
                  </a:lnTo>
                  <a:lnTo>
                    <a:pt x="727" y="127"/>
                  </a:lnTo>
                  <a:lnTo>
                    <a:pt x="691" y="134"/>
                  </a:lnTo>
                  <a:lnTo>
                    <a:pt x="657" y="142"/>
                  </a:lnTo>
                  <a:lnTo>
                    <a:pt x="623" y="152"/>
                  </a:lnTo>
                  <a:lnTo>
                    <a:pt x="590" y="163"/>
                  </a:lnTo>
                  <a:lnTo>
                    <a:pt x="557" y="176"/>
                  </a:lnTo>
                  <a:lnTo>
                    <a:pt x="526" y="190"/>
                  </a:lnTo>
                  <a:lnTo>
                    <a:pt x="495" y="206"/>
                  </a:lnTo>
                  <a:lnTo>
                    <a:pt x="465" y="223"/>
                  </a:lnTo>
                  <a:lnTo>
                    <a:pt x="436" y="242"/>
                  </a:lnTo>
                  <a:lnTo>
                    <a:pt x="407" y="262"/>
                  </a:lnTo>
                  <a:lnTo>
                    <a:pt x="380" y="283"/>
                  </a:lnTo>
                  <a:lnTo>
                    <a:pt x="354" y="306"/>
                  </a:lnTo>
                  <a:lnTo>
                    <a:pt x="330" y="329"/>
                  </a:lnTo>
                  <a:lnTo>
                    <a:pt x="306" y="354"/>
                  </a:lnTo>
                  <a:lnTo>
                    <a:pt x="283" y="380"/>
                  </a:lnTo>
                  <a:lnTo>
                    <a:pt x="262" y="407"/>
                  </a:lnTo>
                  <a:lnTo>
                    <a:pt x="242" y="435"/>
                  </a:lnTo>
                  <a:lnTo>
                    <a:pt x="223" y="464"/>
                  </a:lnTo>
                  <a:lnTo>
                    <a:pt x="206" y="494"/>
                  </a:lnTo>
                  <a:lnTo>
                    <a:pt x="191" y="525"/>
                  </a:lnTo>
                  <a:lnTo>
                    <a:pt x="176" y="557"/>
                  </a:lnTo>
                  <a:lnTo>
                    <a:pt x="164" y="589"/>
                  </a:lnTo>
                  <a:lnTo>
                    <a:pt x="152" y="622"/>
                  </a:lnTo>
                  <a:lnTo>
                    <a:pt x="142" y="656"/>
                  </a:lnTo>
                  <a:lnTo>
                    <a:pt x="134" y="691"/>
                  </a:lnTo>
                  <a:lnTo>
                    <a:pt x="128" y="726"/>
                  </a:lnTo>
                  <a:lnTo>
                    <a:pt x="123" y="762"/>
                  </a:lnTo>
                  <a:lnTo>
                    <a:pt x="121" y="798"/>
                  </a:lnTo>
                  <a:lnTo>
                    <a:pt x="120" y="835"/>
                  </a:lnTo>
                  <a:lnTo>
                    <a:pt x="121" y="872"/>
                  </a:lnTo>
                  <a:lnTo>
                    <a:pt x="123" y="908"/>
                  </a:lnTo>
                  <a:lnTo>
                    <a:pt x="128" y="944"/>
                  </a:lnTo>
                  <a:lnTo>
                    <a:pt x="134" y="979"/>
                  </a:lnTo>
                  <a:lnTo>
                    <a:pt x="142" y="1014"/>
                  </a:lnTo>
                  <a:lnTo>
                    <a:pt x="152" y="1048"/>
                  </a:lnTo>
                  <a:lnTo>
                    <a:pt x="164" y="1081"/>
                  </a:lnTo>
                  <a:lnTo>
                    <a:pt x="176" y="1113"/>
                  </a:lnTo>
                  <a:lnTo>
                    <a:pt x="191" y="1145"/>
                  </a:lnTo>
                  <a:lnTo>
                    <a:pt x="206" y="1176"/>
                  </a:lnTo>
                  <a:lnTo>
                    <a:pt x="223" y="1206"/>
                  </a:lnTo>
                  <a:lnTo>
                    <a:pt x="242" y="1235"/>
                  </a:lnTo>
                  <a:lnTo>
                    <a:pt x="262" y="1263"/>
                  </a:lnTo>
                  <a:lnTo>
                    <a:pt x="283" y="1290"/>
                  </a:lnTo>
                  <a:lnTo>
                    <a:pt x="306" y="1316"/>
                  </a:lnTo>
                  <a:lnTo>
                    <a:pt x="330" y="1341"/>
                  </a:lnTo>
                  <a:lnTo>
                    <a:pt x="354" y="1365"/>
                  </a:lnTo>
                  <a:lnTo>
                    <a:pt x="380" y="1388"/>
                  </a:lnTo>
                  <a:lnTo>
                    <a:pt x="407" y="1408"/>
                  </a:lnTo>
                  <a:lnTo>
                    <a:pt x="436" y="1428"/>
                  </a:lnTo>
                  <a:lnTo>
                    <a:pt x="465" y="1447"/>
                  </a:lnTo>
                  <a:lnTo>
                    <a:pt x="495" y="1465"/>
                  </a:lnTo>
                  <a:lnTo>
                    <a:pt x="526" y="1480"/>
                  </a:lnTo>
                  <a:lnTo>
                    <a:pt x="557" y="1495"/>
                  </a:lnTo>
                  <a:lnTo>
                    <a:pt x="590" y="1507"/>
                  </a:lnTo>
                  <a:lnTo>
                    <a:pt x="623" y="1519"/>
                  </a:lnTo>
                  <a:lnTo>
                    <a:pt x="657" y="1529"/>
                  </a:lnTo>
                  <a:lnTo>
                    <a:pt x="691" y="1537"/>
                  </a:lnTo>
                  <a:lnTo>
                    <a:pt x="727" y="1543"/>
                  </a:lnTo>
                  <a:lnTo>
                    <a:pt x="763" y="1547"/>
                  </a:lnTo>
                  <a:lnTo>
                    <a:pt x="799" y="1550"/>
                  </a:lnTo>
                  <a:lnTo>
                    <a:pt x="836" y="1551"/>
                  </a:lnTo>
                  <a:lnTo>
                    <a:pt x="873" y="1550"/>
                  </a:lnTo>
                  <a:lnTo>
                    <a:pt x="909" y="1547"/>
                  </a:lnTo>
                  <a:lnTo>
                    <a:pt x="944" y="1543"/>
                  </a:lnTo>
                  <a:lnTo>
                    <a:pt x="980" y="1537"/>
                  </a:lnTo>
                  <a:lnTo>
                    <a:pt x="1015" y="1529"/>
                  </a:lnTo>
                  <a:lnTo>
                    <a:pt x="1049" y="1519"/>
                  </a:lnTo>
                  <a:lnTo>
                    <a:pt x="1082" y="1507"/>
                  </a:lnTo>
                  <a:lnTo>
                    <a:pt x="1114" y="1495"/>
                  </a:lnTo>
                  <a:lnTo>
                    <a:pt x="1146" y="1480"/>
                  </a:lnTo>
                  <a:lnTo>
                    <a:pt x="1177" y="1465"/>
                  </a:lnTo>
                  <a:lnTo>
                    <a:pt x="1207" y="1447"/>
                  </a:lnTo>
                  <a:lnTo>
                    <a:pt x="1236" y="1428"/>
                  </a:lnTo>
                  <a:lnTo>
                    <a:pt x="1264" y="1408"/>
                  </a:lnTo>
                  <a:lnTo>
                    <a:pt x="1291" y="1388"/>
                  </a:lnTo>
                  <a:lnTo>
                    <a:pt x="1317" y="1365"/>
                  </a:lnTo>
                  <a:lnTo>
                    <a:pt x="1342" y="1341"/>
                  </a:lnTo>
                  <a:lnTo>
                    <a:pt x="1365" y="1316"/>
                  </a:lnTo>
                  <a:lnTo>
                    <a:pt x="1388" y="1290"/>
                  </a:lnTo>
                  <a:lnTo>
                    <a:pt x="1409" y="1263"/>
                  </a:lnTo>
                  <a:lnTo>
                    <a:pt x="1429" y="1235"/>
                  </a:lnTo>
                  <a:lnTo>
                    <a:pt x="1448" y="1206"/>
                  </a:lnTo>
                  <a:lnTo>
                    <a:pt x="1465" y="1176"/>
                  </a:lnTo>
                  <a:lnTo>
                    <a:pt x="1481" y="1145"/>
                  </a:lnTo>
                  <a:lnTo>
                    <a:pt x="1495" y="1113"/>
                  </a:lnTo>
                  <a:lnTo>
                    <a:pt x="1508" y="1081"/>
                  </a:lnTo>
                  <a:lnTo>
                    <a:pt x="1520" y="1048"/>
                  </a:lnTo>
                  <a:lnTo>
                    <a:pt x="1529" y="1014"/>
                  </a:lnTo>
                  <a:lnTo>
                    <a:pt x="1537" y="979"/>
                  </a:lnTo>
                  <a:lnTo>
                    <a:pt x="1544" y="944"/>
                  </a:lnTo>
                  <a:lnTo>
                    <a:pt x="1548" y="908"/>
                  </a:lnTo>
                  <a:lnTo>
                    <a:pt x="1551" y="872"/>
                  </a:lnTo>
                  <a:lnTo>
                    <a:pt x="1552" y="835"/>
                  </a:lnTo>
                  <a:lnTo>
                    <a:pt x="1671" y="835"/>
                  </a:lnTo>
                </a:path>
              </a:pathLst>
            </a:custGeom>
            <a:solidFill>
              <a:srgbClr val="9EE8A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35" name="Freeform 19"/>
            <p:cNvSpPr>
              <a:spLocks/>
            </p:cNvSpPr>
            <p:nvPr/>
          </p:nvSpPr>
          <p:spPr bwMode="auto">
            <a:xfrm>
              <a:off x="2857" y="1834"/>
              <a:ext cx="1433" cy="1433"/>
            </a:xfrm>
            <a:custGeom>
              <a:avLst/>
              <a:gdLst/>
              <a:ahLst/>
              <a:cxnLst>
                <a:cxn ang="0">
                  <a:pos x="1417" y="572"/>
                </a:cxn>
                <a:cxn ang="0">
                  <a:pos x="1361" y="406"/>
                </a:cxn>
                <a:cxn ang="0">
                  <a:pos x="1268" y="261"/>
                </a:cxn>
                <a:cxn ang="0">
                  <a:pos x="1144" y="143"/>
                </a:cxn>
                <a:cxn ang="0">
                  <a:pos x="994" y="57"/>
                </a:cxn>
                <a:cxn ang="0">
                  <a:pos x="824" y="8"/>
                </a:cxn>
                <a:cxn ang="0">
                  <a:pos x="643" y="4"/>
                </a:cxn>
                <a:cxn ang="0">
                  <a:pos x="470" y="44"/>
                </a:cxn>
                <a:cxn ang="0">
                  <a:pos x="316" y="123"/>
                </a:cxn>
                <a:cxn ang="0">
                  <a:pos x="186" y="235"/>
                </a:cxn>
                <a:cxn ang="0">
                  <a:pos x="86" y="375"/>
                </a:cxn>
                <a:cxn ang="0">
                  <a:pos x="22" y="537"/>
                </a:cxn>
                <a:cxn ang="0">
                  <a:pos x="0" y="716"/>
                </a:cxn>
                <a:cxn ang="0">
                  <a:pos x="22" y="895"/>
                </a:cxn>
                <a:cxn ang="0">
                  <a:pos x="86" y="1057"/>
                </a:cxn>
                <a:cxn ang="0">
                  <a:pos x="186" y="1197"/>
                </a:cxn>
                <a:cxn ang="0">
                  <a:pos x="316" y="1309"/>
                </a:cxn>
                <a:cxn ang="0">
                  <a:pos x="470" y="1388"/>
                </a:cxn>
                <a:cxn ang="0">
                  <a:pos x="643" y="1428"/>
                </a:cxn>
                <a:cxn ang="0">
                  <a:pos x="824" y="1424"/>
                </a:cxn>
                <a:cxn ang="0">
                  <a:pos x="994" y="1376"/>
                </a:cxn>
                <a:cxn ang="0">
                  <a:pos x="1144" y="1289"/>
                </a:cxn>
                <a:cxn ang="0">
                  <a:pos x="1268" y="1171"/>
                </a:cxn>
                <a:cxn ang="0">
                  <a:pos x="1361" y="1026"/>
                </a:cxn>
                <a:cxn ang="0">
                  <a:pos x="1417" y="860"/>
                </a:cxn>
                <a:cxn ang="0">
                  <a:pos x="1313" y="716"/>
                </a:cxn>
                <a:cxn ang="0">
                  <a:pos x="1294" y="567"/>
                </a:cxn>
                <a:cxn ang="0">
                  <a:pos x="1241" y="432"/>
                </a:cxn>
                <a:cxn ang="0">
                  <a:pos x="1157" y="315"/>
                </a:cxn>
                <a:cxn ang="0">
                  <a:pos x="1049" y="221"/>
                </a:cxn>
                <a:cxn ang="0">
                  <a:pos x="921" y="156"/>
                </a:cxn>
                <a:cxn ang="0">
                  <a:pos x="777" y="122"/>
                </a:cxn>
                <a:cxn ang="0">
                  <a:pos x="625" y="126"/>
                </a:cxn>
                <a:cxn ang="0">
                  <a:pos x="483" y="166"/>
                </a:cxn>
                <a:cxn ang="0">
                  <a:pos x="359" y="238"/>
                </a:cxn>
                <a:cxn ang="0">
                  <a:pos x="255" y="337"/>
                </a:cxn>
                <a:cxn ang="0">
                  <a:pos x="178" y="457"/>
                </a:cxn>
                <a:cxn ang="0">
                  <a:pos x="131" y="596"/>
                </a:cxn>
                <a:cxn ang="0">
                  <a:pos x="119" y="747"/>
                </a:cxn>
                <a:cxn ang="0">
                  <a:pos x="146" y="894"/>
                </a:cxn>
                <a:cxn ang="0">
                  <a:pos x="205" y="1025"/>
                </a:cxn>
                <a:cxn ang="0">
                  <a:pos x="294" y="1138"/>
                </a:cxn>
                <a:cxn ang="0">
                  <a:pos x="406" y="1227"/>
                </a:cxn>
                <a:cxn ang="0">
                  <a:pos x="538" y="1286"/>
                </a:cxn>
                <a:cxn ang="0">
                  <a:pos x="685" y="1312"/>
                </a:cxn>
                <a:cxn ang="0">
                  <a:pos x="836" y="1301"/>
                </a:cxn>
                <a:cxn ang="0">
                  <a:pos x="975" y="1254"/>
                </a:cxn>
                <a:cxn ang="0">
                  <a:pos x="1095" y="1177"/>
                </a:cxn>
                <a:cxn ang="0">
                  <a:pos x="1194" y="1073"/>
                </a:cxn>
                <a:cxn ang="0">
                  <a:pos x="1266" y="948"/>
                </a:cxn>
                <a:cxn ang="0">
                  <a:pos x="1306" y="807"/>
                </a:cxn>
              </a:cxnLst>
              <a:rect l="0" t="0" r="r" b="b"/>
              <a:pathLst>
                <a:path w="1433" h="1433">
                  <a:moveTo>
                    <a:pt x="1432" y="716"/>
                  </a:moveTo>
                  <a:lnTo>
                    <a:pt x="1431" y="679"/>
                  </a:lnTo>
                  <a:lnTo>
                    <a:pt x="1428" y="643"/>
                  </a:lnTo>
                  <a:lnTo>
                    <a:pt x="1424" y="607"/>
                  </a:lnTo>
                  <a:lnTo>
                    <a:pt x="1417" y="572"/>
                  </a:lnTo>
                  <a:lnTo>
                    <a:pt x="1409" y="537"/>
                  </a:lnTo>
                  <a:lnTo>
                    <a:pt x="1400" y="503"/>
                  </a:lnTo>
                  <a:lnTo>
                    <a:pt x="1388" y="470"/>
                  </a:lnTo>
                  <a:lnTo>
                    <a:pt x="1375" y="438"/>
                  </a:lnTo>
                  <a:lnTo>
                    <a:pt x="1361" y="406"/>
                  </a:lnTo>
                  <a:lnTo>
                    <a:pt x="1345" y="375"/>
                  </a:lnTo>
                  <a:lnTo>
                    <a:pt x="1328" y="345"/>
                  </a:lnTo>
                  <a:lnTo>
                    <a:pt x="1309" y="316"/>
                  </a:lnTo>
                  <a:lnTo>
                    <a:pt x="1289" y="288"/>
                  </a:lnTo>
                  <a:lnTo>
                    <a:pt x="1268" y="261"/>
                  </a:lnTo>
                  <a:lnTo>
                    <a:pt x="1245" y="235"/>
                  </a:lnTo>
                  <a:lnTo>
                    <a:pt x="1222" y="210"/>
                  </a:lnTo>
                  <a:lnTo>
                    <a:pt x="1197" y="187"/>
                  </a:lnTo>
                  <a:lnTo>
                    <a:pt x="1171" y="164"/>
                  </a:lnTo>
                  <a:lnTo>
                    <a:pt x="1144" y="143"/>
                  </a:lnTo>
                  <a:lnTo>
                    <a:pt x="1116" y="123"/>
                  </a:lnTo>
                  <a:lnTo>
                    <a:pt x="1087" y="104"/>
                  </a:lnTo>
                  <a:lnTo>
                    <a:pt x="1057" y="87"/>
                  </a:lnTo>
                  <a:lnTo>
                    <a:pt x="1026" y="71"/>
                  </a:lnTo>
                  <a:lnTo>
                    <a:pt x="994" y="57"/>
                  </a:lnTo>
                  <a:lnTo>
                    <a:pt x="962" y="44"/>
                  </a:lnTo>
                  <a:lnTo>
                    <a:pt x="929" y="33"/>
                  </a:lnTo>
                  <a:lnTo>
                    <a:pt x="895" y="23"/>
                  </a:lnTo>
                  <a:lnTo>
                    <a:pt x="860" y="15"/>
                  </a:lnTo>
                  <a:lnTo>
                    <a:pt x="824" y="8"/>
                  </a:lnTo>
                  <a:lnTo>
                    <a:pt x="789" y="4"/>
                  </a:lnTo>
                  <a:lnTo>
                    <a:pt x="753" y="1"/>
                  </a:lnTo>
                  <a:lnTo>
                    <a:pt x="716" y="0"/>
                  </a:lnTo>
                  <a:lnTo>
                    <a:pt x="679" y="1"/>
                  </a:lnTo>
                  <a:lnTo>
                    <a:pt x="643" y="4"/>
                  </a:lnTo>
                  <a:lnTo>
                    <a:pt x="607" y="8"/>
                  </a:lnTo>
                  <a:lnTo>
                    <a:pt x="571" y="15"/>
                  </a:lnTo>
                  <a:lnTo>
                    <a:pt x="537" y="23"/>
                  </a:lnTo>
                  <a:lnTo>
                    <a:pt x="503" y="33"/>
                  </a:lnTo>
                  <a:lnTo>
                    <a:pt x="470" y="44"/>
                  </a:lnTo>
                  <a:lnTo>
                    <a:pt x="437" y="57"/>
                  </a:lnTo>
                  <a:lnTo>
                    <a:pt x="406" y="71"/>
                  </a:lnTo>
                  <a:lnTo>
                    <a:pt x="375" y="87"/>
                  </a:lnTo>
                  <a:lnTo>
                    <a:pt x="345" y="104"/>
                  </a:lnTo>
                  <a:lnTo>
                    <a:pt x="316" y="123"/>
                  </a:lnTo>
                  <a:lnTo>
                    <a:pt x="287" y="143"/>
                  </a:lnTo>
                  <a:lnTo>
                    <a:pt x="260" y="164"/>
                  </a:lnTo>
                  <a:lnTo>
                    <a:pt x="234" y="187"/>
                  </a:lnTo>
                  <a:lnTo>
                    <a:pt x="210" y="210"/>
                  </a:lnTo>
                  <a:lnTo>
                    <a:pt x="186" y="235"/>
                  </a:lnTo>
                  <a:lnTo>
                    <a:pt x="163" y="261"/>
                  </a:lnTo>
                  <a:lnTo>
                    <a:pt x="142" y="288"/>
                  </a:lnTo>
                  <a:lnTo>
                    <a:pt x="122" y="316"/>
                  </a:lnTo>
                  <a:lnTo>
                    <a:pt x="103" y="345"/>
                  </a:lnTo>
                  <a:lnTo>
                    <a:pt x="86" y="375"/>
                  </a:lnTo>
                  <a:lnTo>
                    <a:pt x="71" y="406"/>
                  </a:lnTo>
                  <a:lnTo>
                    <a:pt x="56" y="438"/>
                  </a:lnTo>
                  <a:lnTo>
                    <a:pt x="44" y="470"/>
                  </a:lnTo>
                  <a:lnTo>
                    <a:pt x="32" y="503"/>
                  </a:lnTo>
                  <a:lnTo>
                    <a:pt x="22" y="537"/>
                  </a:lnTo>
                  <a:lnTo>
                    <a:pt x="14" y="572"/>
                  </a:lnTo>
                  <a:lnTo>
                    <a:pt x="8" y="607"/>
                  </a:lnTo>
                  <a:lnTo>
                    <a:pt x="3" y="643"/>
                  </a:lnTo>
                  <a:lnTo>
                    <a:pt x="1" y="679"/>
                  </a:lnTo>
                  <a:lnTo>
                    <a:pt x="0" y="716"/>
                  </a:lnTo>
                  <a:lnTo>
                    <a:pt x="1" y="753"/>
                  </a:lnTo>
                  <a:lnTo>
                    <a:pt x="3" y="789"/>
                  </a:lnTo>
                  <a:lnTo>
                    <a:pt x="8" y="825"/>
                  </a:lnTo>
                  <a:lnTo>
                    <a:pt x="14" y="860"/>
                  </a:lnTo>
                  <a:lnTo>
                    <a:pt x="22" y="895"/>
                  </a:lnTo>
                  <a:lnTo>
                    <a:pt x="32" y="929"/>
                  </a:lnTo>
                  <a:lnTo>
                    <a:pt x="44" y="962"/>
                  </a:lnTo>
                  <a:lnTo>
                    <a:pt x="56" y="994"/>
                  </a:lnTo>
                  <a:lnTo>
                    <a:pt x="71" y="1026"/>
                  </a:lnTo>
                  <a:lnTo>
                    <a:pt x="86" y="1057"/>
                  </a:lnTo>
                  <a:lnTo>
                    <a:pt x="103" y="1087"/>
                  </a:lnTo>
                  <a:lnTo>
                    <a:pt x="122" y="1116"/>
                  </a:lnTo>
                  <a:lnTo>
                    <a:pt x="142" y="1144"/>
                  </a:lnTo>
                  <a:lnTo>
                    <a:pt x="163" y="1171"/>
                  </a:lnTo>
                  <a:lnTo>
                    <a:pt x="186" y="1197"/>
                  </a:lnTo>
                  <a:lnTo>
                    <a:pt x="210" y="1222"/>
                  </a:lnTo>
                  <a:lnTo>
                    <a:pt x="234" y="1246"/>
                  </a:lnTo>
                  <a:lnTo>
                    <a:pt x="260" y="1269"/>
                  </a:lnTo>
                  <a:lnTo>
                    <a:pt x="287" y="1289"/>
                  </a:lnTo>
                  <a:lnTo>
                    <a:pt x="316" y="1309"/>
                  </a:lnTo>
                  <a:lnTo>
                    <a:pt x="345" y="1328"/>
                  </a:lnTo>
                  <a:lnTo>
                    <a:pt x="375" y="1346"/>
                  </a:lnTo>
                  <a:lnTo>
                    <a:pt x="406" y="1361"/>
                  </a:lnTo>
                  <a:lnTo>
                    <a:pt x="437" y="1376"/>
                  </a:lnTo>
                  <a:lnTo>
                    <a:pt x="470" y="1388"/>
                  </a:lnTo>
                  <a:lnTo>
                    <a:pt x="503" y="1400"/>
                  </a:lnTo>
                  <a:lnTo>
                    <a:pt x="537" y="1410"/>
                  </a:lnTo>
                  <a:lnTo>
                    <a:pt x="571" y="1418"/>
                  </a:lnTo>
                  <a:lnTo>
                    <a:pt x="607" y="1424"/>
                  </a:lnTo>
                  <a:lnTo>
                    <a:pt x="643" y="1428"/>
                  </a:lnTo>
                  <a:lnTo>
                    <a:pt x="679" y="1431"/>
                  </a:lnTo>
                  <a:lnTo>
                    <a:pt x="716" y="1432"/>
                  </a:lnTo>
                  <a:lnTo>
                    <a:pt x="753" y="1431"/>
                  </a:lnTo>
                  <a:lnTo>
                    <a:pt x="789" y="1428"/>
                  </a:lnTo>
                  <a:lnTo>
                    <a:pt x="824" y="1424"/>
                  </a:lnTo>
                  <a:lnTo>
                    <a:pt x="860" y="1418"/>
                  </a:lnTo>
                  <a:lnTo>
                    <a:pt x="895" y="1410"/>
                  </a:lnTo>
                  <a:lnTo>
                    <a:pt x="929" y="1400"/>
                  </a:lnTo>
                  <a:lnTo>
                    <a:pt x="962" y="1388"/>
                  </a:lnTo>
                  <a:lnTo>
                    <a:pt x="994" y="1376"/>
                  </a:lnTo>
                  <a:lnTo>
                    <a:pt x="1026" y="1361"/>
                  </a:lnTo>
                  <a:lnTo>
                    <a:pt x="1057" y="1346"/>
                  </a:lnTo>
                  <a:lnTo>
                    <a:pt x="1087" y="1328"/>
                  </a:lnTo>
                  <a:lnTo>
                    <a:pt x="1116" y="1309"/>
                  </a:lnTo>
                  <a:lnTo>
                    <a:pt x="1144" y="1289"/>
                  </a:lnTo>
                  <a:lnTo>
                    <a:pt x="1171" y="1269"/>
                  </a:lnTo>
                  <a:lnTo>
                    <a:pt x="1197" y="1246"/>
                  </a:lnTo>
                  <a:lnTo>
                    <a:pt x="1222" y="1222"/>
                  </a:lnTo>
                  <a:lnTo>
                    <a:pt x="1245" y="1197"/>
                  </a:lnTo>
                  <a:lnTo>
                    <a:pt x="1268" y="1171"/>
                  </a:lnTo>
                  <a:lnTo>
                    <a:pt x="1289" y="1144"/>
                  </a:lnTo>
                  <a:lnTo>
                    <a:pt x="1309" y="1116"/>
                  </a:lnTo>
                  <a:lnTo>
                    <a:pt x="1328" y="1087"/>
                  </a:lnTo>
                  <a:lnTo>
                    <a:pt x="1345" y="1057"/>
                  </a:lnTo>
                  <a:lnTo>
                    <a:pt x="1361" y="1026"/>
                  </a:lnTo>
                  <a:lnTo>
                    <a:pt x="1375" y="994"/>
                  </a:lnTo>
                  <a:lnTo>
                    <a:pt x="1388" y="962"/>
                  </a:lnTo>
                  <a:lnTo>
                    <a:pt x="1400" y="929"/>
                  </a:lnTo>
                  <a:lnTo>
                    <a:pt x="1409" y="895"/>
                  </a:lnTo>
                  <a:lnTo>
                    <a:pt x="1417" y="860"/>
                  </a:lnTo>
                  <a:lnTo>
                    <a:pt x="1424" y="825"/>
                  </a:lnTo>
                  <a:lnTo>
                    <a:pt x="1428" y="789"/>
                  </a:lnTo>
                  <a:lnTo>
                    <a:pt x="1431" y="753"/>
                  </a:lnTo>
                  <a:lnTo>
                    <a:pt x="1432" y="716"/>
                  </a:lnTo>
                  <a:lnTo>
                    <a:pt x="1313" y="716"/>
                  </a:lnTo>
                  <a:lnTo>
                    <a:pt x="1312" y="686"/>
                  </a:lnTo>
                  <a:lnTo>
                    <a:pt x="1310" y="655"/>
                  </a:lnTo>
                  <a:lnTo>
                    <a:pt x="1306" y="625"/>
                  </a:lnTo>
                  <a:lnTo>
                    <a:pt x="1301" y="596"/>
                  </a:lnTo>
                  <a:lnTo>
                    <a:pt x="1294" y="567"/>
                  </a:lnTo>
                  <a:lnTo>
                    <a:pt x="1286" y="538"/>
                  </a:lnTo>
                  <a:lnTo>
                    <a:pt x="1276" y="511"/>
                  </a:lnTo>
                  <a:lnTo>
                    <a:pt x="1266" y="484"/>
                  </a:lnTo>
                  <a:lnTo>
                    <a:pt x="1254" y="457"/>
                  </a:lnTo>
                  <a:lnTo>
                    <a:pt x="1241" y="432"/>
                  </a:lnTo>
                  <a:lnTo>
                    <a:pt x="1226" y="407"/>
                  </a:lnTo>
                  <a:lnTo>
                    <a:pt x="1211" y="383"/>
                  </a:lnTo>
                  <a:lnTo>
                    <a:pt x="1194" y="359"/>
                  </a:lnTo>
                  <a:lnTo>
                    <a:pt x="1176" y="337"/>
                  </a:lnTo>
                  <a:lnTo>
                    <a:pt x="1157" y="315"/>
                  </a:lnTo>
                  <a:lnTo>
                    <a:pt x="1138" y="294"/>
                  </a:lnTo>
                  <a:lnTo>
                    <a:pt x="1117" y="275"/>
                  </a:lnTo>
                  <a:lnTo>
                    <a:pt x="1095" y="256"/>
                  </a:lnTo>
                  <a:lnTo>
                    <a:pt x="1073" y="238"/>
                  </a:lnTo>
                  <a:lnTo>
                    <a:pt x="1049" y="221"/>
                  </a:lnTo>
                  <a:lnTo>
                    <a:pt x="1025" y="206"/>
                  </a:lnTo>
                  <a:lnTo>
                    <a:pt x="1000" y="191"/>
                  </a:lnTo>
                  <a:lnTo>
                    <a:pt x="975" y="178"/>
                  </a:lnTo>
                  <a:lnTo>
                    <a:pt x="948" y="166"/>
                  </a:lnTo>
                  <a:lnTo>
                    <a:pt x="921" y="156"/>
                  </a:lnTo>
                  <a:lnTo>
                    <a:pt x="894" y="146"/>
                  </a:lnTo>
                  <a:lnTo>
                    <a:pt x="865" y="138"/>
                  </a:lnTo>
                  <a:lnTo>
                    <a:pt x="836" y="131"/>
                  </a:lnTo>
                  <a:lnTo>
                    <a:pt x="807" y="126"/>
                  </a:lnTo>
                  <a:lnTo>
                    <a:pt x="777" y="122"/>
                  </a:lnTo>
                  <a:lnTo>
                    <a:pt x="746" y="120"/>
                  </a:lnTo>
                  <a:lnTo>
                    <a:pt x="716" y="119"/>
                  </a:lnTo>
                  <a:lnTo>
                    <a:pt x="685" y="120"/>
                  </a:lnTo>
                  <a:lnTo>
                    <a:pt x="655" y="122"/>
                  </a:lnTo>
                  <a:lnTo>
                    <a:pt x="625" y="126"/>
                  </a:lnTo>
                  <a:lnTo>
                    <a:pt x="596" y="131"/>
                  </a:lnTo>
                  <a:lnTo>
                    <a:pt x="567" y="138"/>
                  </a:lnTo>
                  <a:lnTo>
                    <a:pt x="538" y="146"/>
                  </a:lnTo>
                  <a:lnTo>
                    <a:pt x="511" y="156"/>
                  </a:lnTo>
                  <a:lnTo>
                    <a:pt x="483" y="166"/>
                  </a:lnTo>
                  <a:lnTo>
                    <a:pt x="457" y="178"/>
                  </a:lnTo>
                  <a:lnTo>
                    <a:pt x="431" y="191"/>
                  </a:lnTo>
                  <a:lnTo>
                    <a:pt x="406" y="206"/>
                  </a:lnTo>
                  <a:lnTo>
                    <a:pt x="382" y="221"/>
                  </a:lnTo>
                  <a:lnTo>
                    <a:pt x="359" y="238"/>
                  </a:lnTo>
                  <a:lnTo>
                    <a:pt x="336" y="256"/>
                  </a:lnTo>
                  <a:lnTo>
                    <a:pt x="314" y="275"/>
                  </a:lnTo>
                  <a:lnTo>
                    <a:pt x="294" y="294"/>
                  </a:lnTo>
                  <a:lnTo>
                    <a:pt x="274" y="315"/>
                  </a:lnTo>
                  <a:lnTo>
                    <a:pt x="255" y="337"/>
                  </a:lnTo>
                  <a:lnTo>
                    <a:pt x="237" y="359"/>
                  </a:lnTo>
                  <a:lnTo>
                    <a:pt x="221" y="383"/>
                  </a:lnTo>
                  <a:lnTo>
                    <a:pt x="205" y="407"/>
                  </a:lnTo>
                  <a:lnTo>
                    <a:pt x="191" y="432"/>
                  </a:lnTo>
                  <a:lnTo>
                    <a:pt x="178" y="457"/>
                  </a:lnTo>
                  <a:lnTo>
                    <a:pt x="166" y="484"/>
                  </a:lnTo>
                  <a:lnTo>
                    <a:pt x="155" y="511"/>
                  </a:lnTo>
                  <a:lnTo>
                    <a:pt x="146" y="538"/>
                  </a:lnTo>
                  <a:lnTo>
                    <a:pt x="138" y="567"/>
                  </a:lnTo>
                  <a:lnTo>
                    <a:pt x="131" y="596"/>
                  </a:lnTo>
                  <a:lnTo>
                    <a:pt x="126" y="625"/>
                  </a:lnTo>
                  <a:lnTo>
                    <a:pt x="122" y="655"/>
                  </a:lnTo>
                  <a:lnTo>
                    <a:pt x="119" y="686"/>
                  </a:lnTo>
                  <a:lnTo>
                    <a:pt x="119" y="716"/>
                  </a:lnTo>
                  <a:lnTo>
                    <a:pt x="119" y="747"/>
                  </a:lnTo>
                  <a:lnTo>
                    <a:pt x="122" y="777"/>
                  </a:lnTo>
                  <a:lnTo>
                    <a:pt x="126" y="807"/>
                  </a:lnTo>
                  <a:lnTo>
                    <a:pt x="131" y="836"/>
                  </a:lnTo>
                  <a:lnTo>
                    <a:pt x="138" y="865"/>
                  </a:lnTo>
                  <a:lnTo>
                    <a:pt x="146" y="894"/>
                  </a:lnTo>
                  <a:lnTo>
                    <a:pt x="155" y="921"/>
                  </a:lnTo>
                  <a:lnTo>
                    <a:pt x="166" y="948"/>
                  </a:lnTo>
                  <a:lnTo>
                    <a:pt x="178" y="975"/>
                  </a:lnTo>
                  <a:lnTo>
                    <a:pt x="191" y="1001"/>
                  </a:lnTo>
                  <a:lnTo>
                    <a:pt x="205" y="1025"/>
                  </a:lnTo>
                  <a:lnTo>
                    <a:pt x="221" y="1050"/>
                  </a:lnTo>
                  <a:lnTo>
                    <a:pt x="237" y="1073"/>
                  </a:lnTo>
                  <a:lnTo>
                    <a:pt x="255" y="1096"/>
                  </a:lnTo>
                  <a:lnTo>
                    <a:pt x="274" y="1117"/>
                  </a:lnTo>
                  <a:lnTo>
                    <a:pt x="294" y="1138"/>
                  </a:lnTo>
                  <a:lnTo>
                    <a:pt x="314" y="1158"/>
                  </a:lnTo>
                  <a:lnTo>
                    <a:pt x="336" y="1177"/>
                  </a:lnTo>
                  <a:lnTo>
                    <a:pt x="359" y="1194"/>
                  </a:lnTo>
                  <a:lnTo>
                    <a:pt x="382" y="1211"/>
                  </a:lnTo>
                  <a:lnTo>
                    <a:pt x="406" y="1227"/>
                  </a:lnTo>
                  <a:lnTo>
                    <a:pt x="431" y="1241"/>
                  </a:lnTo>
                  <a:lnTo>
                    <a:pt x="457" y="1254"/>
                  </a:lnTo>
                  <a:lnTo>
                    <a:pt x="483" y="1266"/>
                  </a:lnTo>
                  <a:lnTo>
                    <a:pt x="511" y="1277"/>
                  </a:lnTo>
                  <a:lnTo>
                    <a:pt x="538" y="1286"/>
                  </a:lnTo>
                  <a:lnTo>
                    <a:pt x="567" y="1294"/>
                  </a:lnTo>
                  <a:lnTo>
                    <a:pt x="596" y="1301"/>
                  </a:lnTo>
                  <a:lnTo>
                    <a:pt x="625" y="1306"/>
                  </a:lnTo>
                  <a:lnTo>
                    <a:pt x="655" y="1310"/>
                  </a:lnTo>
                  <a:lnTo>
                    <a:pt x="685" y="1312"/>
                  </a:lnTo>
                  <a:lnTo>
                    <a:pt x="716" y="1313"/>
                  </a:lnTo>
                  <a:lnTo>
                    <a:pt x="746" y="1312"/>
                  </a:lnTo>
                  <a:lnTo>
                    <a:pt x="777" y="1310"/>
                  </a:lnTo>
                  <a:lnTo>
                    <a:pt x="807" y="1306"/>
                  </a:lnTo>
                  <a:lnTo>
                    <a:pt x="836" y="1301"/>
                  </a:lnTo>
                  <a:lnTo>
                    <a:pt x="865" y="1294"/>
                  </a:lnTo>
                  <a:lnTo>
                    <a:pt x="894" y="1286"/>
                  </a:lnTo>
                  <a:lnTo>
                    <a:pt x="921" y="1277"/>
                  </a:lnTo>
                  <a:lnTo>
                    <a:pt x="948" y="1266"/>
                  </a:lnTo>
                  <a:lnTo>
                    <a:pt x="975" y="1254"/>
                  </a:lnTo>
                  <a:lnTo>
                    <a:pt x="1000" y="1241"/>
                  </a:lnTo>
                  <a:lnTo>
                    <a:pt x="1025" y="1227"/>
                  </a:lnTo>
                  <a:lnTo>
                    <a:pt x="1049" y="1211"/>
                  </a:lnTo>
                  <a:lnTo>
                    <a:pt x="1073" y="1194"/>
                  </a:lnTo>
                  <a:lnTo>
                    <a:pt x="1095" y="1177"/>
                  </a:lnTo>
                  <a:lnTo>
                    <a:pt x="1117" y="1158"/>
                  </a:lnTo>
                  <a:lnTo>
                    <a:pt x="1138" y="1138"/>
                  </a:lnTo>
                  <a:lnTo>
                    <a:pt x="1157" y="1117"/>
                  </a:lnTo>
                  <a:lnTo>
                    <a:pt x="1176" y="1096"/>
                  </a:lnTo>
                  <a:lnTo>
                    <a:pt x="1194" y="1073"/>
                  </a:lnTo>
                  <a:lnTo>
                    <a:pt x="1211" y="1050"/>
                  </a:lnTo>
                  <a:lnTo>
                    <a:pt x="1226" y="1025"/>
                  </a:lnTo>
                  <a:lnTo>
                    <a:pt x="1241" y="1001"/>
                  </a:lnTo>
                  <a:lnTo>
                    <a:pt x="1254" y="975"/>
                  </a:lnTo>
                  <a:lnTo>
                    <a:pt x="1266" y="948"/>
                  </a:lnTo>
                  <a:lnTo>
                    <a:pt x="1276" y="921"/>
                  </a:lnTo>
                  <a:lnTo>
                    <a:pt x="1286" y="894"/>
                  </a:lnTo>
                  <a:lnTo>
                    <a:pt x="1294" y="865"/>
                  </a:lnTo>
                  <a:lnTo>
                    <a:pt x="1301" y="836"/>
                  </a:lnTo>
                  <a:lnTo>
                    <a:pt x="1306" y="807"/>
                  </a:lnTo>
                  <a:lnTo>
                    <a:pt x="1310" y="777"/>
                  </a:lnTo>
                  <a:lnTo>
                    <a:pt x="1312" y="747"/>
                  </a:lnTo>
                  <a:lnTo>
                    <a:pt x="1313" y="716"/>
                  </a:lnTo>
                  <a:lnTo>
                    <a:pt x="1432" y="716"/>
                  </a:lnTo>
                </a:path>
              </a:pathLst>
            </a:custGeom>
            <a:solidFill>
              <a:srgbClr val="A6ECAF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36" name="Freeform 20"/>
            <p:cNvSpPr>
              <a:spLocks/>
            </p:cNvSpPr>
            <p:nvPr/>
          </p:nvSpPr>
          <p:spPr bwMode="auto">
            <a:xfrm>
              <a:off x="2976" y="1953"/>
              <a:ext cx="1195" cy="1195"/>
            </a:xfrm>
            <a:custGeom>
              <a:avLst/>
              <a:gdLst/>
              <a:ahLst/>
              <a:cxnLst>
                <a:cxn ang="0">
                  <a:pos x="1182" y="477"/>
                </a:cxn>
                <a:cxn ang="0">
                  <a:pos x="1135" y="338"/>
                </a:cxn>
                <a:cxn ang="0">
                  <a:pos x="1057" y="218"/>
                </a:cxn>
                <a:cxn ang="0">
                  <a:pos x="954" y="119"/>
                </a:cxn>
                <a:cxn ang="0">
                  <a:pos x="829" y="47"/>
                </a:cxn>
                <a:cxn ang="0">
                  <a:pos x="688" y="7"/>
                </a:cxn>
                <a:cxn ang="0">
                  <a:pos x="536" y="3"/>
                </a:cxn>
                <a:cxn ang="0">
                  <a:pos x="392" y="37"/>
                </a:cxn>
                <a:cxn ang="0">
                  <a:pos x="263" y="102"/>
                </a:cxn>
                <a:cxn ang="0">
                  <a:pos x="155" y="196"/>
                </a:cxn>
                <a:cxn ang="0">
                  <a:pos x="72" y="313"/>
                </a:cxn>
                <a:cxn ang="0">
                  <a:pos x="19" y="448"/>
                </a:cxn>
                <a:cxn ang="0">
                  <a:pos x="0" y="597"/>
                </a:cxn>
                <a:cxn ang="0">
                  <a:pos x="19" y="746"/>
                </a:cxn>
                <a:cxn ang="0">
                  <a:pos x="72" y="882"/>
                </a:cxn>
                <a:cxn ang="0">
                  <a:pos x="155" y="998"/>
                </a:cxn>
                <a:cxn ang="0">
                  <a:pos x="263" y="1092"/>
                </a:cxn>
                <a:cxn ang="0">
                  <a:pos x="392" y="1158"/>
                </a:cxn>
                <a:cxn ang="0">
                  <a:pos x="536" y="1191"/>
                </a:cxn>
                <a:cxn ang="0">
                  <a:pos x="688" y="1187"/>
                </a:cxn>
                <a:cxn ang="0">
                  <a:pos x="829" y="1147"/>
                </a:cxn>
                <a:cxn ang="0">
                  <a:pos x="954" y="1075"/>
                </a:cxn>
                <a:cxn ang="0">
                  <a:pos x="1057" y="977"/>
                </a:cxn>
                <a:cxn ang="0">
                  <a:pos x="1135" y="856"/>
                </a:cxn>
                <a:cxn ang="0">
                  <a:pos x="1182" y="717"/>
                </a:cxn>
                <a:cxn ang="0">
                  <a:pos x="1074" y="597"/>
                </a:cxn>
                <a:cxn ang="0">
                  <a:pos x="1059" y="478"/>
                </a:cxn>
                <a:cxn ang="0">
                  <a:pos x="1017" y="370"/>
                </a:cxn>
                <a:cxn ang="0">
                  <a:pos x="950" y="276"/>
                </a:cxn>
                <a:cxn ang="0">
                  <a:pos x="864" y="202"/>
                </a:cxn>
                <a:cxn ang="0">
                  <a:pos x="761" y="149"/>
                </a:cxn>
                <a:cxn ang="0">
                  <a:pos x="646" y="122"/>
                </a:cxn>
                <a:cxn ang="0">
                  <a:pos x="524" y="126"/>
                </a:cxn>
                <a:cxn ang="0">
                  <a:pos x="411" y="157"/>
                </a:cxn>
                <a:cxn ang="0">
                  <a:pos x="312" y="215"/>
                </a:cxn>
                <a:cxn ang="0">
                  <a:pos x="229" y="294"/>
                </a:cxn>
                <a:cxn ang="0">
                  <a:pos x="167" y="390"/>
                </a:cxn>
                <a:cxn ang="0">
                  <a:pos x="129" y="501"/>
                </a:cxn>
                <a:cxn ang="0">
                  <a:pos x="120" y="622"/>
                </a:cxn>
                <a:cxn ang="0">
                  <a:pos x="141" y="739"/>
                </a:cxn>
                <a:cxn ang="0">
                  <a:pos x="189" y="844"/>
                </a:cxn>
                <a:cxn ang="0">
                  <a:pos x="259" y="935"/>
                </a:cxn>
                <a:cxn ang="0">
                  <a:pos x="350" y="1005"/>
                </a:cxn>
                <a:cxn ang="0">
                  <a:pos x="455" y="1053"/>
                </a:cxn>
                <a:cxn ang="0">
                  <a:pos x="572" y="1074"/>
                </a:cxn>
                <a:cxn ang="0">
                  <a:pos x="693" y="1065"/>
                </a:cxn>
                <a:cxn ang="0">
                  <a:pos x="804" y="1027"/>
                </a:cxn>
                <a:cxn ang="0">
                  <a:pos x="900" y="965"/>
                </a:cxn>
                <a:cxn ang="0">
                  <a:pos x="979" y="882"/>
                </a:cxn>
                <a:cxn ang="0">
                  <a:pos x="1037" y="783"/>
                </a:cxn>
                <a:cxn ang="0">
                  <a:pos x="1068" y="670"/>
                </a:cxn>
              </a:cxnLst>
              <a:rect l="0" t="0" r="r" b="b"/>
              <a:pathLst>
                <a:path w="1195" h="1195">
                  <a:moveTo>
                    <a:pt x="1194" y="597"/>
                  </a:moveTo>
                  <a:lnTo>
                    <a:pt x="1193" y="567"/>
                  </a:lnTo>
                  <a:lnTo>
                    <a:pt x="1191" y="536"/>
                  </a:lnTo>
                  <a:lnTo>
                    <a:pt x="1187" y="506"/>
                  </a:lnTo>
                  <a:lnTo>
                    <a:pt x="1182" y="477"/>
                  </a:lnTo>
                  <a:lnTo>
                    <a:pt x="1175" y="448"/>
                  </a:lnTo>
                  <a:lnTo>
                    <a:pt x="1167" y="419"/>
                  </a:lnTo>
                  <a:lnTo>
                    <a:pt x="1157" y="392"/>
                  </a:lnTo>
                  <a:lnTo>
                    <a:pt x="1147" y="365"/>
                  </a:lnTo>
                  <a:lnTo>
                    <a:pt x="1135" y="338"/>
                  </a:lnTo>
                  <a:lnTo>
                    <a:pt x="1122" y="313"/>
                  </a:lnTo>
                  <a:lnTo>
                    <a:pt x="1107" y="288"/>
                  </a:lnTo>
                  <a:lnTo>
                    <a:pt x="1092" y="264"/>
                  </a:lnTo>
                  <a:lnTo>
                    <a:pt x="1075" y="240"/>
                  </a:lnTo>
                  <a:lnTo>
                    <a:pt x="1057" y="218"/>
                  </a:lnTo>
                  <a:lnTo>
                    <a:pt x="1038" y="196"/>
                  </a:lnTo>
                  <a:lnTo>
                    <a:pt x="1019" y="175"/>
                  </a:lnTo>
                  <a:lnTo>
                    <a:pt x="998" y="156"/>
                  </a:lnTo>
                  <a:lnTo>
                    <a:pt x="976" y="137"/>
                  </a:lnTo>
                  <a:lnTo>
                    <a:pt x="954" y="119"/>
                  </a:lnTo>
                  <a:lnTo>
                    <a:pt x="930" y="102"/>
                  </a:lnTo>
                  <a:lnTo>
                    <a:pt x="906" y="87"/>
                  </a:lnTo>
                  <a:lnTo>
                    <a:pt x="881" y="72"/>
                  </a:lnTo>
                  <a:lnTo>
                    <a:pt x="856" y="59"/>
                  </a:lnTo>
                  <a:lnTo>
                    <a:pt x="829" y="47"/>
                  </a:lnTo>
                  <a:lnTo>
                    <a:pt x="802" y="37"/>
                  </a:lnTo>
                  <a:lnTo>
                    <a:pt x="775" y="27"/>
                  </a:lnTo>
                  <a:lnTo>
                    <a:pt x="746" y="19"/>
                  </a:lnTo>
                  <a:lnTo>
                    <a:pt x="717" y="12"/>
                  </a:lnTo>
                  <a:lnTo>
                    <a:pt x="688" y="7"/>
                  </a:lnTo>
                  <a:lnTo>
                    <a:pt x="658" y="3"/>
                  </a:lnTo>
                  <a:lnTo>
                    <a:pt x="627" y="1"/>
                  </a:lnTo>
                  <a:lnTo>
                    <a:pt x="597" y="0"/>
                  </a:lnTo>
                  <a:lnTo>
                    <a:pt x="566" y="1"/>
                  </a:lnTo>
                  <a:lnTo>
                    <a:pt x="536" y="3"/>
                  </a:lnTo>
                  <a:lnTo>
                    <a:pt x="506" y="7"/>
                  </a:lnTo>
                  <a:lnTo>
                    <a:pt x="477" y="12"/>
                  </a:lnTo>
                  <a:lnTo>
                    <a:pt x="448" y="19"/>
                  </a:lnTo>
                  <a:lnTo>
                    <a:pt x="419" y="27"/>
                  </a:lnTo>
                  <a:lnTo>
                    <a:pt x="392" y="37"/>
                  </a:lnTo>
                  <a:lnTo>
                    <a:pt x="364" y="47"/>
                  </a:lnTo>
                  <a:lnTo>
                    <a:pt x="338" y="59"/>
                  </a:lnTo>
                  <a:lnTo>
                    <a:pt x="312" y="72"/>
                  </a:lnTo>
                  <a:lnTo>
                    <a:pt x="287" y="87"/>
                  </a:lnTo>
                  <a:lnTo>
                    <a:pt x="263" y="102"/>
                  </a:lnTo>
                  <a:lnTo>
                    <a:pt x="240" y="119"/>
                  </a:lnTo>
                  <a:lnTo>
                    <a:pt x="217" y="137"/>
                  </a:lnTo>
                  <a:lnTo>
                    <a:pt x="195" y="156"/>
                  </a:lnTo>
                  <a:lnTo>
                    <a:pt x="175" y="175"/>
                  </a:lnTo>
                  <a:lnTo>
                    <a:pt x="155" y="196"/>
                  </a:lnTo>
                  <a:lnTo>
                    <a:pt x="136" y="218"/>
                  </a:lnTo>
                  <a:lnTo>
                    <a:pt x="118" y="240"/>
                  </a:lnTo>
                  <a:lnTo>
                    <a:pt x="102" y="264"/>
                  </a:lnTo>
                  <a:lnTo>
                    <a:pt x="86" y="288"/>
                  </a:lnTo>
                  <a:lnTo>
                    <a:pt x="72" y="313"/>
                  </a:lnTo>
                  <a:lnTo>
                    <a:pt x="59" y="338"/>
                  </a:lnTo>
                  <a:lnTo>
                    <a:pt x="47" y="365"/>
                  </a:lnTo>
                  <a:lnTo>
                    <a:pt x="36" y="392"/>
                  </a:lnTo>
                  <a:lnTo>
                    <a:pt x="27" y="419"/>
                  </a:lnTo>
                  <a:lnTo>
                    <a:pt x="19" y="448"/>
                  </a:lnTo>
                  <a:lnTo>
                    <a:pt x="12" y="477"/>
                  </a:lnTo>
                  <a:lnTo>
                    <a:pt x="7" y="506"/>
                  </a:lnTo>
                  <a:lnTo>
                    <a:pt x="3" y="536"/>
                  </a:lnTo>
                  <a:lnTo>
                    <a:pt x="0" y="567"/>
                  </a:lnTo>
                  <a:lnTo>
                    <a:pt x="0" y="597"/>
                  </a:lnTo>
                  <a:lnTo>
                    <a:pt x="0" y="628"/>
                  </a:lnTo>
                  <a:lnTo>
                    <a:pt x="3" y="658"/>
                  </a:lnTo>
                  <a:lnTo>
                    <a:pt x="7" y="688"/>
                  </a:lnTo>
                  <a:lnTo>
                    <a:pt x="12" y="717"/>
                  </a:lnTo>
                  <a:lnTo>
                    <a:pt x="19" y="746"/>
                  </a:lnTo>
                  <a:lnTo>
                    <a:pt x="27" y="775"/>
                  </a:lnTo>
                  <a:lnTo>
                    <a:pt x="36" y="802"/>
                  </a:lnTo>
                  <a:lnTo>
                    <a:pt x="47" y="829"/>
                  </a:lnTo>
                  <a:lnTo>
                    <a:pt x="59" y="856"/>
                  </a:lnTo>
                  <a:lnTo>
                    <a:pt x="72" y="882"/>
                  </a:lnTo>
                  <a:lnTo>
                    <a:pt x="86" y="906"/>
                  </a:lnTo>
                  <a:lnTo>
                    <a:pt x="102" y="931"/>
                  </a:lnTo>
                  <a:lnTo>
                    <a:pt x="118" y="954"/>
                  </a:lnTo>
                  <a:lnTo>
                    <a:pt x="136" y="977"/>
                  </a:lnTo>
                  <a:lnTo>
                    <a:pt x="155" y="998"/>
                  </a:lnTo>
                  <a:lnTo>
                    <a:pt x="175" y="1019"/>
                  </a:lnTo>
                  <a:lnTo>
                    <a:pt x="195" y="1039"/>
                  </a:lnTo>
                  <a:lnTo>
                    <a:pt x="217" y="1058"/>
                  </a:lnTo>
                  <a:lnTo>
                    <a:pt x="240" y="1075"/>
                  </a:lnTo>
                  <a:lnTo>
                    <a:pt x="263" y="1092"/>
                  </a:lnTo>
                  <a:lnTo>
                    <a:pt x="287" y="1108"/>
                  </a:lnTo>
                  <a:lnTo>
                    <a:pt x="312" y="1122"/>
                  </a:lnTo>
                  <a:lnTo>
                    <a:pt x="338" y="1135"/>
                  </a:lnTo>
                  <a:lnTo>
                    <a:pt x="364" y="1147"/>
                  </a:lnTo>
                  <a:lnTo>
                    <a:pt x="392" y="1158"/>
                  </a:lnTo>
                  <a:lnTo>
                    <a:pt x="419" y="1167"/>
                  </a:lnTo>
                  <a:lnTo>
                    <a:pt x="448" y="1175"/>
                  </a:lnTo>
                  <a:lnTo>
                    <a:pt x="477" y="1182"/>
                  </a:lnTo>
                  <a:lnTo>
                    <a:pt x="506" y="1187"/>
                  </a:lnTo>
                  <a:lnTo>
                    <a:pt x="536" y="1191"/>
                  </a:lnTo>
                  <a:lnTo>
                    <a:pt x="566" y="1193"/>
                  </a:lnTo>
                  <a:lnTo>
                    <a:pt x="597" y="1194"/>
                  </a:lnTo>
                  <a:lnTo>
                    <a:pt x="627" y="1193"/>
                  </a:lnTo>
                  <a:lnTo>
                    <a:pt x="658" y="1191"/>
                  </a:lnTo>
                  <a:lnTo>
                    <a:pt x="688" y="1187"/>
                  </a:lnTo>
                  <a:lnTo>
                    <a:pt x="717" y="1182"/>
                  </a:lnTo>
                  <a:lnTo>
                    <a:pt x="746" y="1175"/>
                  </a:lnTo>
                  <a:lnTo>
                    <a:pt x="775" y="1167"/>
                  </a:lnTo>
                  <a:lnTo>
                    <a:pt x="802" y="1158"/>
                  </a:lnTo>
                  <a:lnTo>
                    <a:pt x="829" y="1147"/>
                  </a:lnTo>
                  <a:lnTo>
                    <a:pt x="856" y="1135"/>
                  </a:lnTo>
                  <a:lnTo>
                    <a:pt x="881" y="1122"/>
                  </a:lnTo>
                  <a:lnTo>
                    <a:pt x="906" y="1108"/>
                  </a:lnTo>
                  <a:lnTo>
                    <a:pt x="930" y="1092"/>
                  </a:lnTo>
                  <a:lnTo>
                    <a:pt x="954" y="1075"/>
                  </a:lnTo>
                  <a:lnTo>
                    <a:pt x="976" y="1058"/>
                  </a:lnTo>
                  <a:lnTo>
                    <a:pt x="998" y="1039"/>
                  </a:lnTo>
                  <a:lnTo>
                    <a:pt x="1019" y="1019"/>
                  </a:lnTo>
                  <a:lnTo>
                    <a:pt x="1038" y="998"/>
                  </a:lnTo>
                  <a:lnTo>
                    <a:pt x="1057" y="977"/>
                  </a:lnTo>
                  <a:lnTo>
                    <a:pt x="1075" y="954"/>
                  </a:lnTo>
                  <a:lnTo>
                    <a:pt x="1092" y="931"/>
                  </a:lnTo>
                  <a:lnTo>
                    <a:pt x="1107" y="906"/>
                  </a:lnTo>
                  <a:lnTo>
                    <a:pt x="1122" y="882"/>
                  </a:lnTo>
                  <a:lnTo>
                    <a:pt x="1135" y="856"/>
                  </a:lnTo>
                  <a:lnTo>
                    <a:pt x="1147" y="829"/>
                  </a:lnTo>
                  <a:lnTo>
                    <a:pt x="1157" y="802"/>
                  </a:lnTo>
                  <a:lnTo>
                    <a:pt x="1167" y="775"/>
                  </a:lnTo>
                  <a:lnTo>
                    <a:pt x="1175" y="746"/>
                  </a:lnTo>
                  <a:lnTo>
                    <a:pt x="1182" y="717"/>
                  </a:lnTo>
                  <a:lnTo>
                    <a:pt x="1187" y="688"/>
                  </a:lnTo>
                  <a:lnTo>
                    <a:pt x="1191" y="658"/>
                  </a:lnTo>
                  <a:lnTo>
                    <a:pt x="1193" y="628"/>
                  </a:lnTo>
                  <a:lnTo>
                    <a:pt x="1194" y="597"/>
                  </a:lnTo>
                  <a:lnTo>
                    <a:pt x="1074" y="597"/>
                  </a:lnTo>
                  <a:lnTo>
                    <a:pt x="1074" y="572"/>
                  </a:lnTo>
                  <a:lnTo>
                    <a:pt x="1072" y="548"/>
                  </a:lnTo>
                  <a:lnTo>
                    <a:pt x="1068" y="525"/>
                  </a:lnTo>
                  <a:lnTo>
                    <a:pt x="1064" y="501"/>
                  </a:lnTo>
                  <a:lnTo>
                    <a:pt x="1059" y="478"/>
                  </a:lnTo>
                  <a:lnTo>
                    <a:pt x="1053" y="455"/>
                  </a:lnTo>
                  <a:lnTo>
                    <a:pt x="1045" y="433"/>
                  </a:lnTo>
                  <a:lnTo>
                    <a:pt x="1037" y="411"/>
                  </a:lnTo>
                  <a:lnTo>
                    <a:pt x="1027" y="390"/>
                  </a:lnTo>
                  <a:lnTo>
                    <a:pt x="1017" y="370"/>
                  </a:lnTo>
                  <a:lnTo>
                    <a:pt x="1005" y="350"/>
                  </a:lnTo>
                  <a:lnTo>
                    <a:pt x="992" y="330"/>
                  </a:lnTo>
                  <a:lnTo>
                    <a:pt x="979" y="312"/>
                  </a:lnTo>
                  <a:lnTo>
                    <a:pt x="965" y="294"/>
                  </a:lnTo>
                  <a:lnTo>
                    <a:pt x="950" y="276"/>
                  </a:lnTo>
                  <a:lnTo>
                    <a:pt x="934" y="260"/>
                  </a:lnTo>
                  <a:lnTo>
                    <a:pt x="918" y="244"/>
                  </a:lnTo>
                  <a:lnTo>
                    <a:pt x="900" y="229"/>
                  </a:lnTo>
                  <a:lnTo>
                    <a:pt x="882" y="215"/>
                  </a:lnTo>
                  <a:lnTo>
                    <a:pt x="864" y="202"/>
                  </a:lnTo>
                  <a:lnTo>
                    <a:pt x="844" y="189"/>
                  </a:lnTo>
                  <a:lnTo>
                    <a:pt x="824" y="177"/>
                  </a:lnTo>
                  <a:lnTo>
                    <a:pt x="804" y="167"/>
                  </a:lnTo>
                  <a:lnTo>
                    <a:pt x="783" y="157"/>
                  </a:lnTo>
                  <a:lnTo>
                    <a:pt x="761" y="149"/>
                  </a:lnTo>
                  <a:lnTo>
                    <a:pt x="739" y="141"/>
                  </a:lnTo>
                  <a:lnTo>
                    <a:pt x="716" y="135"/>
                  </a:lnTo>
                  <a:lnTo>
                    <a:pt x="693" y="130"/>
                  </a:lnTo>
                  <a:lnTo>
                    <a:pt x="669" y="126"/>
                  </a:lnTo>
                  <a:lnTo>
                    <a:pt x="646" y="122"/>
                  </a:lnTo>
                  <a:lnTo>
                    <a:pt x="622" y="120"/>
                  </a:lnTo>
                  <a:lnTo>
                    <a:pt x="597" y="120"/>
                  </a:lnTo>
                  <a:lnTo>
                    <a:pt x="572" y="120"/>
                  </a:lnTo>
                  <a:lnTo>
                    <a:pt x="548" y="122"/>
                  </a:lnTo>
                  <a:lnTo>
                    <a:pt x="524" y="126"/>
                  </a:lnTo>
                  <a:lnTo>
                    <a:pt x="501" y="130"/>
                  </a:lnTo>
                  <a:lnTo>
                    <a:pt x="478" y="135"/>
                  </a:lnTo>
                  <a:lnTo>
                    <a:pt x="455" y="141"/>
                  </a:lnTo>
                  <a:lnTo>
                    <a:pt x="433" y="149"/>
                  </a:lnTo>
                  <a:lnTo>
                    <a:pt x="411" y="157"/>
                  </a:lnTo>
                  <a:lnTo>
                    <a:pt x="390" y="167"/>
                  </a:lnTo>
                  <a:lnTo>
                    <a:pt x="370" y="177"/>
                  </a:lnTo>
                  <a:lnTo>
                    <a:pt x="350" y="189"/>
                  </a:lnTo>
                  <a:lnTo>
                    <a:pt x="330" y="202"/>
                  </a:lnTo>
                  <a:lnTo>
                    <a:pt x="312" y="215"/>
                  </a:lnTo>
                  <a:lnTo>
                    <a:pt x="293" y="229"/>
                  </a:lnTo>
                  <a:lnTo>
                    <a:pt x="276" y="244"/>
                  </a:lnTo>
                  <a:lnTo>
                    <a:pt x="259" y="260"/>
                  </a:lnTo>
                  <a:lnTo>
                    <a:pt x="244" y="276"/>
                  </a:lnTo>
                  <a:lnTo>
                    <a:pt x="229" y="294"/>
                  </a:lnTo>
                  <a:lnTo>
                    <a:pt x="214" y="312"/>
                  </a:lnTo>
                  <a:lnTo>
                    <a:pt x="201" y="330"/>
                  </a:lnTo>
                  <a:lnTo>
                    <a:pt x="189" y="350"/>
                  </a:lnTo>
                  <a:lnTo>
                    <a:pt x="177" y="370"/>
                  </a:lnTo>
                  <a:lnTo>
                    <a:pt x="167" y="390"/>
                  </a:lnTo>
                  <a:lnTo>
                    <a:pt x="157" y="411"/>
                  </a:lnTo>
                  <a:lnTo>
                    <a:pt x="148" y="433"/>
                  </a:lnTo>
                  <a:lnTo>
                    <a:pt x="141" y="455"/>
                  </a:lnTo>
                  <a:lnTo>
                    <a:pt x="134" y="478"/>
                  </a:lnTo>
                  <a:lnTo>
                    <a:pt x="129" y="501"/>
                  </a:lnTo>
                  <a:lnTo>
                    <a:pt x="125" y="525"/>
                  </a:lnTo>
                  <a:lnTo>
                    <a:pt x="122" y="548"/>
                  </a:lnTo>
                  <a:lnTo>
                    <a:pt x="120" y="572"/>
                  </a:lnTo>
                  <a:lnTo>
                    <a:pt x="120" y="597"/>
                  </a:lnTo>
                  <a:lnTo>
                    <a:pt x="120" y="622"/>
                  </a:lnTo>
                  <a:lnTo>
                    <a:pt x="122" y="646"/>
                  </a:lnTo>
                  <a:lnTo>
                    <a:pt x="125" y="670"/>
                  </a:lnTo>
                  <a:lnTo>
                    <a:pt x="129" y="693"/>
                  </a:lnTo>
                  <a:lnTo>
                    <a:pt x="134" y="716"/>
                  </a:lnTo>
                  <a:lnTo>
                    <a:pt x="141" y="739"/>
                  </a:lnTo>
                  <a:lnTo>
                    <a:pt x="148" y="761"/>
                  </a:lnTo>
                  <a:lnTo>
                    <a:pt x="157" y="783"/>
                  </a:lnTo>
                  <a:lnTo>
                    <a:pt x="167" y="804"/>
                  </a:lnTo>
                  <a:lnTo>
                    <a:pt x="177" y="824"/>
                  </a:lnTo>
                  <a:lnTo>
                    <a:pt x="189" y="844"/>
                  </a:lnTo>
                  <a:lnTo>
                    <a:pt x="201" y="864"/>
                  </a:lnTo>
                  <a:lnTo>
                    <a:pt x="214" y="882"/>
                  </a:lnTo>
                  <a:lnTo>
                    <a:pt x="229" y="901"/>
                  </a:lnTo>
                  <a:lnTo>
                    <a:pt x="244" y="918"/>
                  </a:lnTo>
                  <a:lnTo>
                    <a:pt x="259" y="935"/>
                  </a:lnTo>
                  <a:lnTo>
                    <a:pt x="276" y="950"/>
                  </a:lnTo>
                  <a:lnTo>
                    <a:pt x="293" y="965"/>
                  </a:lnTo>
                  <a:lnTo>
                    <a:pt x="312" y="979"/>
                  </a:lnTo>
                  <a:lnTo>
                    <a:pt x="330" y="993"/>
                  </a:lnTo>
                  <a:lnTo>
                    <a:pt x="350" y="1005"/>
                  </a:lnTo>
                  <a:lnTo>
                    <a:pt x="370" y="1017"/>
                  </a:lnTo>
                  <a:lnTo>
                    <a:pt x="390" y="1027"/>
                  </a:lnTo>
                  <a:lnTo>
                    <a:pt x="411" y="1037"/>
                  </a:lnTo>
                  <a:lnTo>
                    <a:pt x="433" y="1046"/>
                  </a:lnTo>
                  <a:lnTo>
                    <a:pt x="455" y="1053"/>
                  </a:lnTo>
                  <a:lnTo>
                    <a:pt x="478" y="1059"/>
                  </a:lnTo>
                  <a:lnTo>
                    <a:pt x="501" y="1065"/>
                  </a:lnTo>
                  <a:lnTo>
                    <a:pt x="524" y="1069"/>
                  </a:lnTo>
                  <a:lnTo>
                    <a:pt x="548" y="1072"/>
                  </a:lnTo>
                  <a:lnTo>
                    <a:pt x="572" y="1074"/>
                  </a:lnTo>
                  <a:lnTo>
                    <a:pt x="597" y="1074"/>
                  </a:lnTo>
                  <a:lnTo>
                    <a:pt x="622" y="1074"/>
                  </a:lnTo>
                  <a:lnTo>
                    <a:pt x="646" y="1072"/>
                  </a:lnTo>
                  <a:lnTo>
                    <a:pt x="669" y="1069"/>
                  </a:lnTo>
                  <a:lnTo>
                    <a:pt x="693" y="1065"/>
                  </a:lnTo>
                  <a:lnTo>
                    <a:pt x="716" y="1059"/>
                  </a:lnTo>
                  <a:lnTo>
                    <a:pt x="739" y="1053"/>
                  </a:lnTo>
                  <a:lnTo>
                    <a:pt x="761" y="1046"/>
                  </a:lnTo>
                  <a:lnTo>
                    <a:pt x="783" y="1037"/>
                  </a:lnTo>
                  <a:lnTo>
                    <a:pt x="804" y="1027"/>
                  </a:lnTo>
                  <a:lnTo>
                    <a:pt x="824" y="1017"/>
                  </a:lnTo>
                  <a:lnTo>
                    <a:pt x="844" y="1005"/>
                  </a:lnTo>
                  <a:lnTo>
                    <a:pt x="864" y="993"/>
                  </a:lnTo>
                  <a:lnTo>
                    <a:pt x="882" y="979"/>
                  </a:lnTo>
                  <a:lnTo>
                    <a:pt x="900" y="965"/>
                  </a:lnTo>
                  <a:lnTo>
                    <a:pt x="918" y="950"/>
                  </a:lnTo>
                  <a:lnTo>
                    <a:pt x="934" y="935"/>
                  </a:lnTo>
                  <a:lnTo>
                    <a:pt x="950" y="918"/>
                  </a:lnTo>
                  <a:lnTo>
                    <a:pt x="965" y="901"/>
                  </a:lnTo>
                  <a:lnTo>
                    <a:pt x="979" y="882"/>
                  </a:lnTo>
                  <a:lnTo>
                    <a:pt x="992" y="864"/>
                  </a:lnTo>
                  <a:lnTo>
                    <a:pt x="1005" y="844"/>
                  </a:lnTo>
                  <a:lnTo>
                    <a:pt x="1017" y="824"/>
                  </a:lnTo>
                  <a:lnTo>
                    <a:pt x="1027" y="804"/>
                  </a:lnTo>
                  <a:lnTo>
                    <a:pt x="1037" y="783"/>
                  </a:lnTo>
                  <a:lnTo>
                    <a:pt x="1045" y="761"/>
                  </a:lnTo>
                  <a:lnTo>
                    <a:pt x="1053" y="739"/>
                  </a:lnTo>
                  <a:lnTo>
                    <a:pt x="1059" y="716"/>
                  </a:lnTo>
                  <a:lnTo>
                    <a:pt x="1064" y="693"/>
                  </a:lnTo>
                  <a:lnTo>
                    <a:pt x="1068" y="670"/>
                  </a:lnTo>
                  <a:lnTo>
                    <a:pt x="1072" y="646"/>
                  </a:lnTo>
                  <a:lnTo>
                    <a:pt x="1074" y="622"/>
                  </a:lnTo>
                  <a:lnTo>
                    <a:pt x="1074" y="597"/>
                  </a:lnTo>
                  <a:lnTo>
                    <a:pt x="1194" y="597"/>
                  </a:lnTo>
                </a:path>
              </a:pathLst>
            </a:custGeom>
            <a:solidFill>
              <a:srgbClr val="ADEFB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37" name="Freeform 21"/>
            <p:cNvSpPr>
              <a:spLocks/>
            </p:cNvSpPr>
            <p:nvPr/>
          </p:nvSpPr>
          <p:spPr bwMode="auto">
            <a:xfrm>
              <a:off x="3096" y="2073"/>
              <a:ext cx="955" cy="955"/>
            </a:xfrm>
            <a:custGeom>
              <a:avLst/>
              <a:gdLst/>
              <a:ahLst/>
              <a:cxnLst>
                <a:cxn ang="0">
                  <a:pos x="948" y="405"/>
                </a:cxn>
                <a:cxn ang="0">
                  <a:pos x="925" y="313"/>
                </a:cxn>
                <a:cxn ang="0">
                  <a:pos x="885" y="230"/>
                </a:cxn>
                <a:cxn ang="0">
                  <a:pos x="830" y="156"/>
                </a:cxn>
                <a:cxn ang="0">
                  <a:pos x="762" y="95"/>
                </a:cxn>
                <a:cxn ang="0">
                  <a:pos x="684" y="47"/>
                </a:cxn>
                <a:cxn ang="0">
                  <a:pos x="596" y="15"/>
                </a:cxn>
                <a:cxn ang="0">
                  <a:pos x="502" y="0"/>
                </a:cxn>
                <a:cxn ang="0">
                  <a:pos x="404" y="6"/>
                </a:cxn>
                <a:cxn ang="0">
                  <a:pos x="313" y="29"/>
                </a:cxn>
                <a:cxn ang="0">
                  <a:pos x="230" y="69"/>
                </a:cxn>
                <a:cxn ang="0">
                  <a:pos x="156" y="124"/>
                </a:cxn>
                <a:cxn ang="0">
                  <a:pos x="94" y="192"/>
                </a:cxn>
                <a:cxn ang="0">
                  <a:pos x="47" y="270"/>
                </a:cxn>
                <a:cxn ang="0">
                  <a:pos x="14" y="358"/>
                </a:cxn>
                <a:cxn ang="0">
                  <a:pos x="0" y="452"/>
                </a:cxn>
                <a:cxn ang="0">
                  <a:pos x="5" y="550"/>
                </a:cxn>
                <a:cxn ang="0">
                  <a:pos x="28" y="641"/>
                </a:cxn>
                <a:cxn ang="0">
                  <a:pos x="69" y="724"/>
                </a:cxn>
                <a:cxn ang="0">
                  <a:pos x="124" y="798"/>
                </a:cxn>
                <a:cxn ang="0">
                  <a:pos x="192" y="859"/>
                </a:cxn>
                <a:cxn ang="0">
                  <a:pos x="270" y="907"/>
                </a:cxn>
                <a:cxn ang="0">
                  <a:pos x="358" y="939"/>
                </a:cxn>
                <a:cxn ang="0">
                  <a:pos x="452" y="954"/>
                </a:cxn>
                <a:cxn ang="0">
                  <a:pos x="549" y="949"/>
                </a:cxn>
                <a:cxn ang="0">
                  <a:pos x="641" y="926"/>
                </a:cxn>
                <a:cxn ang="0">
                  <a:pos x="724" y="885"/>
                </a:cxn>
                <a:cxn ang="0">
                  <a:pos x="798" y="830"/>
                </a:cxn>
                <a:cxn ang="0">
                  <a:pos x="859" y="762"/>
                </a:cxn>
                <a:cxn ang="0">
                  <a:pos x="907" y="684"/>
                </a:cxn>
                <a:cxn ang="0">
                  <a:pos x="939" y="596"/>
                </a:cxn>
                <a:cxn ang="0">
                  <a:pos x="954" y="502"/>
                </a:cxn>
                <a:cxn ang="0">
                  <a:pos x="827" y="405"/>
                </a:cxn>
                <a:cxn ang="0">
                  <a:pos x="774" y="277"/>
                </a:cxn>
                <a:cxn ang="0">
                  <a:pos x="677" y="180"/>
                </a:cxn>
                <a:cxn ang="0">
                  <a:pos x="549" y="127"/>
                </a:cxn>
                <a:cxn ang="0">
                  <a:pos x="405" y="127"/>
                </a:cxn>
                <a:cxn ang="0">
                  <a:pos x="277" y="180"/>
                </a:cxn>
                <a:cxn ang="0">
                  <a:pos x="180" y="277"/>
                </a:cxn>
                <a:cxn ang="0">
                  <a:pos x="127" y="405"/>
                </a:cxn>
                <a:cxn ang="0">
                  <a:pos x="127" y="549"/>
                </a:cxn>
                <a:cxn ang="0">
                  <a:pos x="180" y="677"/>
                </a:cxn>
                <a:cxn ang="0">
                  <a:pos x="277" y="774"/>
                </a:cxn>
                <a:cxn ang="0">
                  <a:pos x="405" y="827"/>
                </a:cxn>
                <a:cxn ang="0">
                  <a:pos x="549" y="827"/>
                </a:cxn>
                <a:cxn ang="0">
                  <a:pos x="677" y="774"/>
                </a:cxn>
                <a:cxn ang="0">
                  <a:pos x="774" y="677"/>
                </a:cxn>
                <a:cxn ang="0">
                  <a:pos x="827" y="549"/>
                </a:cxn>
              </a:cxnLst>
              <a:rect l="0" t="0" r="r" b="b"/>
              <a:pathLst>
                <a:path w="955" h="955">
                  <a:moveTo>
                    <a:pt x="954" y="477"/>
                  </a:moveTo>
                  <a:lnTo>
                    <a:pt x="954" y="452"/>
                  </a:lnTo>
                  <a:lnTo>
                    <a:pt x="952" y="428"/>
                  </a:lnTo>
                  <a:lnTo>
                    <a:pt x="948" y="405"/>
                  </a:lnTo>
                  <a:lnTo>
                    <a:pt x="944" y="381"/>
                  </a:lnTo>
                  <a:lnTo>
                    <a:pt x="939" y="358"/>
                  </a:lnTo>
                  <a:lnTo>
                    <a:pt x="933" y="335"/>
                  </a:lnTo>
                  <a:lnTo>
                    <a:pt x="925" y="313"/>
                  </a:lnTo>
                  <a:lnTo>
                    <a:pt x="917" y="291"/>
                  </a:lnTo>
                  <a:lnTo>
                    <a:pt x="907" y="270"/>
                  </a:lnTo>
                  <a:lnTo>
                    <a:pt x="897" y="250"/>
                  </a:lnTo>
                  <a:lnTo>
                    <a:pt x="885" y="230"/>
                  </a:lnTo>
                  <a:lnTo>
                    <a:pt x="872" y="210"/>
                  </a:lnTo>
                  <a:lnTo>
                    <a:pt x="859" y="192"/>
                  </a:lnTo>
                  <a:lnTo>
                    <a:pt x="845" y="174"/>
                  </a:lnTo>
                  <a:lnTo>
                    <a:pt x="830" y="156"/>
                  </a:lnTo>
                  <a:lnTo>
                    <a:pt x="814" y="140"/>
                  </a:lnTo>
                  <a:lnTo>
                    <a:pt x="798" y="124"/>
                  </a:lnTo>
                  <a:lnTo>
                    <a:pt x="780" y="109"/>
                  </a:lnTo>
                  <a:lnTo>
                    <a:pt x="762" y="95"/>
                  </a:lnTo>
                  <a:lnTo>
                    <a:pt x="744" y="82"/>
                  </a:lnTo>
                  <a:lnTo>
                    <a:pt x="724" y="69"/>
                  </a:lnTo>
                  <a:lnTo>
                    <a:pt x="704" y="57"/>
                  </a:lnTo>
                  <a:lnTo>
                    <a:pt x="684" y="47"/>
                  </a:lnTo>
                  <a:lnTo>
                    <a:pt x="663" y="37"/>
                  </a:lnTo>
                  <a:lnTo>
                    <a:pt x="641" y="29"/>
                  </a:lnTo>
                  <a:lnTo>
                    <a:pt x="619" y="21"/>
                  </a:lnTo>
                  <a:lnTo>
                    <a:pt x="596" y="15"/>
                  </a:lnTo>
                  <a:lnTo>
                    <a:pt x="573" y="10"/>
                  </a:lnTo>
                  <a:lnTo>
                    <a:pt x="549" y="6"/>
                  </a:lnTo>
                  <a:lnTo>
                    <a:pt x="526" y="2"/>
                  </a:lnTo>
                  <a:lnTo>
                    <a:pt x="502" y="0"/>
                  </a:lnTo>
                  <a:lnTo>
                    <a:pt x="477" y="0"/>
                  </a:lnTo>
                  <a:lnTo>
                    <a:pt x="452" y="0"/>
                  </a:lnTo>
                  <a:lnTo>
                    <a:pt x="428" y="2"/>
                  </a:lnTo>
                  <a:lnTo>
                    <a:pt x="404" y="6"/>
                  </a:lnTo>
                  <a:lnTo>
                    <a:pt x="381" y="10"/>
                  </a:lnTo>
                  <a:lnTo>
                    <a:pt x="358" y="15"/>
                  </a:lnTo>
                  <a:lnTo>
                    <a:pt x="335" y="21"/>
                  </a:lnTo>
                  <a:lnTo>
                    <a:pt x="313" y="29"/>
                  </a:lnTo>
                  <a:lnTo>
                    <a:pt x="291" y="37"/>
                  </a:lnTo>
                  <a:lnTo>
                    <a:pt x="270" y="47"/>
                  </a:lnTo>
                  <a:lnTo>
                    <a:pt x="250" y="57"/>
                  </a:lnTo>
                  <a:lnTo>
                    <a:pt x="230" y="69"/>
                  </a:lnTo>
                  <a:lnTo>
                    <a:pt x="210" y="82"/>
                  </a:lnTo>
                  <a:lnTo>
                    <a:pt x="192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40"/>
                  </a:lnTo>
                  <a:lnTo>
                    <a:pt x="124" y="156"/>
                  </a:lnTo>
                  <a:lnTo>
                    <a:pt x="109" y="174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30"/>
                  </a:lnTo>
                  <a:lnTo>
                    <a:pt x="57" y="250"/>
                  </a:lnTo>
                  <a:lnTo>
                    <a:pt x="47" y="270"/>
                  </a:lnTo>
                  <a:lnTo>
                    <a:pt x="37" y="291"/>
                  </a:lnTo>
                  <a:lnTo>
                    <a:pt x="28" y="313"/>
                  </a:lnTo>
                  <a:lnTo>
                    <a:pt x="21" y="335"/>
                  </a:lnTo>
                  <a:lnTo>
                    <a:pt x="14" y="358"/>
                  </a:lnTo>
                  <a:lnTo>
                    <a:pt x="9" y="381"/>
                  </a:lnTo>
                  <a:lnTo>
                    <a:pt x="5" y="405"/>
                  </a:lnTo>
                  <a:lnTo>
                    <a:pt x="2" y="428"/>
                  </a:lnTo>
                  <a:lnTo>
                    <a:pt x="0" y="452"/>
                  </a:lnTo>
                  <a:lnTo>
                    <a:pt x="0" y="477"/>
                  </a:lnTo>
                  <a:lnTo>
                    <a:pt x="0" y="502"/>
                  </a:lnTo>
                  <a:lnTo>
                    <a:pt x="2" y="526"/>
                  </a:lnTo>
                  <a:lnTo>
                    <a:pt x="5" y="550"/>
                  </a:lnTo>
                  <a:lnTo>
                    <a:pt x="9" y="573"/>
                  </a:lnTo>
                  <a:lnTo>
                    <a:pt x="14" y="596"/>
                  </a:lnTo>
                  <a:lnTo>
                    <a:pt x="21" y="619"/>
                  </a:lnTo>
                  <a:lnTo>
                    <a:pt x="28" y="641"/>
                  </a:lnTo>
                  <a:lnTo>
                    <a:pt x="37" y="663"/>
                  </a:lnTo>
                  <a:lnTo>
                    <a:pt x="47" y="684"/>
                  </a:lnTo>
                  <a:lnTo>
                    <a:pt x="57" y="704"/>
                  </a:lnTo>
                  <a:lnTo>
                    <a:pt x="69" y="724"/>
                  </a:lnTo>
                  <a:lnTo>
                    <a:pt x="81" y="744"/>
                  </a:lnTo>
                  <a:lnTo>
                    <a:pt x="94" y="762"/>
                  </a:lnTo>
                  <a:lnTo>
                    <a:pt x="109" y="781"/>
                  </a:lnTo>
                  <a:lnTo>
                    <a:pt x="124" y="798"/>
                  </a:lnTo>
                  <a:lnTo>
                    <a:pt x="139" y="815"/>
                  </a:lnTo>
                  <a:lnTo>
                    <a:pt x="156" y="830"/>
                  </a:lnTo>
                  <a:lnTo>
                    <a:pt x="173" y="845"/>
                  </a:lnTo>
                  <a:lnTo>
                    <a:pt x="192" y="859"/>
                  </a:lnTo>
                  <a:lnTo>
                    <a:pt x="210" y="873"/>
                  </a:lnTo>
                  <a:lnTo>
                    <a:pt x="230" y="885"/>
                  </a:lnTo>
                  <a:lnTo>
                    <a:pt x="250" y="897"/>
                  </a:lnTo>
                  <a:lnTo>
                    <a:pt x="270" y="907"/>
                  </a:lnTo>
                  <a:lnTo>
                    <a:pt x="291" y="917"/>
                  </a:lnTo>
                  <a:lnTo>
                    <a:pt x="313" y="926"/>
                  </a:lnTo>
                  <a:lnTo>
                    <a:pt x="335" y="933"/>
                  </a:lnTo>
                  <a:lnTo>
                    <a:pt x="358" y="939"/>
                  </a:lnTo>
                  <a:lnTo>
                    <a:pt x="381" y="945"/>
                  </a:lnTo>
                  <a:lnTo>
                    <a:pt x="404" y="949"/>
                  </a:lnTo>
                  <a:lnTo>
                    <a:pt x="428" y="952"/>
                  </a:lnTo>
                  <a:lnTo>
                    <a:pt x="452" y="954"/>
                  </a:lnTo>
                  <a:lnTo>
                    <a:pt x="477" y="954"/>
                  </a:lnTo>
                  <a:lnTo>
                    <a:pt x="502" y="954"/>
                  </a:lnTo>
                  <a:lnTo>
                    <a:pt x="526" y="952"/>
                  </a:lnTo>
                  <a:lnTo>
                    <a:pt x="549" y="949"/>
                  </a:lnTo>
                  <a:lnTo>
                    <a:pt x="573" y="945"/>
                  </a:lnTo>
                  <a:lnTo>
                    <a:pt x="596" y="939"/>
                  </a:lnTo>
                  <a:lnTo>
                    <a:pt x="619" y="933"/>
                  </a:lnTo>
                  <a:lnTo>
                    <a:pt x="641" y="926"/>
                  </a:lnTo>
                  <a:lnTo>
                    <a:pt x="663" y="917"/>
                  </a:lnTo>
                  <a:lnTo>
                    <a:pt x="684" y="907"/>
                  </a:lnTo>
                  <a:lnTo>
                    <a:pt x="704" y="897"/>
                  </a:lnTo>
                  <a:lnTo>
                    <a:pt x="724" y="885"/>
                  </a:lnTo>
                  <a:lnTo>
                    <a:pt x="744" y="873"/>
                  </a:lnTo>
                  <a:lnTo>
                    <a:pt x="762" y="859"/>
                  </a:lnTo>
                  <a:lnTo>
                    <a:pt x="780" y="845"/>
                  </a:lnTo>
                  <a:lnTo>
                    <a:pt x="798" y="830"/>
                  </a:lnTo>
                  <a:lnTo>
                    <a:pt x="814" y="815"/>
                  </a:lnTo>
                  <a:lnTo>
                    <a:pt x="830" y="798"/>
                  </a:lnTo>
                  <a:lnTo>
                    <a:pt x="845" y="781"/>
                  </a:lnTo>
                  <a:lnTo>
                    <a:pt x="859" y="762"/>
                  </a:lnTo>
                  <a:lnTo>
                    <a:pt x="872" y="744"/>
                  </a:lnTo>
                  <a:lnTo>
                    <a:pt x="885" y="724"/>
                  </a:lnTo>
                  <a:lnTo>
                    <a:pt x="897" y="704"/>
                  </a:lnTo>
                  <a:lnTo>
                    <a:pt x="907" y="684"/>
                  </a:lnTo>
                  <a:lnTo>
                    <a:pt x="917" y="663"/>
                  </a:lnTo>
                  <a:lnTo>
                    <a:pt x="925" y="641"/>
                  </a:lnTo>
                  <a:lnTo>
                    <a:pt x="933" y="619"/>
                  </a:lnTo>
                  <a:lnTo>
                    <a:pt x="939" y="596"/>
                  </a:lnTo>
                  <a:lnTo>
                    <a:pt x="944" y="573"/>
                  </a:lnTo>
                  <a:lnTo>
                    <a:pt x="948" y="550"/>
                  </a:lnTo>
                  <a:lnTo>
                    <a:pt x="952" y="526"/>
                  </a:lnTo>
                  <a:lnTo>
                    <a:pt x="954" y="502"/>
                  </a:lnTo>
                  <a:lnTo>
                    <a:pt x="954" y="477"/>
                  </a:lnTo>
                  <a:lnTo>
                    <a:pt x="834" y="477"/>
                  </a:lnTo>
                  <a:lnTo>
                    <a:pt x="833" y="440"/>
                  </a:lnTo>
                  <a:lnTo>
                    <a:pt x="827" y="405"/>
                  </a:lnTo>
                  <a:lnTo>
                    <a:pt x="818" y="371"/>
                  </a:lnTo>
                  <a:lnTo>
                    <a:pt x="806" y="338"/>
                  </a:lnTo>
                  <a:lnTo>
                    <a:pt x="791" y="307"/>
                  </a:lnTo>
                  <a:lnTo>
                    <a:pt x="774" y="277"/>
                  </a:lnTo>
                  <a:lnTo>
                    <a:pt x="753" y="250"/>
                  </a:lnTo>
                  <a:lnTo>
                    <a:pt x="730" y="224"/>
                  </a:lnTo>
                  <a:lnTo>
                    <a:pt x="704" y="201"/>
                  </a:lnTo>
                  <a:lnTo>
                    <a:pt x="677" y="180"/>
                  </a:lnTo>
                  <a:lnTo>
                    <a:pt x="647" y="163"/>
                  </a:lnTo>
                  <a:lnTo>
                    <a:pt x="616" y="148"/>
                  </a:lnTo>
                  <a:lnTo>
                    <a:pt x="583" y="136"/>
                  </a:lnTo>
                  <a:lnTo>
                    <a:pt x="549" y="127"/>
                  </a:lnTo>
                  <a:lnTo>
                    <a:pt x="514" y="121"/>
                  </a:lnTo>
                  <a:lnTo>
                    <a:pt x="477" y="120"/>
                  </a:lnTo>
                  <a:lnTo>
                    <a:pt x="440" y="121"/>
                  </a:lnTo>
                  <a:lnTo>
                    <a:pt x="405" y="127"/>
                  </a:lnTo>
                  <a:lnTo>
                    <a:pt x="370" y="136"/>
                  </a:lnTo>
                  <a:lnTo>
                    <a:pt x="338" y="148"/>
                  </a:lnTo>
                  <a:lnTo>
                    <a:pt x="307" y="163"/>
                  </a:lnTo>
                  <a:lnTo>
                    <a:pt x="277" y="180"/>
                  </a:lnTo>
                  <a:lnTo>
                    <a:pt x="250" y="201"/>
                  </a:lnTo>
                  <a:lnTo>
                    <a:pt x="224" y="224"/>
                  </a:lnTo>
                  <a:lnTo>
                    <a:pt x="201" y="250"/>
                  </a:lnTo>
                  <a:lnTo>
                    <a:pt x="180" y="277"/>
                  </a:lnTo>
                  <a:lnTo>
                    <a:pt x="162" y="307"/>
                  </a:lnTo>
                  <a:lnTo>
                    <a:pt x="147" y="338"/>
                  </a:lnTo>
                  <a:lnTo>
                    <a:pt x="135" y="371"/>
                  </a:lnTo>
                  <a:lnTo>
                    <a:pt x="127" y="405"/>
                  </a:lnTo>
                  <a:lnTo>
                    <a:pt x="121" y="440"/>
                  </a:lnTo>
                  <a:lnTo>
                    <a:pt x="119" y="477"/>
                  </a:lnTo>
                  <a:lnTo>
                    <a:pt x="121" y="514"/>
                  </a:lnTo>
                  <a:lnTo>
                    <a:pt x="127" y="549"/>
                  </a:lnTo>
                  <a:lnTo>
                    <a:pt x="135" y="583"/>
                  </a:lnTo>
                  <a:lnTo>
                    <a:pt x="147" y="616"/>
                  </a:lnTo>
                  <a:lnTo>
                    <a:pt x="162" y="647"/>
                  </a:lnTo>
                  <a:lnTo>
                    <a:pt x="180" y="677"/>
                  </a:lnTo>
                  <a:lnTo>
                    <a:pt x="201" y="704"/>
                  </a:lnTo>
                  <a:lnTo>
                    <a:pt x="224" y="730"/>
                  </a:lnTo>
                  <a:lnTo>
                    <a:pt x="250" y="753"/>
                  </a:lnTo>
                  <a:lnTo>
                    <a:pt x="277" y="774"/>
                  </a:lnTo>
                  <a:lnTo>
                    <a:pt x="307" y="792"/>
                  </a:lnTo>
                  <a:lnTo>
                    <a:pt x="338" y="807"/>
                  </a:lnTo>
                  <a:lnTo>
                    <a:pt x="370" y="819"/>
                  </a:lnTo>
                  <a:lnTo>
                    <a:pt x="405" y="827"/>
                  </a:lnTo>
                  <a:lnTo>
                    <a:pt x="440" y="833"/>
                  </a:lnTo>
                  <a:lnTo>
                    <a:pt x="477" y="835"/>
                  </a:lnTo>
                  <a:lnTo>
                    <a:pt x="514" y="833"/>
                  </a:lnTo>
                  <a:lnTo>
                    <a:pt x="549" y="827"/>
                  </a:lnTo>
                  <a:lnTo>
                    <a:pt x="583" y="819"/>
                  </a:lnTo>
                  <a:lnTo>
                    <a:pt x="616" y="807"/>
                  </a:lnTo>
                  <a:lnTo>
                    <a:pt x="647" y="792"/>
                  </a:lnTo>
                  <a:lnTo>
                    <a:pt x="677" y="774"/>
                  </a:lnTo>
                  <a:lnTo>
                    <a:pt x="704" y="753"/>
                  </a:lnTo>
                  <a:lnTo>
                    <a:pt x="730" y="730"/>
                  </a:lnTo>
                  <a:lnTo>
                    <a:pt x="753" y="704"/>
                  </a:lnTo>
                  <a:lnTo>
                    <a:pt x="774" y="677"/>
                  </a:lnTo>
                  <a:lnTo>
                    <a:pt x="791" y="647"/>
                  </a:lnTo>
                  <a:lnTo>
                    <a:pt x="806" y="616"/>
                  </a:lnTo>
                  <a:lnTo>
                    <a:pt x="818" y="583"/>
                  </a:lnTo>
                  <a:lnTo>
                    <a:pt x="827" y="549"/>
                  </a:lnTo>
                  <a:lnTo>
                    <a:pt x="833" y="514"/>
                  </a:lnTo>
                  <a:lnTo>
                    <a:pt x="834" y="477"/>
                  </a:lnTo>
                  <a:lnTo>
                    <a:pt x="954" y="477"/>
                  </a:lnTo>
                </a:path>
              </a:pathLst>
            </a:custGeom>
            <a:solidFill>
              <a:srgbClr val="B5F3B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38" name="Freeform 22"/>
            <p:cNvSpPr>
              <a:spLocks/>
            </p:cNvSpPr>
            <p:nvPr/>
          </p:nvSpPr>
          <p:spPr bwMode="auto">
            <a:xfrm>
              <a:off x="3215" y="2193"/>
              <a:ext cx="716" cy="716"/>
            </a:xfrm>
            <a:custGeom>
              <a:avLst/>
              <a:gdLst/>
              <a:ahLst/>
              <a:cxnLst>
                <a:cxn ang="0">
                  <a:pos x="708" y="285"/>
                </a:cxn>
                <a:cxn ang="0">
                  <a:pos x="672" y="187"/>
                </a:cxn>
                <a:cxn ang="0">
                  <a:pos x="611" y="104"/>
                </a:cxn>
                <a:cxn ang="0">
                  <a:pos x="528" y="43"/>
                </a:cxn>
                <a:cxn ang="0">
                  <a:pos x="430" y="7"/>
                </a:cxn>
                <a:cxn ang="0">
                  <a:pos x="321" y="1"/>
                </a:cxn>
                <a:cxn ang="0">
                  <a:pos x="219" y="28"/>
                </a:cxn>
                <a:cxn ang="0">
                  <a:pos x="131" y="81"/>
                </a:cxn>
                <a:cxn ang="0">
                  <a:pos x="61" y="157"/>
                </a:cxn>
                <a:cxn ang="0">
                  <a:pos x="16" y="251"/>
                </a:cxn>
                <a:cxn ang="0">
                  <a:pos x="0" y="357"/>
                </a:cxn>
                <a:cxn ang="0">
                  <a:pos x="16" y="463"/>
                </a:cxn>
                <a:cxn ang="0">
                  <a:pos x="61" y="557"/>
                </a:cxn>
                <a:cxn ang="0">
                  <a:pos x="131" y="633"/>
                </a:cxn>
                <a:cxn ang="0">
                  <a:pos x="219" y="687"/>
                </a:cxn>
                <a:cxn ang="0">
                  <a:pos x="321" y="713"/>
                </a:cxn>
                <a:cxn ang="0">
                  <a:pos x="430" y="707"/>
                </a:cxn>
                <a:cxn ang="0">
                  <a:pos x="528" y="672"/>
                </a:cxn>
                <a:cxn ang="0">
                  <a:pos x="611" y="610"/>
                </a:cxn>
                <a:cxn ang="0">
                  <a:pos x="672" y="527"/>
                </a:cxn>
                <a:cxn ang="0">
                  <a:pos x="708" y="429"/>
                </a:cxn>
                <a:cxn ang="0">
                  <a:pos x="596" y="357"/>
                </a:cxn>
                <a:cxn ang="0">
                  <a:pos x="586" y="286"/>
                </a:cxn>
                <a:cxn ang="0">
                  <a:pos x="556" y="224"/>
                </a:cxn>
                <a:cxn ang="0">
                  <a:pos x="510" y="173"/>
                </a:cxn>
                <a:cxn ang="0">
                  <a:pos x="450" y="137"/>
                </a:cxn>
                <a:cxn ang="0">
                  <a:pos x="382" y="120"/>
                </a:cxn>
                <a:cxn ang="0">
                  <a:pos x="310" y="123"/>
                </a:cxn>
                <a:cxn ang="0">
                  <a:pos x="244" y="147"/>
                </a:cxn>
                <a:cxn ang="0">
                  <a:pos x="189" y="189"/>
                </a:cxn>
                <a:cxn ang="0">
                  <a:pos x="148" y="243"/>
                </a:cxn>
                <a:cxn ang="0">
                  <a:pos x="124" y="309"/>
                </a:cxn>
                <a:cxn ang="0">
                  <a:pos x="120" y="381"/>
                </a:cxn>
                <a:cxn ang="0">
                  <a:pos x="138" y="450"/>
                </a:cxn>
                <a:cxn ang="0">
                  <a:pos x="174" y="509"/>
                </a:cxn>
                <a:cxn ang="0">
                  <a:pos x="224" y="555"/>
                </a:cxn>
                <a:cxn ang="0">
                  <a:pos x="287" y="585"/>
                </a:cxn>
                <a:cxn ang="0">
                  <a:pos x="358" y="596"/>
                </a:cxn>
                <a:cxn ang="0">
                  <a:pos x="429" y="585"/>
                </a:cxn>
                <a:cxn ang="0">
                  <a:pos x="491" y="555"/>
                </a:cxn>
                <a:cxn ang="0">
                  <a:pos x="542" y="509"/>
                </a:cxn>
                <a:cxn ang="0">
                  <a:pos x="577" y="450"/>
                </a:cxn>
                <a:cxn ang="0">
                  <a:pos x="595" y="381"/>
                </a:cxn>
              </a:cxnLst>
              <a:rect l="0" t="0" r="r" b="b"/>
              <a:pathLst>
                <a:path w="716" h="716">
                  <a:moveTo>
                    <a:pt x="715" y="357"/>
                  </a:moveTo>
                  <a:lnTo>
                    <a:pt x="714" y="320"/>
                  </a:lnTo>
                  <a:lnTo>
                    <a:pt x="708" y="285"/>
                  </a:lnTo>
                  <a:lnTo>
                    <a:pt x="699" y="251"/>
                  </a:lnTo>
                  <a:lnTo>
                    <a:pt x="687" y="218"/>
                  </a:lnTo>
                  <a:lnTo>
                    <a:pt x="672" y="187"/>
                  </a:lnTo>
                  <a:lnTo>
                    <a:pt x="655" y="157"/>
                  </a:lnTo>
                  <a:lnTo>
                    <a:pt x="634" y="130"/>
                  </a:lnTo>
                  <a:lnTo>
                    <a:pt x="611" y="104"/>
                  </a:lnTo>
                  <a:lnTo>
                    <a:pt x="585" y="81"/>
                  </a:lnTo>
                  <a:lnTo>
                    <a:pt x="558" y="60"/>
                  </a:lnTo>
                  <a:lnTo>
                    <a:pt x="528" y="43"/>
                  </a:lnTo>
                  <a:lnTo>
                    <a:pt x="497" y="28"/>
                  </a:lnTo>
                  <a:lnTo>
                    <a:pt x="464" y="16"/>
                  </a:lnTo>
                  <a:lnTo>
                    <a:pt x="430" y="7"/>
                  </a:lnTo>
                  <a:lnTo>
                    <a:pt x="395" y="1"/>
                  </a:lnTo>
                  <a:lnTo>
                    <a:pt x="358" y="0"/>
                  </a:lnTo>
                  <a:lnTo>
                    <a:pt x="321" y="1"/>
                  </a:lnTo>
                  <a:lnTo>
                    <a:pt x="286" y="7"/>
                  </a:lnTo>
                  <a:lnTo>
                    <a:pt x="251" y="16"/>
                  </a:lnTo>
                  <a:lnTo>
                    <a:pt x="219" y="28"/>
                  </a:lnTo>
                  <a:lnTo>
                    <a:pt x="188" y="43"/>
                  </a:lnTo>
                  <a:lnTo>
                    <a:pt x="158" y="60"/>
                  </a:lnTo>
                  <a:lnTo>
                    <a:pt x="131" y="81"/>
                  </a:lnTo>
                  <a:lnTo>
                    <a:pt x="105" y="104"/>
                  </a:lnTo>
                  <a:lnTo>
                    <a:pt x="82" y="130"/>
                  </a:lnTo>
                  <a:lnTo>
                    <a:pt x="61" y="157"/>
                  </a:lnTo>
                  <a:lnTo>
                    <a:pt x="43" y="187"/>
                  </a:lnTo>
                  <a:lnTo>
                    <a:pt x="28" y="218"/>
                  </a:lnTo>
                  <a:lnTo>
                    <a:pt x="16" y="251"/>
                  </a:lnTo>
                  <a:lnTo>
                    <a:pt x="8" y="285"/>
                  </a:lnTo>
                  <a:lnTo>
                    <a:pt x="2" y="320"/>
                  </a:lnTo>
                  <a:lnTo>
                    <a:pt x="0" y="357"/>
                  </a:lnTo>
                  <a:lnTo>
                    <a:pt x="2" y="394"/>
                  </a:lnTo>
                  <a:lnTo>
                    <a:pt x="8" y="429"/>
                  </a:lnTo>
                  <a:lnTo>
                    <a:pt x="16" y="463"/>
                  </a:lnTo>
                  <a:lnTo>
                    <a:pt x="28" y="496"/>
                  </a:lnTo>
                  <a:lnTo>
                    <a:pt x="43" y="527"/>
                  </a:lnTo>
                  <a:lnTo>
                    <a:pt x="61" y="557"/>
                  </a:lnTo>
                  <a:lnTo>
                    <a:pt x="82" y="584"/>
                  </a:lnTo>
                  <a:lnTo>
                    <a:pt x="105" y="610"/>
                  </a:lnTo>
                  <a:lnTo>
                    <a:pt x="131" y="633"/>
                  </a:lnTo>
                  <a:lnTo>
                    <a:pt x="158" y="654"/>
                  </a:lnTo>
                  <a:lnTo>
                    <a:pt x="188" y="672"/>
                  </a:lnTo>
                  <a:lnTo>
                    <a:pt x="219" y="687"/>
                  </a:lnTo>
                  <a:lnTo>
                    <a:pt x="251" y="699"/>
                  </a:lnTo>
                  <a:lnTo>
                    <a:pt x="286" y="707"/>
                  </a:lnTo>
                  <a:lnTo>
                    <a:pt x="321" y="713"/>
                  </a:lnTo>
                  <a:lnTo>
                    <a:pt x="358" y="715"/>
                  </a:lnTo>
                  <a:lnTo>
                    <a:pt x="395" y="713"/>
                  </a:lnTo>
                  <a:lnTo>
                    <a:pt x="430" y="707"/>
                  </a:lnTo>
                  <a:lnTo>
                    <a:pt x="464" y="699"/>
                  </a:lnTo>
                  <a:lnTo>
                    <a:pt x="497" y="687"/>
                  </a:lnTo>
                  <a:lnTo>
                    <a:pt x="528" y="672"/>
                  </a:lnTo>
                  <a:lnTo>
                    <a:pt x="558" y="654"/>
                  </a:lnTo>
                  <a:lnTo>
                    <a:pt x="585" y="633"/>
                  </a:lnTo>
                  <a:lnTo>
                    <a:pt x="611" y="610"/>
                  </a:lnTo>
                  <a:lnTo>
                    <a:pt x="634" y="584"/>
                  </a:lnTo>
                  <a:lnTo>
                    <a:pt x="655" y="557"/>
                  </a:lnTo>
                  <a:lnTo>
                    <a:pt x="672" y="527"/>
                  </a:lnTo>
                  <a:lnTo>
                    <a:pt x="687" y="496"/>
                  </a:lnTo>
                  <a:lnTo>
                    <a:pt x="699" y="463"/>
                  </a:lnTo>
                  <a:lnTo>
                    <a:pt x="708" y="429"/>
                  </a:lnTo>
                  <a:lnTo>
                    <a:pt x="714" y="394"/>
                  </a:lnTo>
                  <a:lnTo>
                    <a:pt x="715" y="357"/>
                  </a:lnTo>
                  <a:lnTo>
                    <a:pt x="596" y="357"/>
                  </a:lnTo>
                  <a:lnTo>
                    <a:pt x="595" y="333"/>
                  </a:lnTo>
                  <a:lnTo>
                    <a:pt x="592" y="309"/>
                  </a:lnTo>
                  <a:lnTo>
                    <a:pt x="586" y="286"/>
                  </a:lnTo>
                  <a:lnTo>
                    <a:pt x="577" y="265"/>
                  </a:lnTo>
                  <a:lnTo>
                    <a:pt x="568" y="243"/>
                  </a:lnTo>
                  <a:lnTo>
                    <a:pt x="556" y="224"/>
                  </a:lnTo>
                  <a:lnTo>
                    <a:pt x="542" y="205"/>
                  </a:lnTo>
                  <a:lnTo>
                    <a:pt x="526" y="189"/>
                  </a:lnTo>
                  <a:lnTo>
                    <a:pt x="510" y="173"/>
                  </a:lnTo>
                  <a:lnTo>
                    <a:pt x="491" y="159"/>
                  </a:lnTo>
                  <a:lnTo>
                    <a:pt x="472" y="147"/>
                  </a:lnTo>
                  <a:lnTo>
                    <a:pt x="450" y="137"/>
                  </a:lnTo>
                  <a:lnTo>
                    <a:pt x="429" y="129"/>
                  </a:lnTo>
                  <a:lnTo>
                    <a:pt x="406" y="123"/>
                  </a:lnTo>
                  <a:lnTo>
                    <a:pt x="382" y="120"/>
                  </a:lnTo>
                  <a:lnTo>
                    <a:pt x="358" y="119"/>
                  </a:lnTo>
                  <a:lnTo>
                    <a:pt x="334" y="120"/>
                  </a:lnTo>
                  <a:lnTo>
                    <a:pt x="310" y="123"/>
                  </a:lnTo>
                  <a:lnTo>
                    <a:pt x="287" y="129"/>
                  </a:lnTo>
                  <a:lnTo>
                    <a:pt x="265" y="137"/>
                  </a:lnTo>
                  <a:lnTo>
                    <a:pt x="244" y="147"/>
                  </a:lnTo>
                  <a:lnTo>
                    <a:pt x="224" y="159"/>
                  </a:lnTo>
                  <a:lnTo>
                    <a:pt x="206" y="173"/>
                  </a:lnTo>
                  <a:lnTo>
                    <a:pt x="189" y="189"/>
                  </a:lnTo>
                  <a:lnTo>
                    <a:pt x="174" y="205"/>
                  </a:lnTo>
                  <a:lnTo>
                    <a:pt x="160" y="224"/>
                  </a:lnTo>
                  <a:lnTo>
                    <a:pt x="148" y="243"/>
                  </a:lnTo>
                  <a:lnTo>
                    <a:pt x="138" y="265"/>
                  </a:lnTo>
                  <a:lnTo>
                    <a:pt x="130" y="286"/>
                  </a:lnTo>
                  <a:lnTo>
                    <a:pt x="124" y="309"/>
                  </a:lnTo>
                  <a:lnTo>
                    <a:pt x="120" y="333"/>
                  </a:lnTo>
                  <a:lnTo>
                    <a:pt x="119" y="357"/>
                  </a:lnTo>
                  <a:lnTo>
                    <a:pt x="120" y="381"/>
                  </a:lnTo>
                  <a:lnTo>
                    <a:pt x="124" y="405"/>
                  </a:lnTo>
                  <a:lnTo>
                    <a:pt x="130" y="428"/>
                  </a:lnTo>
                  <a:lnTo>
                    <a:pt x="138" y="450"/>
                  </a:lnTo>
                  <a:lnTo>
                    <a:pt x="148" y="471"/>
                  </a:lnTo>
                  <a:lnTo>
                    <a:pt x="160" y="491"/>
                  </a:lnTo>
                  <a:lnTo>
                    <a:pt x="174" y="509"/>
                  </a:lnTo>
                  <a:lnTo>
                    <a:pt x="189" y="526"/>
                  </a:lnTo>
                  <a:lnTo>
                    <a:pt x="206" y="541"/>
                  </a:lnTo>
                  <a:lnTo>
                    <a:pt x="224" y="555"/>
                  </a:lnTo>
                  <a:lnTo>
                    <a:pt x="244" y="567"/>
                  </a:lnTo>
                  <a:lnTo>
                    <a:pt x="265" y="577"/>
                  </a:lnTo>
                  <a:lnTo>
                    <a:pt x="287" y="585"/>
                  </a:lnTo>
                  <a:lnTo>
                    <a:pt x="310" y="591"/>
                  </a:lnTo>
                  <a:lnTo>
                    <a:pt x="334" y="595"/>
                  </a:lnTo>
                  <a:lnTo>
                    <a:pt x="358" y="596"/>
                  </a:lnTo>
                  <a:lnTo>
                    <a:pt x="382" y="595"/>
                  </a:lnTo>
                  <a:lnTo>
                    <a:pt x="406" y="591"/>
                  </a:lnTo>
                  <a:lnTo>
                    <a:pt x="429" y="585"/>
                  </a:lnTo>
                  <a:lnTo>
                    <a:pt x="450" y="577"/>
                  </a:lnTo>
                  <a:lnTo>
                    <a:pt x="472" y="567"/>
                  </a:lnTo>
                  <a:lnTo>
                    <a:pt x="491" y="555"/>
                  </a:lnTo>
                  <a:lnTo>
                    <a:pt x="510" y="541"/>
                  </a:lnTo>
                  <a:lnTo>
                    <a:pt x="526" y="526"/>
                  </a:lnTo>
                  <a:lnTo>
                    <a:pt x="542" y="509"/>
                  </a:lnTo>
                  <a:lnTo>
                    <a:pt x="556" y="491"/>
                  </a:lnTo>
                  <a:lnTo>
                    <a:pt x="568" y="471"/>
                  </a:lnTo>
                  <a:lnTo>
                    <a:pt x="577" y="450"/>
                  </a:lnTo>
                  <a:lnTo>
                    <a:pt x="586" y="428"/>
                  </a:lnTo>
                  <a:lnTo>
                    <a:pt x="592" y="405"/>
                  </a:lnTo>
                  <a:lnTo>
                    <a:pt x="595" y="381"/>
                  </a:lnTo>
                  <a:lnTo>
                    <a:pt x="596" y="357"/>
                  </a:lnTo>
                  <a:lnTo>
                    <a:pt x="715" y="357"/>
                  </a:lnTo>
                </a:path>
              </a:pathLst>
            </a:custGeom>
            <a:solidFill>
              <a:srgbClr val="BCF7C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39" name="Freeform 23"/>
            <p:cNvSpPr>
              <a:spLocks/>
            </p:cNvSpPr>
            <p:nvPr/>
          </p:nvSpPr>
          <p:spPr bwMode="auto">
            <a:xfrm>
              <a:off x="3334" y="2312"/>
              <a:ext cx="478" cy="478"/>
            </a:xfrm>
            <a:custGeom>
              <a:avLst/>
              <a:gdLst/>
              <a:ahLst/>
              <a:cxnLst>
                <a:cxn ang="0">
                  <a:pos x="473" y="190"/>
                </a:cxn>
                <a:cxn ang="0">
                  <a:pos x="449" y="124"/>
                </a:cxn>
                <a:cxn ang="0">
                  <a:pos x="407" y="70"/>
                </a:cxn>
                <a:cxn ang="0">
                  <a:pos x="353" y="28"/>
                </a:cxn>
                <a:cxn ang="0">
                  <a:pos x="287" y="4"/>
                </a:cxn>
                <a:cxn ang="0">
                  <a:pos x="215" y="1"/>
                </a:cxn>
                <a:cxn ang="0">
                  <a:pos x="146" y="18"/>
                </a:cxn>
                <a:cxn ang="0">
                  <a:pos x="87" y="54"/>
                </a:cxn>
                <a:cxn ang="0">
                  <a:pos x="41" y="105"/>
                </a:cxn>
                <a:cxn ang="0">
                  <a:pos x="11" y="167"/>
                </a:cxn>
                <a:cxn ang="0">
                  <a:pos x="0" y="238"/>
                </a:cxn>
                <a:cxn ang="0">
                  <a:pos x="11" y="309"/>
                </a:cxn>
                <a:cxn ang="0">
                  <a:pos x="41" y="372"/>
                </a:cxn>
                <a:cxn ang="0">
                  <a:pos x="87" y="422"/>
                </a:cxn>
                <a:cxn ang="0">
                  <a:pos x="146" y="458"/>
                </a:cxn>
                <a:cxn ang="0">
                  <a:pos x="215" y="476"/>
                </a:cxn>
                <a:cxn ang="0">
                  <a:pos x="287" y="472"/>
                </a:cxn>
                <a:cxn ang="0">
                  <a:pos x="353" y="448"/>
                </a:cxn>
                <a:cxn ang="0">
                  <a:pos x="407" y="407"/>
                </a:cxn>
                <a:cxn ang="0">
                  <a:pos x="449" y="352"/>
                </a:cxn>
                <a:cxn ang="0">
                  <a:pos x="473" y="286"/>
                </a:cxn>
                <a:cxn ang="0">
                  <a:pos x="358" y="238"/>
                </a:cxn>
                <a:cxn ang="0">
                  <a:pos x="353" y="203"/>
                </a:cxn>
                <a:cxn ang="0">
                  <a:pos x="338" y="171"/>
                </a:cxn>
                <a:cxn ang="0">
                  <a:pos x="315" y="146"/>
                </a:cxn>
                <a:cxn ang="0">
                  <a:pos x="285" y="128"/>
                </a:cxn>
                <a:cxn ang="0">
                  <a:pos x="251" y="120"/>
                </a:cxn>
                <a:cxn ang="0">
                  <a:pos x="215" y="121"/>
                </a:cxn>
                <a:cxn ang="0">
                  <a:pos x="182" y="133"/>
                </a:cxn>
                <a:cxn ang="0">
                  <a:pos x="155" y="154"/>
                </a:cxn>
                <a:cxn ang="0">
                  <a:pos x="134" y="181"/>
                </a:cxn>
                <a:cxn ang="0">
                  <a:pos x="122" y="214"/>
                </a:cxn>
                <a:cxn ang="0">
                  <a:pos x="120" y="250"/>
                </a:cxn>
                <a:cxn ang="0">
                  <a:pos x="129" y="284"/>
                </a:cxn>
                <a:cxn ang="0">
                  <a:pos x="147" y="314"/>
                </a:cxn>
                <a:cxn ang="0">
                  <a:pos x="172" y="337"/>
                </a:cxn>
                <a:cxn ang="0">
                  <a:pos x="204" y="352"/>
                </a:cxn>
                <a:cxn ang="0">
                  <a:pos x="239" y="357"/>
                </a:cxn>
                <a:cxn ang="0">
                  <a:pos x="274" y="352"/>
                </a:cxn>
                <a:cxn ang="0">
                  <a:pos x="306" y="337"/>
                </a:cxn>
                <a:cxn ang="0">
                  <a:pos x="331" y="314"/>
                </a:cxn>
                <a:cxn ang="0">
                  <a:pos x="349" y="284"/>
                </a:cxn>
                <a:cxn ang="0">
                  <a:pos x="357" y="250"/>
                </a:cxn>
              </a:cxnLst>
              <a:rect l="0" t="0" r="r" b="b"/>
              <a:pathLst>
                <a:path w="478" h="478">
                  <a:moveTo>
                    <a:pt x="477" y="238"/>
                  </a:moveTo>
                  <a:lnTo>
                    <a:pt x="476" y="214"/>
                  </a:lnTo>
                  <a:lnTo>
                    <a:pt x="473" y="190"/>
                  </a:lnTo>
                  <a:lnTo>
                    <a:pt x="467" y="167"/>
                  </a:lnTo>
                  <a:lnTo>
                    <a:pt x="458" y="146"/>
                  </a:lnTo>
                  <a:lnTo>
                    <a:pt x="449" y="124"/>
                  </a:lnTo>
                  <a:lnTo>
                    <a:pt x="437" y="105"/>
                  </a:lnTo>
                  <a:lnTo>
                    <a:pt x="423" y="86"/>
                  </a:lnTo>
                  <a:lnTo>
                    <a:pt x="407" y="70"/>
                  </a:lnTo>
                  <a:lnTo>
                    <a:pt x="391" y="54"/>
                  </a:lnTo>
                  <a:lnTo>
                    <a:pt x="372" y="40"/>
                  </a:lnTo>
                  <a:lnTo>
                    <a:pt x="353" y="28"/>
                  </a:lnTo>
                  <a:lnTo>
                    <a:pt x="331" y="18"/>
                  </a:lnTo>
                  <a:lnTo>
                    <a:pt x="310" y="10"/>
                  </a:lnTo>
                  <a:lnTo>
                    <a:pt x="287" y="4"/>
                  </a:lnTo>
                  <a:lnTo>
                    <a:pt x="263" y="1"/>
                  </a:lnTo>
                  <a:lnTo>
                    <a:pt x="239" y="0"/>
                  </a:lnTo>
                  <a:lnTo>
                    <a:pt x="215" y="1"/>
                  </a:lnTo>
                  <a:lnTo>
                    <a:pt x="191" y="4"/>
                  </a:lnTo>
                  <a:lnTo>
                    <a:pt x="168" y="10"/>
                  </a:lnTo>
                  <a:lnTo>
                    <a:pt x="146" y="18"/>
                  </a:lnTo>
                  <a:lnTo>
                    <a:pt x="125" y="28"/>
                  </a:lnTo>
                  <a:lnTo>
                    <a:pt x="105" y="40"/>
                  </a:lnTo>
                  <a:lnTo>
                    <a:pt x="87" y="54"/>
                  </a:lnTo>
                  <a:lnTo>
                    <a:pt x="70" y="70"/>
                  </a:lnTo>
                  <a:lnTo>
                    <a:pt x="55" y="86"/>
                  </a:lnTo>
                  <a:lnTo>
                    <a:pt x="41" y="105"/>
                  </a:lnTo>
                  <a:lnTo>
                    <a:pt x="29" y="124"/>
                  </a:lnTo>
                  <a:lnTo>
                    <a:pt x="19" y="146"/>
                  </a:lnTo>
                  <a:lnTo>
                    <a:pt x="11" y="167"/>
                  </a:lnTo>
                  <a:lnTo>
                    <a:pt x="5" y="190"/>
                  </a:lnTo>
                  <a:lnTo>
                    <a:pt x="1" y="214"/>
                  </a:lnTo>
                  <a:lnTo>
                    <a:pt x="0" y="238"/>
                  </a:lnTo>
                  <a:lnTo>
                    <a:pt x="1" y="262"/>
                  </a:lnTo>
                  <a:lnTo>
                    <a:pt x="5" y="286"/>
                  </a:lnTo>
                  <a:lnTo>
                    <a:pt x="11" y="309"/>
                  </a:lnTo>
                  <a:lnTo>
                    <a:pt x="19" y="331"/>
                  </a:lnTo>
                  <a:lnTo>
                    <a:pt x="29" y="352"/>
                  </a:lnTo>
                  <a:lnTo>
                    <a:pt x="41" y="372"/>
                  </a:lnTo>
                  <a:lnTo>
                    <a:pt x="55" y="390"/>
                  </a:lnTo>
                  <a:lnTo>
                    <a:pt x="70" y="407"/>
                  </a:lnTo>
                  <a:lnTo>
                    <a:pt x="87" y="422"/>
                  </a:lnTo>
                  <a:lnTo>
                    <a:pt x="105" y="436"/>
                  </a:lnTo>
                  <a:lnTo>
                    <a:pt x="125" y="448"/>
                  </a:lnTo>
                  <a:lnTo>
                    <a:pt x="146" y="458"/>
                  </a:lnTo>
                  <a:lnTo>
                    <a:pt x="168" y="466"/>
                  </a:lnTo>
                  <a:lnTo>
                    <a:pt x="191" y="472"/>
                  </a:lnTo>
                  <a:lnTo>
                    <a:pt x="215" y="476"/>
                  </a:lnTo>
                  <a:lnTo>
                    <a:pt x="239" y="477"/>
                  </a:lnTo>
                  <a:lnTo>
                    <a:pt x="263" y="476"/>
                  </a:lnTo>
                  <a:lnTo>
                    <a:pt x="287" y="472"/>
                  </a:lnTo>
                  <a:lnTo>
                    <a:pt x="310" y="466"/>
                  </a:lnTo>
                  <a:lnTo>
                    <a:pt x="331" y="458"/>
                  </a:lnTo>
                  <a:lnTo>
                    <a:pt x="353" y="448"/>
                  </a:lnTo>
                  <a:lnTo>
                    <a:pt x="372" y="436"/>
                  </a:lnTo>
                  <a:lnTo>
                    <a:pt x="391" y="422"/>
                  </a:lnTo>
                  <a:lnTo>
                    <a:pt x="407" y="407"/>
                  </a:lnTo>
                  <a:lnTo>
                    <a:pt x="423" y="390"/>
                  </a:lnTo>
                  <a:lnTo>
                    <a:pt x="437" y="372"/>
                  </a:lnTo>
                  <a:lnTo>
                    <a:pt x="449" y="352"/>
                  </a:lnTo>
                  <a:lnTo>
                    <a:pt x="458" y="331"/>
                  </a:lnTo>
                  <a:lnTo>
                    <a:pt x="467" y="309"/>
                  </a:lnTo>
                  <a:lnTo>
                    <a:pt x="473" y="286"/>
                  </a:lnTo>
                  <a:lnTo>
                    <a:pt x="476" y="262"/>
                  </a:lnTo>
                  <a:lnTo>
                    <a:pt x="477" y="238"/>
                  </a:lnTo>
                  <a:lnTo>
                    <a:pt x="358" y="238"/>
                  </a:lnTo>
                  <a:lnTo>
                    <a:pt x="357" y="226"/>
                  </a:lnTo>
                  <a:lnTo>
                    <a:pt x="356" y="214"/>
                  </a:lnTo>
                  <a:lnTo>
                    <a:pt x="353" y="203"/>
                  </a:lnTo>
                  <a:lnTo>
                    <a:pt x="349" y="192"/>
                  </a:lnTo>
                  <a:lnTo>
                    <a:pt x="343" y="181"/>
                  </a:lnTo>
                  <a:lnTo>
                    <a:pt x="338" y="171"/>
                  </a:lnTo>
                  <a:lnTo>
                    <a:pt x="331" y="162"/>
                  </a:lnTo>
                  <a:lnTo>
                    <a:pt x="323" y="154"/>
                  </a:lnTo>
                  <a:lnTo>
                    <a:pt x="315" y="146"/>
                  </a:lnTo>
                  <a:lnTo>
                    <a:pt x="306" y="139"/>
                  </a:lnTo>
                  <a:lnTo>
                    <a:pt x="296" y="133"/>
                  </a:lnTo>
                  <a:lnTo>
                    <a:pt x="285" y="128"/>
                  </a:lnTo>
                  <a:lnTo>
                    <a:pt x="274" y="124"/>
                  </a:lnTo>
                  <a:lnTo>
                    <a:pt x="263" y="121"/>
                  </a:lnTo>
                  <a:lnTo>
                    <a:pt x="251" y="120"/>
                  </a:lnTo>
                  <a:lnTo>
                    <a:pt x="239" y="119"/>
                  </a:lnTo>
                  <a:lnTo>
                    <a:pt x="227" y="120"/>
                  </a:lnTo>
                  <a:lnTo>
                    <a:pt x="215" y="121"/>
                  </a:lnTo>
                  <a:lnTo>
                    <a:pt x="204" y="124"/>
                  </a:lnTo>
                  <a:lnTo>
                    <a:pt x="193" y="128"/>
                  </a:lnTo>
                  <a:lnTo>
                    <a:pt x="182" y="133"/>
                  </a:lnTo>
                  <a:lnTo>
                    <a:pt x="172" y="139"/>
                  </a:lnTo>
                  <a:lnTo>
                    <a:pt x="163" y="146"/>
                  </a:lnTo>
                  <a:lnTo>
                    <a:pt x="155" y="154"/>
                  </a:lnTo>
                  <a:lnTo>
                    <a:pt x="147" y="162"/>
                  </a:lnTo>
                  <a:lnTo>
                    <a:pt x="140" y="171"/>
                  </a:lnTo>
                  <a:lnTo>
                    <a:pt x="134" y="181"/>
                  </a:lnTo>
                  <a:lnTo>
                    <a:pt x="129" y="192"/>
                  </a:lnTo>
                  <a:lnTo>
                    <a:pt x="125" y="203"/>
                  </a:lnTo>
                  <a:lnTo>
                    <a:pt x="122" y="214"/>
                  </a:lnTo>
                  <a:lnTo>
                    <a:pt x="120" y="226"/>
                  </a:lnTo>
                  <a:lnTo>
                    <a:pt x="120" y="238"/>
                  </a:lnTo>
                  <a:lnTo>
                    <a:pt x="120" y="250"/>
                  </a:lnTo>
                  <a:lnTo>
                    <a:pt x="122" y="262"/>
                  </a:lnTo>
                  <a:lnTo>
                    <a:pt x="125" y="273"/>
                  </a:lnTo>
                  <a:lnTo>
                    <a:pt x="129" y="284"/>
                  </a:lnTo>
                  <a:lnTo>
                    <a:pt x="134" y="295"/>
                  </a:lnTo>
                  <a:lnTo>
                    <a:pt x="140" y="305"/>
                  </a:lnTo>
                  <a:lnTo>
                    <a:pt x="147" y="314"/>
                  </a:lnTo>
                  <a:lnTo>
                    <a:pt x="155" y="322"/>
                  </a:lnTo>
                  <a:lnTo>
                    <a:pt x="163" y="330"/>
                  </a:lnTo>
                  <a:lnTo>
                    <a:pt x="172" y="337"/>
                  </a:lnTo>
                  <a:lnTo>
                    <a:pt x="182" y="343"/>
                  </a:lnTo>
                  <a:lnTo>
                    <a:pt x="193" y="348"/>
                  </a:lnTo>
                  <a:lnTo>
                    <a:pt x="204" y="352"/>
                  </a:lnTo>
                  <a:lnTo>
                    <a:pt x="215" y="355"/>
                  </a:lnTo>
                  <a:lnTo>
                    <a:pt x="227" y="357"/>
                  </a:lnTo>
                  <a:lnTo>
                    <a:pt x="239" y="357"/>
                  </a:lnTo>
                  <a:lnTo>
                    <a:pt x="251" y="357"/>
                  </a:lnTo>
                  <a:lnTo>
                    <a:pt x="263" y="355"/>
                  </a:lnTo>
                  <a:lnTo>
                    <a:pt x="274" y="352"/>
                  </a:lnTo>
                  <a:lnTo>
                    <a:pt x="285" y="348"/>
                  </a:lnTo>
                  <a:lnTo>
                    <a:pt x="296" y="343"/>
                  </a:lnTo>
                  <a:lnTo>
                    <a:pt x="306" y="337"/>
                  </a:lnTo>
                  <a:lnTo>
                    <a:pt x="315" y="330"/>
                  </a:lnTo>
                  <a:lnTo>
                    <a:pt x="323" y="322"/>
                  </a:lnTo>
                  <a:lnTo>
                    <a:pt x="331" y="314"/>
                  </a:lnTo>
                  <a:lnTo>
                    <a:pt x="338" y="305"/>
                  </a:lnTo>
                  <a:lnTo>
                    <a:pt x="343" y="295"/>
                  </a:lnTo>
                  <a:lnTo>
                    <a:pt x="349" y="284"/>
                  </a:lnTo>
                  <a:lnTo>
                    <a:pt x="353" y="273"/>
                  </a:lnTo>
                  <a:lnTo>
                    <a:pt x="356" y="262"/>
                  </a:lnTo>
                  <a:lnTo>
                    <a:pt x="357" y="250"/>
                  </a:lnTo>
                  <a:lnTo>
                    <a:pt x="358" y="238"/>
                  </a:lnTo>
                  <a:lnTo>
                    <a:pt x="477" y="238"/>
                  </a:lnTo>
                </a:path>
              </a:pathLst>
            </a:custGeom>
            <a:solidFill>
              <a:srgbClr val="C4FBC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0040" name="Freeform 24"/>
            <p:cNvSpPr>
              <a:spLocks/>
            </p:cNvSpPr>
            <p:nvPr/>
          </p:nvSpPr>
          <p:spPr bwMode="auto">
            <a:xfrm>
              <a:off x="3454" y="2431"/>
              <a:ext cx="239" cy="239"/>
            </a:xfrm>
            <a:custGeom>
              <a:avLst/>
              <a:gdLst/>
              <a:ahLst/>
              <a:cxnLst>
                <a:cxn ang="0">
                  <a:pos x="237" y="107"/>
                </a:cxn>
                <a:cxn ang="0">
                  <a:pos x="233" y="84"/>
                </a:cxn>
                <a:cxn ang="0">
                  <a:pos x="223" y="62"/>
                </a:cxn>
                <a:cxn ang="0">
                  <a:pos x="211" y="43"/>
                </a:cxn>
                <a:cxn ang="0">
                  <a:pos x="195" y="27"/>
                </a:cxn>
                <a:cxn ang="0">
                  <a:pos x="176" y="14"/>
                </a:cxn>
                <a:cxn ang="0">
                  <a:pos x="154" y="5"/>
                </a:cxn>
                <a:cxn ang="0">
                  <a:pos x="131" y="1"/>
                </a:cxn>
                <a:cxn ang="0">
                  <a:pos x="107" y="1"/>
                </a:cxn>
                <a:cxn ang="0">
                  <a:pos x="84" y="5"/>
                </a:cxn>
                <a:cxn ang="0">
                  <a:pos x="62" y="14"/>
                </a:cxn>
                <a:cxn ang="0">
                  <a:pos x="43" y="27"/>
                </a:cxn>
                <a:cxn ang="0">
                  <a:pos x="27" y="43"/>
                </a:cxn>
                <a:cxn ang="0">
                  <a:pos x="14" y="62"/>
                </a:cxn>
                <a:cxn ang="0">
                  <a:pos x="5" y="84"/>
                </a:cxn>
                <a:cxn ang="0">
                  <a:pos x="0" y="107"/>
                </a:cxn>
                <a:cxn ang="0">
                  <a:pos x="0" y="131"/>
                </a:cxn>
                <a:cxn ang="0">
                  <a:pos x="5" y="154"/>
                </a:cxn>
                <a:cxn ang="0">
                  <a:pos x="14" y="176"/>
                </a:cxn>
                <a:cxn ang="0">
                  <a:pos x="27" y="195"/>
                </a:cxn>
                <a:cxn ang="0">
                  <a:pos x="43" y="211"/>
                </a:cxn>
                <a:cxn ang="0">
                  <a:pos x="62" y="224"/>
                </a:cxn>
                <a:cxn ang="0">
                  <a:pos x="84" y="233"/>
                </a:cxn>
                <a:cxn ang="0">
                  <a:pos x="107" y="238"/>
                </a:cxn>
                <a:cxn ang="0">
                  <a:pos x="131" y="238"/>
                </a:cxn>
                <a:cxn ang="0">
                  <a:pos x="154" y="233"/>
                </a:cxn>
                <a:cxn ang="0">
                  <a:pos x="176" y="224"/>
                </a:cxn>
                <a:cxn ang="0">
                  <a:pos x="195" y="211"/>
                </a:cxn>
                <a:cxn ang="0">
                  <a:pos x="211" y="195"/>
                </a:cxn>
                <a:cxn ang="0">
                  <a:pos x="223" y="176"/>
                </a:cxn>
                <a:cxn ang="0">
                  <a:pos x="233" y="154"/>
                </a:cxn>
                <a:cxn ang="0">
                  <a:pos x="237" y="131"/>
                </a:cxn>
              </a:cxnLst>
              <a:rect l="0" t="0" r="r" b="b"/>
              <a:pathLst>
                <a:path w="239" h="239">
                  <a:moveTo>
                    <a:pt x="238" y="119"/>
                  </a:moveTo>
                  <a:lnTo>
                    <a:pt x="237" y="107"/>
                  </a:lnTo>
                  <a:lnTo>
                    <a:pt x="236" y="95"/>
                  </a:lnTo>
                  <a:lnTo>
                    <a:pt x="233" y="84"/>
                  </a:lnTo>
                  <a:lnTo>
                    <a:pt x="229" y="73"/>
                  </a:lnTo>
                  <a:lnTo>
                    <a:pt x="223" y="62"/>
                  </a:lnTo>
                  <a:lnTo>
                    <a:pt x="218" y="52"/>
                  </a:lnTo>
                  <a:lnTo>
                    <a:pt x="211" y="43"/>
                  </a:lnTo>
                  <a:lnTo>
                    <a:pt x="203" y="35"/>
                  </a:lnTo>
                  <a:lnTo>
                    <a:pt x="195" y="27"/>
                  </a:lnTo>
                  <a:lnTo>
                    <a:pt x="186" y="20"/>
                  </a:lnTo>
                  <a:lnTo>
                    <a:pt x="176" y="14"/>
                  </a:lnTo>
                  <a:lnTo>
                    <a:pt x="165" y="9"/>
                  </a:lnTo>
                  <a:lnTo>
                    <a:pt x="154" y="5"/>
                  </a:lnTo>
                  <a:lnTo>
                    <a:pt x="143" y="2"/>
                  </a:lnTo>
                  <a:lnTo>
                    <a:pt x="131" y="1"/>
                  </a:lnTo>
                  <a:lnTo>
                    <a:pt x="119" y="0"/>
                  </a:lnTo>
                  <a:lnTo>
                    <a:pt x="107" y="1"/>
                  </a:lnTo>
                  <a:lnTo>
                    <a:pt x="95" y="2"/>
                  </a:lnTo>
                  <a:lnTo>
                    <a:pt x="84" y="5"/>
                  </a:lnTo>
                  <a:lnTo>
                    <a:pt x="73" y="9"/>
                  </a:lnTo>
                  <a:lnTo>
                    <a:pt x="62" y="14"/>
                  </a:lnTo>
                  <a:lnTo>
                    <a:pt x="52" y="20"/>
                  </a:lnTo>
                  <a:lnTo>
                    <a:pt x="43" y="27"/>
                  </a:lnTo>
                  <a:lnTo>
                    <a:pt x="35" y="35"/>
                  </a:lnTo>
                  <a:lnTo>
                    <a:pt x="27" y="43"/>
                  </a:lnTo>
                  <a:lnTo>
                    <a:pt x="20" y="52"/>
                  </a:lnTo>
                  <a:lnTo>
                    <a:pt x="14" y="62"/>
                  </a:lnTo>
                  <a:lnTo>
                    <a:pt x="9" y="73"/>
                  </a:lnTo>
                  <a:lnTo>
                    <a:pt x="5" y="84"/>
                  </a:lnTo>
                  <a:lnTo>
                    <a:pt x="2" y="95"/>
                  </a:lnTo>
                  <a:lnTo>
                    <a:pt x="0" y="107"/>
                  </a:lnTo>
                  <a:lnTo>
                    <a:pt x="0" y="119"/>
                  </a:lnTo>
                  <a:lnTo>
                    <a:pt x="0" y="131"/>
                  </a:lnTo>
                  <a:lnTo>
                    <a:pt x="2" y="143"/>
                  </a:lnTo>
                  <a:lnTo>
                    <a:pt x="5" y="154"/>
                  </a:lnTo>
                  <a:lnTo>
                    <a:pt x="9" y="165"/>
                  </a:lnTo>
                  <a:lnTo>
                    <a:pt x="14" y="176"/>
                  </a:lnTo>
                  <a:lnTo>
                    <a:pt x="20" y="186"/>
                  </a:lnTo>
                  <a:lnTo>
                    <a:pt x="27" y="195"/>
                  </a:lnTo>
                  <a:lnTo>
                    <a:pt x="35" y="203"/>
                  </a:lnTo>
                  <a:lnTo>
                    <a:pt x="43" y="211"/>
                  </a:lnTo>
                  <a:lnTo>
                    <a:pt x="52" y="218"/>
                  </a:lnTo>
                  <a:lnTo>
                    <a:pt x="62" y="224"/>
                  </a:lnTo>
                  <a:lnTo>
                    <a:pt x="73" y="229"/>
                  </a:lnTo>
                  <a:lnTo>
                    <a:pt x="84" y="233"/>
                  </a:lnTo>
                  <a:lnTo>
                    <a:pt x="95" y="236"/>
                  </a:lnTo>
                  <a:lnTo>
                    <a:pt x="107" y="238"/>
                  </a:lnTo>
                  <a:lnTo>
                    <a:pt x="119" y="238"/>
                  </a:lnTo>
                  <a:lnTo>
                    <a:pt x="131" y="238"/>
                  </a:lnTo>
                  <a:lnTo>
                    <a:pt x="143" y="236"/>
                  </a:lnTo>
                  <a:lnTo>
                    <a:pt x="154" y="233"/>
                  </a:lnTo>
                  <a:lnTo>
                    <a:pt x="165" y="229"/>
                  </a:lnTo>
                  <a:lnTo>
                    <a:pt x="176" y="224"/>
                  </a:lnTo>
                  <a:lnTo>
                    <a:pt x="186" y="218"/>
                  </a:lnTo>
                  <a:lnTo>
                    <a:pt x="195" y="211"/>
                  </a:lnTo>
                  <a:lnTo>
                    <a:pt x="203" y="203"/>
                  </a:lnTo>
                  <a:lnTo>
                    <a:pt x="211" y="195"/>
                  </a:lnTo>
                  <a:lnTo>
                    <a:pt x="218" y="186"/>
                  </a:lnTo>
                  <a:lnTo>
                    <a:pt x="223" y="176"/>
                  </a:lnTo>
                  <a:lnTo>
                    <a:pt x="229" y="165"/>
                  </a:lnTo>
                  <a:lnTo>
                    <a:pt x="233" y="154"/>
                  </a:lnTo>
                  <a:lnTo>
                    <a:pt x="236" y="143"/>
                  </a:lnTo>
                  <a:lnTo>
                    <a:pt x="237" y="131"/>
                  </a:lnTo>
                  <a:lnTo>
                    <a:pt x="238" y="119"/>
                  </a:lnTo>
                </a:path>
              </a:pathLst>
            </a:custGeom>
            <a:solidFill>
              <a:srgbClr val="CCFF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0041" name="Rectangle 25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4648200" cy="4572000"/>
          </a:xfrm>
          <a:noFill/>
          <a:ln/>
        </p:spPr>
        <p:txBody>
          <a:bodyPr lIns="92075" tIns="46037" rIns="92075" bIns="46037"/>
          <a:lstStyle/>
          <a:p>
            <a:r>
              <a:rPr lang="en-US"/>
              <a:t>A drop of grease in water</a:t>
            </a:r>
          </a:p>
          <a:p>
            <a:r>
              <a:rPr lang="en-US"/>
              <a:t>Grease is non-polar</a:t>
            </a:r>
          </a:p>
          <a:p>
            <a:r>
              <a:rPr lang="en-US"/>
              <a:t>Water is polar</a:t>
            </a:r>
          </a:p>
          <a:p>
            <a:r>
              <a:rPr lang="en-US"/>
              <a:t>Soap lets you dissolve the non-polar in the polar.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70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 nodeType="withEffect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70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 nodeType="withEffect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70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 nodeType="withEffect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70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 nodeType="clickEffect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0041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2066" name="Group 2"/>
          <p:cNvGrpSpPr>
            <a:grpSpLocks/>
          </p:cNvGrpSpPr>
          <p:nvPr/>
        </p:nvGrpSpPr>
        <p:grpSpPr bwMode="auto">
          <a:xfrm>
            <a:off x="1381125" y="349250"/>
            <a:ext cx="6375400" cy="6149975"/>
            <a:chOff x="870" y="220"/>
            <a:chExt cx="4016" cy="3874"/>
          </a:xfrm>
        </p:grpSpPr>
        <p:sp>
          <p:nvSpPr>
            <p:cNvPr id="472067" name="Freeform 3"/>
            <p:cNvSpPr>
              <a:spLocks/>
            </p:cNvSpPr>
            <p:nvPr/>
          </p:nvSpPr>
          <p:spPr bwMode="auto">
            <a:xfrm>
              <a:off x="1038" y="557"/>
              <a:ext cx="1016" cy="1888"/>
            </a:xfrm>
            <a:custGeom>
              <a:avLst/>
              <a:gdLst/>
              <a:ahLst/>
              <a:cxnLst>
                <a:cxn ang="0">
                  <a:pos x="959" y="28"/>
                </a:cxn>
                <a:cxn ang="0">
                  <a:pos x="851" y="91"/>
                </a:cxn>
                <a:cxn ang="0">
                  <a:pos x="748" y="160"/>
                </a:cxn>
                <a:cxn ang="0">
                  <a:pos x="650" y="236"/>
                </a:cxn>
                <a:cxn ang="0">
                  <a:pos x="557" y="318"/>
                </a:cxn>
                <a:cxn ang="0">
                  <a:pos x="471" y="406"/>
                </a:cxn>
                <a:cxn ang="0">
                  <a:pos x="391" y="500"/>
                </a:cxn>
                <a:cxn ang="0">
                  <a:pos x="316" y="599"/>
                </a:cxn>
                <a:cxn ang="0">
                  <a:pos x="250" y="703"/>
                </a:cxn>
                <a:cxn ang="0">
                  <a:pos x="190" y="811"/>
                </a:cxn>
                <a:cxn ang="0">
                  <a:pos x="138" y="923"/>
                </a:cxn>
                <a:cxn ang="0">
                  <a:pos x="93" y="1040"/>
                </a:cxn>
                <a:cxn ang="0">
                  <a:pos x="57" y="1160"/>
                </a:cxn>
                <a:cxn ang="0">
                  <a:pos x="29" y="1284"/>
                </a:cxn>
                <a:cxn ang="0">
                  <a:pos x="11" y="1411"/>
                </a:cxn>
                <a:cxn ang="0">
                  <a:pos x="1" y="1539"/>
                </a:cxn>
                <a:cxn ang="0">
                  <a:pos x="0" y="1623"/>
                </a:cxn>
                <a:cxn ang="0">
                  <a:pos x="1" y="1659"/>
                </a:cxn>
                <a:cxn ang="0">
                  <a:pos x="2" y="1695"/>
                </a:cxn>
                <a:cxn ang="0">
                  <a:pos x="5" y="1730"/>
                </a:cxn>
                <a:cxn ang="0">
                  <a:pos x="8" y="1765"/>
                </a:cxn>
                <a:cxn ang="0">
                  <a:pos x="11" y="1801"/>
                </a:cxn>
                <a:cxn ang="0">
                  <a:pos x="16" y="1836"/>
                </a:cxn>
                <a:cxn ang="0">
                  <a:pos x="20" y="1870"/>
                </a:cxn>
                <a:cxn ang="0">
                  <a:pos x="27" y="1818"/>
                </a:cxn>
                <a:cxn ang="0">
                  <a:pos x="41" y="1679"/>
                </a:cxn>
                <a:cxn ang="0">
                  <a:pos x="62" y="1542"/>
                </a:cxn>
                <a:cxn ang="0">
                  <a:pos x="91" y="1408"/>
                </a:cxn>
                <a:cxn ang="0">
                  <a:pos x="127" y="1275"/>
                </a:cxn>
                <a:cxn ang="0">
                  <a:pos x="170" y="1145"/>
                </a:cxn>
                <a:cxn ang="0">
                  <a:pos x="220" y="1017"/>
                </a:cxn>
                <a:cxn ang="0">
                  <a:pos x="277" y="892"/>
                </a:cxn>
                <a:cxn ang="0">
                  <a:pos x="341" y="772"/>
                </a:cxn>
                <a:cxn ang="0">
                  <a:pos x="411" y="654"/>
                </a:cxn>
                <a:cxn ang="0">
                  <a:pos x="488" y="540"/>
                </a:cxn>
                <a:cxn ang="0">
                  <a:pos x="571" y="431"/>
                </a:cxn>
                <a:cxn ang="0">
                  <a:pos x="659" y="326"/>
                </a:cxn>
                <a:cxn ang="0">
                  <a:pos x="753" y="226"/>
                </a:cxn>
                <a:cxn ang="0">
                  <a:pos x="854" y="131"/>
                </a:cxn>
                <a:cxn ang="0">
                  <a:pos x="960" y="42"/>
                </a:cxn>
              </a:cxnLst>
              <a:rect l="0" t="0" r="r" b="b"/>
              <a:pathLst>
                <a:path w="1016" h="1888">
                  <a:moveTo>
                    <a:pt x="1015" y="0"/>
                  </a:moveTo>
                  <a:lnTo>
                    <a:pt x="959" y="28"/>
                  </a:lnTo>
                  <a:lnTo>
                    <a:pt x="905" y="58"/>
                  </a:lnTo>
                  <a:lnTo>
                    <a:pt x="851" y="91"/>
                  </a:lnTo>
                  <a:lnTo>
                    <a:pt x="799" y="125"/>
                  </a:lnTo>
                  <a:lnTo>
                    <a:pt x="748" y="160"/>
                  </a:lnTo>
                  <a:lnTo>
                    <a:pt x="698" y="198"/>
                  </a:lnTo>
                  <a:lnTo>
                    <a:pt x="650" y="236"/>
                  </a:lnTo>
                  <a:lnTo>
                    <a:pt x="603" y="276"/>
                  </a:lnTo>
                  <a:lnTo>
                    <a:pt x="557" y="318"/>
                  </a:lnTo>
                  <a:lnTo>
                    <a:pt x="514" y="361"/>
                  </a:lnTo>
                  <a:lnTo>
                    <a:pt x="471" y="406"/>
                  </a:lnTo>
                  <a:lnTo>
                    <a:pt x="430" y="452"/>
                  </a:lnTo>
                  <a:lnTo>
                    <a:pt x="391" y="500"/>
                  </a:lnTo>
                  <a:lnTo>
                    <a:pt x="353" y="549"/>
                  </a:lnTo>
                  <a:lnTo>
                    <a:pt x="316" y="599"/>
                  </a:lnTo>
                  <a:lnTo>
                    <a:pt x="283" y="650"/>
                  </a:lnTo>
                  <a:lnTo>
                    <a:pt x="250" y="703"/>
                  </a:lnTo>
                  <a:lnTo>
                    <a:pt x="219" y="756"/>
                  </a:lnTo>
                  <a:lnTo>
                    <a:pt x="190" y="811"/>
                  </a:lnTo>
                  <a:lnTo>
                    <a:pt x="163" y="866"/>
                  </a:lnTo>
                  <a:lnTo>
                    <a:pt x="138" y="923"/>
                  </a:lnTo>
                  <a:lnTo>
                    <a:pt x="115" y="981"/>
                  </a:lnTo>
                  <a:lnTo>
                    <a:pt x="93" y="1040"/>
                  </a:lnTo>
                  <a:lnTo>
                    <a:pt x="74" y="1100"/>
                  </a:lnTo>
                  <a:lnTo>
                    <a:pt x="57" y="1160"/>
                  </a:lnTo>
                  <a:lnTo>
                    <a:pt x="42" y="1222"/>
                  </a:lnTo>
                  <a:lnTo>
                    <a:pt x="29" y="1284"/>
                  </a:lnTo>
                  <a:lnTo>
                    <a:pt x="19" y="1347"/>
                  </a:lnTo>
                  <a:lnTo>
                    <a:pt x="11" y="1411"/>
                  </a:lnTo>
                  <a:lnTo>
                    <a:pt x="5" y="1474"/>
                  </a:lnTo>
                  <a:lnTo>
                    <a:pt x="1" y="1539"/>
                  </a:lnTo>
                  <a:lnTo>
                    <a:pt x="0" y="1605"/>
                  </a:lnTo>
                  <a:lnTo>
                    <a:pt x="0" y="1623"/>
                  </a:lnTo>
                  <a:lnTo>
                    <a:pt x="1" y="1641"/>
                  </a:lnTo>
                  <a:lnTo>
                    <a:pt x="1" y="1659"/>
                  </a:lnTo>
                  <a:lnTo>
                    <a:pt x="2" y="1677"/>
                  </a:lnTo>
                  <a:lnTo>
                    <a:pt x="2" y="1695"/>
                  </a:lnTo>
                  <a:lnTo>
                    <a:pt x="4" y="1713"/>
                  </a:lnTo>
                  <a:lnTo>
                    <a:pt x="5" y="1730"/>
                  </a:lnTo>
                  <a:lnTo>
                    <a:pt x="6" y="1748"/>
                  </a:lnTo>
                  <a:lnTo>
                    <a:pt x="8" y="1765"/>
                  </a:lnTo>
                  <a:lnTo>
                    <a:pt x="9" y="1783"/>
                  </a:lnTo>
                  <a:lnTo>
                    <a:pt x="11" y="1801"/>
                  </a:lnTo>
                  <a:lnTo>
                    <a:pt x="13" y="1818"/>
                  </a:lnTo>
                  <a:lnTo>
                    <a:pt x="16" y="1836"/>
                  </a:lnTo>
                  <a:lnTo>
                    <a:pt x="18" y="1853"/>
                  </a:lnTo>
                  <a:lnTo>
                    <a:pt x="20" y="1870"/>
                  </a:lnTo>
                  <a:lnTo>
                    <a:pt x="23" y="1887"/>
                  </a:lnTo>
                  <a:lnTo>
                    <a:pt x="27" y="1818"/>
                  </a:lnTo>
                  <a:lnTo>
                    <a:pt x="33" y="1748"/>
                  </a:lnTo>
                  <a:lnTo>
                    <a:pt x="41" y="1679"/>
                  </a:lnTo>
                  <a:lnTo>
                    <a:pt x="51" y="1611"/>
                  </a:lnTo>
                  <a:lnTo>
                    <a:pt x="62" y="1542"/>
                  </a:lnTo>
                  <a:lnTo>
                    <a:pt x="75" y="1475"/>
                  </a:lnTo>
                  <a:lnTo>
                    <a:pt x="91" y="1408"/>
                  </a:lnTo>
                  <a:lnTo>
                    <a:pt x="108" y="1341"/>
                  </a:lnTo>
                  <a:lnTo>
                    <a:pt x="127" y="1275"/>
                  </a:lnTo>
                  <a:lnTo>
                    <a:pt x="147" y="1209"/>
                  </a:lnTo>
                  <a:lnTo>
                    <a:pt x="170" y="1145"/>
                  </a:lnTo>
                  <a:lnTo>
                    <a:pt x="195" y="1080"/>
                  </a:lnTo>
                  <a:lnTo>
                    <a:pt x="220" y="1017"/>
                  </a:lnTo>
                  <a:lnTo>
                    <a:pt x="248" y="954"/>
                  </a:lnTo>
                  <a:lnTo>
                    <a:pt x="277" y="892"/>
                  </a:lnTo>
                  <a:lnTo>
                    <a:pt x="308" y="831"/>
                  </a:lnTo>
                  <a:lnTo>
                    <a:pt x="341" y="772"/>
                  </a:lnTo>
                  <a:lnTo>
                    <a:pt x="375" y="712"/>
                  </a:lnTo>
                  <a:lnTo>
                    <a:pt x="411" y="654"/>
                  </a:lnTo>
                  <a:lnTo>
                    <a:pt x="449" y="597"/>
                  </a:lnTo>
                  <a:lnTo>
                    <a:pt x="488" y="540"/>
                  </a:lnTo>
                  <a:lnTo>
                    <a:pt x="528" y="485"/>
                  </a:lnTo>
                  <a:lnTo>
                    <a:pt x="571" y="431"/>
                  </a:lnTo>
                  <a:lnTo>
                    <a:pt x="614" y="378"/>
                  </a:lnTo>
                  <a:lnTo>
                    <a:pt x="659" y="326"/>
                  </a:lnTo>
                  <a:lnTo>
                    <a:pt x="706" y="276"/>
                  </a:lnTo>
                  <a:lnTo>
                    <a:pt x="753" y="226"/>
                  </a:lnTo>
                  <a:lnTo>
                    <a:pt x="804" y="179"/>
                  </a:lnTo>
                  <a:lnTo>
                    <a:pt x="854" y="131"/>
                  </a:lnTo>
                  <a:lnTo>
                    <a:pt x="906" y="87"/>
                  </a:lnTo>
                  <a:lnTo>
                    <a:pt x="960" y="42"/>
                  </a:lnTo>
                  <a:lnTo>
                    <a:pt x="1015" y="0"/>
                  </a:lnTo>
                </a:path>
              </a:pathLst>
            </a:custGeom>
            <a:solidFill>
              <a:srgbClr val="2DAF5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68" name="Freeform 4"/>
            <p:cNvSpPr>
              <a:spLocks/>
            </p:cNvSpPr>
            <p:nvPr/>
          </p:nvSpPr>
          <p:spPr bwMode="auto">
            <a:xfrm>
              <a:off x="1061" y="396"/>
              <a:ext cx="1486" cy="2508"/>
            </a:xfrm>
            <a:custGeom>
              <a:avLst/>
              <a:gdLst/>
              <a:ahLst/>
              <a:cxnLst>
                <a:cxn ang="0">
                  <a:pos x="1021" y="147"/>
                </a:cxn>
                <a:cxn ang="0">
                  <a:pos x="1065" y="127"/>
                </a:cxn>
                <a:cxn ang="0">
                  <a:pos x="1109" y="108"/>
                </a:cxn>
                <a:cxn ang="0">
                  <a:pos x="1154" y="91"/>
                </a:cxn>
                <a:cxn ang="0">
                  <a:pos x="1200" y="74"/>
                </a:cxn>
                <a:cxn ang="0">
                  <a:pos x="1246" y="59"/>
                </a:cxn>
                <a:cxn ang="0">
                  <a:pos x="1293" y="45"/>
                </a:cxn>
                <a:cxn ang="0">
                  <a:pos x="1340" y="32"/>
                </a:cxn>
                <a:cxn ang="0">
                  <a:pos x="1388" y="20"/>
                </a:cxn>
                <a:cxn ang="0">
                  <a:pos x="1436" y="9"/>
                </a:cxn>
                <a:cxn ang="0">
                  <a:pos x="1485" y="0"/>
                </a:cxn>
                <a:cxn ang="0">
                  <a:pos x="1231" y="138"/>
                </a:cxn>
                <a:cxn ang="0">
                  <a:pos x="999" y="303"/>
                </a:cxn>
                <a:cxn ang="0">
                  <a:pos x="791" y="494"/>
                </a:cxn>
                <a:cxn ang="0">
                  <a:pos x="607" y="707"/>
                </a:cxn>
                <a:cxn ang="0">
                  <a:pos x="451" y="940"/>
                </a:cxn>
                <a:cxn ang="0">
                  <a:pos x="323" y="1190"/>
                </a:cxn>
                <a:cxn ang="0">
                  <a:pos x="224" y="1455"/>
                </a:cxn>
                <a:cxn ang="0">
                  <a:pos x="157" y="1731"/>
                </a:cxn>
                <a:cxn ang="0">
                  <a:pos x="121" y="2017"/>
                </a:cxn>
                <a:cxn ang="0">
                  <a:pos x="121" y="2309"/>
                </a:cxn>
                <a:cxn ang="0">
                  <a:pos x="135" y="2494"/>
                </a:cxn>
                <a:cxn ang="0">
                  <a:pos x="117" y="2452"/>
                </a:cxn>
                <a:cxn ang="0">
                  <a:pos x="100" y="2411"/>
                </a:cxn>
                <a:cxn ang="0">
                  <a:pos x="84" y="2369"/>
                </a:cxn>
                <a:cxn ang="0">
                  <a:pos x="69" y="2327"/>
                </a:cxn>
                <a:cxn ang="0">
                  <a:pos x="55" y="2284"/>
                </a:cxn>
                <a:cxn ang="0">
                  <a:pos x="43" y="2241"/>
                </a:cxn>
                <a:cxn ang="0">
                  <a:pos x="31" y="2197"/>
                </a:cxn>
                <a:cxn ang="0">
                  <a:pos x="20" y="2153"/>
                </a:cxn>
                <a:cxn ang="0">
                  <a:pos x="11" y="2108"/>
                </a:cxn>
                <a:cxn ang="0">
                  <a:pos x="2" y="2063"/>
                </a:cxn>
                <a:cxn ang="0">
                  <a:pos x="10" y="1909"/>
                </a:cxn>
                <a:cxn ang="0">
                  <a:pos x="39" y="1703"/>
                </a:cxn>
                <a:cxn ang="0">
                  <a:pos x="85" y="1502"/>
                </a:cxn>
                <a:cxn ang="0">
                  <a:pos x="147" y="1306"/>
                </a:cxn>
                <a:cxn ang="0">
                  <a:pos x="225" y="1115"/>
                </a:cxn>
                <a:cxn ang="0">
                  <a:pos x="318" y="933"/>
                </a:cxn>
                <a:cxn ang="0">
                  <a:pos x="426" y="758"/>
                </a:cxn>
                <a:cxn ang="0">
                  <a:pos x="548" y="592"/>
                </a:cxn>
                <a:cxn ang="0">
                  <a:pos x="683" y="437"/>
                </a:cxn>
                <a:cxn ang="0">
                  <a:pos x="831" y="292"/>
                </a:cxn>
                <a:cxn ang="0">
                  <a:pos x="992" y="161"/>
                </a:cxn>
              </a:cxnLst>
              <a:rect l="0" t="0" r="r" b="b"/>
              <a:pathLst>
                <a:path w="1486" h="2508">
                  <a:moveTo>
                    <a:pt x="992" y="161"/>
                  </a:moveTo>
                  <a:lnTo>
                    <a:pt x="1007" y="154"/>
                  </a:lnTo>
                  <a:lnTo>
                    <a:pt x="1021" y="147"/>
                  </a:lnTo>
                  <a:lnTo>
                    <a:pt x="1035" y="140"/>
                  </a:lnTo>
                  <a:lnTo>
                    <a:pt x="1050" y="134"/>
                  </a:lnTo>
                  <a:lnTo>
                    <a:pt x="1065" y="127"/>
                  </a:lnTo>
                  <a:lnTo>
                    <a:pt x="1080" y="120"/>
                  </a:lnTo>
                  <a:lnTo>
                    <a:pt x="1095" y="114"/>
                  </a:lnTo>
                  <a:lnTo>
                    <a:pt x="1109" y="108"/>
                  </a:lnTo>
                  <a:lnTo>
                    <a:pt x="1124" y="102"/>
                  </a:lnTo>
                  <a:lnTo>
                    <a:pt x="1139" y="96"/>
                  </a:lnTo>
                  <a:lnTo>
                    <a:pt x="1154" y="91"/>
                  </a:lnTo>
                  <a:lnTo>
                    <a:pt x="1169" y="85"/>
                  </a:lnTo>
                  <a:lnTo>
                    <a:pt x="1185" y="80"/>
                  </a:lnTo>
                  <a:lnTo>
                    <a:pt x="1200" y="74"/>
                  </a:lnTo>
                  <a:lnTo>
                    <a:pt x="1215" y="69"/>
                  </a:lnTo>
                  <a:lnTo>
                    <a:pt x="1231" y="63"/>
                  </a:lnTo>
                  <a:lnTo>
                    <a:pt x="1246" y="59"/>
                  </a:lnTo>
                  <a:lnTo>
                    <a:pt x="1262" y="54"/>
                  </a:lnTo>
                  <a:lnTo>
                    <a:pt x="1277" y="49"/>
                  </a:lnTo>
                  <a:lnTo>
                    <a:pt x="1293" y="45"/>
                  </a:lnTo>
                  <a:lnTo>
                    <a:pt x="1309" y="40"/>
                  </a:lnTo>
                  <a:lnTo>
                    <a:pt x="1325" y="36"/>
                  </a:lnTo>
                  <a:lnTo>
                    <a:pt x="1340" y="32"/>
                  </a:lnTo>
                  <a:lnTo>
                    <a:pt x="1356" y="28"/>
                  </a:lnTo>
                  <a:lnTo>
                    <a:pt x="1372" y="24"/>
                  </a:lnTo>
                  <a:lnTo>
                    <a:pt x="1388" y="20"/>
                  </a:lnTo>
                  <a:lnTo>
                    <a:pt x="1404" y="16"/>
                  </a:lnTo>
                  <a:lnTo>
                    <a:pt x="1420" y="13"/>
                  </a:lnTo>
                  <a:lnTo>
                    <a:pt x="1436" y="9"/>
                  </a:lnTo>
                  <a:lnTo>
                    <a:pt x="1453" y="6"/>
                  </a:lnTo>
                  <a:lnTo>
                    <a:pt x="1469" y="3"/>
                  </a:lnTo>
                  <a:lnTo>
                    <a:pt x="1485" y="0"/>
                  </a:lnTo>
                  <a:lnTo>
                    <a:pt x="1398" y="43"/>
                  </a:lnTo>
                  <a:lnTo>
                    <a:pt x="1314" y="89"/>
                  </a:lnTo>
                  <a:lnTo>
                    <a:pt x="1231" y="138"/>
                  </a:lnTo>
                  <a:lnTo>
                    <a:pt x="1151" y="190"/>
                  </a:lnTo>
                  <a:lnTo>
                    <a:pt x="1074" y="245"/>
                  </a:lnTo>
                  <a:lnTo>
                    <a:pt x="999" y="303"/>
                  </a:lnTo>
                  <a:lnTo>
                    <a:pt x="927" y="364"/>
                  </a:lnTo>
                  <a:lnTo>
                    <a:pt x="858" y="428"/>
                  </a:lnTo>
                  <a:lnTo>
                    <a:pt x="791" y="494"/>
                  </a:lnTo>
                  <a:lnTo>
                    <a:pt x="727" y="563"/>
                  </a:lnTo>
                  <a:lnTo>
                    <a:pt x="666" y="633"/>
                  </a:lnTo>
                  <a:lnTo>
                    <a:pt x="607" y="707"/>
                  </a:lnTo>
                  <a:lnTo>
                    <a:pt x="552" y="782"/>
                  </a:lnTo>
                  <a:lnTo>
                    <a:pt x="500" y="860"/>
                  </a:lnTo>
                  <a:lnTo>
                    <a:pt x="451" y="940"/>
                  </a:lnTo>
                  <a:lnTo>
                    <a:pt x="405" y="1022"/>
                  </a:lnTo>
                  <a:lnTo>
                    <a:pt x="362" y="1105"/>
                  </a:lnTo>
                  <a:lnTo>
                    <a:pt x="323" y="1190"/>
                  </a:lnTo>
                  <a:lnTo>
                    <a:pt x="287" y="1277"/>
                  </a:lnTo>
                  <a:lnTo>
                    <a:pt x="253" y="1365"/>
                  </a:lnTo>
                  <a:lnTo>
                    <a:pt x="224" y="1455"/>
                  </a:lnTo>
                  <a:lnTo>
                    <a:pt x="198" y="1546"/>
                  </a:lnTo>
                  <a:lnTo>
                    <a:pt x="175" y="1638"/>
                  </a:lnTo>
                  <a:lnTo>
                    <a:pt x="157" y="1731"/>
                  </a:lnTo>
                  <a:lnTo>
                    <a:pt x="141" y="1826"/>
                  </a:lnTo>
                  <a:lnTo>
                    <a:pt x="130" y="1921"/>
                  </a:lnTo>
                  <a:lnTo>
                    <a:pt x="121" y="2017"/>
                  </a:lnTo>
                  <a:lnTo>
                    <a:pt x="117" y="2114"/>
                  </a:lnTo>
                  <a:lnTo>
                    <a:pt x="117" y="2212"/>
                  </a:lnTo>
                  <a:lnTo>
                    <a:pt x="121" y="2309"/>
                  </a:lnTo>
                  <a:lnTo>
                    <a:pt x="129" y="2408"/>
                  </a:lnTo>
                  <a:lnTo>
                    <a:pt x="141" y="2507"/>
                  </a:lnTo>
                  <a:lnTo>
                    <a:pt x="135" y="2494"/>
                  </a:lnTo>
                  <a:lnTo>
                    <a:pt x="129" y="2480"/>
                  </a:lnTo>
                  <a:lnTo>
                    <a:pt x="123" y="2466"/>
                  </a:lnTo>
                  <a:lnTo>
                    <a:pt x="117" y="2452"/>
                  </a:lnTo>
                  <a:lnTo>
                    <a:pt x="111" y="2439"/>
                  </a:lnTo>
                  <a:lnTo>
                    <a:pt x="105" y="2425"/>
                  </a:lnTo>
                  <a:lnTo>
                    <a:pt x="100" y="2411"/>
                  </a:lnTo>
                  <a:lnTo>
                    <a:pt x="94" y="2397"/>
                  </a:lnTo>
                  <a:lnTo>
                    <a:pt x="89" y="2383"/>
                  </a:lnTo>
                  <a:lnTo>
                    <a:pt x="84" y="2369"/>
                  </a:lnTo>
                  <a:lnTo>
                    <a:pt x="79" y="2355"/>
                  </a:lnTo>
                  <a:lnTo>
                    <a:pt x="74" y="2341"/>
                  </a:lnTo>
                  <a:lnTo>
                    <a:pt x="69" y="2327"/>
                  </a:lnTo>
                  <a:lnTo>
                    <a:pt x="65" y="2312"/>
                  </a:lnTo>
                  <a:lnTo>
                    <a:pt x="60" y="2299"/>
                  </a:lnTo>
                  <a:lnTo>
                    <a:pt x="55" y="2284"/>
                  </a:lnTo>
                  <a:lnTo>
                    <a:pt x="51" y="2270"/>
                  </a:lnTo>
                  <a:lnTo>
                    <a:pt x="47" y="2255"/>
                  </a:lnTo>
                  <a:lnTo>
                    <a:pt x="43" y="2241"/>
                  </a:lnTo>
                  <a:lnTo>
                    <a:pt x="39" y="2226"/>
                  </a:lnTo>
                  <a:lnTo>
                    <a:pt x="35" y="2212"/>
                  </a:lnTo>
                  <a:lnTo>
                    <a:pt x="31" y="2197"/>
                  </a:lnTo>
                  <a:lnTo>
                    <a:pt x="27" y="2182"/>
                  </a:lnTo>
                  <a:lnTo>
                    <a:pt x="24" y="2167"/>
                  </a:lnTo>
                  <a:lnTo>
                    <a:pt x="20" y="2153"/>
                  </a:lnTo>
                  <a:lnTo>
                    <a:pt x="17" y="2138"/>
                  </a:lnTo>
                  <a:lnTo>
                    <a:pt x="14" y="2123"/>
                  </a:lnTo>
                  <a:lnTo>
                    <a:pt x="11" y="2108"/>
                  </a:lnTo>
                  <a:lnTo>
                    <a:pt x="8" y="2093"/>
                  </a:lnTo>
                  <a:lnTo>
                    <a:pt x="5" y="2078"/>
                  </a:lnTo>
                  <a:lnTo>
                    <a:pt x="2" y="2063"/>
                  </a:lnTo>
                  <a:lnTo>
                    <a:pt x="0" y="2048"/>
                  </a:lnTo>
                  <a:lnTo>
                    <a:pt x="4" y="1979"/>
                  </a:lnTo>
                  <a:lnTo>
                    <a:pt x="10" y="1909"/>
                  </a:lnTo>
                  <a:lnTo>
                    <a:pt x="18" y="1840"/>
                  </a:lnTo>
                  <a:lnTo>
                    <a:pt x="28" y="1772"/>
                  </a:lnTo>
                  <a:lnTo>
                    <a:pt x="39" y="1703"/>
                  </a:lnTo>
                  <a:lnTo>
                    <a:pt x="52" y="1636"/>
                  </a:lnTo>
                  <a:lnTo>
                    <a:pt x="68" y="1569"/>
                  </a:lnTo>
                  <a:lnTo>
                    <a:pt x="85" y="1502"/>
                  </a:lnTo>
                  <a:lnTo>
                    <a:pt x="104" y="1436"/>
                  </a:lnTo>
                  <a:lnTo>
                    <a:pt x="124" y="1370"/>
                  </a:lnTo>
                  <a:lnTo>
                    <a:pt x="147" y="1306"/>
                  </a:lnTo>
                  <a:lnTo>
                    <a:pt x="172" y="1241"/>
                  </a:lnTo>
                  <a:lnTo>
                    <a:pt x="197" y="1178"/>
                  </a:lnTo>
                  <a:lnTo>
                    <a:pt x="225" y="1115"/>
                  </a:lnTo>
                  <a:lnTo>
                    <a:pt x="254" y="1053"/>
                  </a:lnTo>
                  <a:lnTo>
                    <a:pt x="285" y="992"/>
                  </a:lnTo>
                  <a:lnTo>
                    <a:pt x="318" y="933"/>
                  </a:lnTo>
                  <a:lnTo>
                    <a:pt x="352" y="873"/>
                  </a:lnTo>
                  <a:lnTo>
                    <a:pt x="388" y="815"/>
                  </a:lnTo>
                  <a:lnTo>
                    <a:pt x="426" y="758"/>
                  </a:lnTo>
                  <a:lnTo>
                    <a:pt x="465" y="701"/>
                  </a:lnTo>
                  <a:lnTo>
                    <a:pt x="505" y="646"/>
                  </a:lnTo>
                  <a:lnTo>
                    <a:pt x="548" y="592"/>
                  </a:lnTo>
                  <a:lnTo>
                    <a:pt x="591" y="539"/>
                  </a:lnTo>
                  <a:lnTo>
                    <a:pt x="636" y="487"/>
                  </a:lnTo>
                  <a:lnTo>
                    <a:pt x="683" y="437"/>
                  </a:lnTo>
                  <a:lnTo>
                    <a:pt x="730" y="387"/>
                  </a:lnTo>
                  <a:lnTo>
                    <a:pt x="781" y="340"/>
                  </a:lnTo>
                  <a:lnTo>
                    <a:pt x="831" y="292"/>
                  </a:lnTo>
                  <a:lnTo>
                    <a:pt x="883" y="248"/>
                  </a:lnTo>
                  <a:lnTo>
                    <a:pt x="937" y="203"/>
                  </a:lnTo>
                  <a:lnTo>
                    <a:pt x="992" y="161"/>
                  </a:lnTo>
                </a:path>
              </a:pathLst>
            </a:custGeom>
            <a:solidFill>
              <a:srgbClr val="34B35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69" name="Freeform 5"/>
            <p:cNvSpPr>
              <a:spLocks/>
            </p:cNvSpPr>
            <p:nvPr/>
          </p:nvSpPr>
          <p:spPr bwMode="auto">
            <a:xfrm>
              <a:off x="1178" y="368"/>
              <a:ext cx="1783" cy="2859"/>
            </a:xfrm>
            <a:custGeom>
              <a:avLst/>
              <a:gdLst/>
              <a:ahLst/>
              <a:cxnLst>
                <a:cxn ang="0">
                  <a:pos x="1408" y="22"/>
                </a:cxn>
                <a:cxn ang="0">
                  <a:pos x="1467" y="13"/>
                </a:cxn>
                <a:cxn ang="0">
                  <a:pos x="1528" y="7"/>
                </a:cxn>
                <a:cxn ang="0">
                  <a:pos x="1588" y="3"/>
                </a:cxn>
                <a:cxn ang="0">
                  <a:pos x="1650" y="1"/>
                </a:cxn>
                <a:cxn ang="0">
                  <a:pos x="1703" y="0"/>
                </a:cxn>
                <a:cxn ang="0">
                  <a:pos x="1737" y="1"/>
                </a:cxn>
                <a:cxn ang="0">
                  <a:pos x="1771" y="2"/>
                </a:cxn>
                <a:cxn ang="0">
                  <a:pos x="1675" y="34"/>
                </a:cxn>
                <a:cxn ang="0">
                  <a:pos x="1518" y="92"/>
                </a:cxn>
                <a:cxn ang="0">
                  <a:pos x="1366" y="162"/>
                </a:cxn>
                <a:cxn ang="0">
                  <a:pos x="1219" y="243"/>
                </a:cxn>
                <a:cxn ang="0">
                  <a:pos x="1079" y="334"/>
                </a:cxn>
                <a:cxn ang="0">
                  <a:pos x="946" y="436"/>
                </a:cxn>
                <a:cxn ang="0">
                  <a:pos x="820" y="548"/>
                </a:cxn>
                <a:cxn ang="0">
                  <a:pos x="702" y="670"/>
                </a:cxn>
                <a:cxn ang="0">
                  <a:pos x="593" y="800"/>
                </a:cxn>
                <a:cxn ang="0">
                  <a:pos x="494" y="939"/>
                </a:cxn>
                <a:cxn ang="0">
                  <a:pos x="405" y="1085"/>
                </a:cxn>
                <a:cxn ang="0">
                  <a:pos x="328" y="1238"/>
                </a:cxn>
                <a:cxn ang="0">
                  <a:pos x="262" y="1396"/>
                </a:cxn>
                <a:cxn ang="0">
                  <a:pos x="209" y="1558"/>
                </a:cxn>
                <a:cxn ang="0">
                  <a:pos x="168" y="1723"/>
                </a:cxn>
                <a:cxn ang="0">
                  <a:pos x="139" y="1890"/>
                </a:cxn>
                <a:cxn ang="0">
                  <a:pos x="124" y="2060"/>
                </a:cxn>
                <a:cxn ang="0">
                  <a:pos x="120" y="2231"/>
                </a:cxn>
                <a:cxn ang="0">
                  <a:pos x="130" y="2402"/>
                </a:cxn>
                <a:cxn ang="0">
                  <a:pos x="152" y="2573"/>
                </a:cxn>
                <a:cxn ang="0">
                  <a:pos x="188" y="2745"/>
                </a:cxn>
                <a:cxn ang="0">
                  <a:pos x="205" y="2839"/>
                </a:cxn>
                <a:cxn ang="0">
                  <a:pos x="164" y="2782"/>
                </a:cxn>
                <a:cxn ang="0">
                  <a:pos x="125" y="2722"/>
                </a:cxn>
                <a:cxn ang="0">
                  <a:pos x="89" y="2661"/>
                </a:cxn>
                <a:cxn ang="0">
                  <a:pos x="56" y="2599"/>
                </a:cxn>
                <a:cxn ang="0">
                  <a:pos x="24" y="2535"/>
                </a:cxn>
                <a:cxn ang="0">
                  <a:pos x="0" y="2240"/>
                </a:cxn>
                <a:cxn ang="0">
                  <a:pos x="13" y="1949"/>
                </a:cxn>
                <a:cxn ang="0">
                  <a:pos x="58" y="1666"/>
                </a:cxn>
                <a:cxn ang="0">
                  <a:pos x="136" y="1393"/>
                </a:cxn>
                <a:cxn ang="0">
                  <a:pos x="245" y="1133"/>
                </a:cxn>
                <a:cxn ang="0">
                  <a:pos x="383" y="888"/>
                </a:cxn>
                <a:cxn ang="0">
                  <a:pos x="549" y="661"/>
                </a:cxn>
                <a:cxn ang="0">
                  <a:pos x="741" y="456"/>
                </a:cxn>
                <a:cxn ang="0">
                  <a:pos x="957" y="273"/>
                </a:cxn>
                <a:cxn ang="0">
                  <a:pos x="1197" y="117"/>
                </a:cxn>
              </a:cxnLst>
              <a:rect l="0" t="0" r="r" b="b"/>
              <a:pathLst>
                <a:path w="1783" h="2859">
                  <a:moveTo>
                    <a:pt x="1368" y="28"/>
                  </a:moveTo>
                  <a:lnTo>
                    <a:pt x="1388" y="25"/>
                  </a:lnTo>
                  <a:lnTo>
                    <a:pt x="1408" y="22"/>
                  </a:lnTo>
                  <a:lnTo>
                    <a:pt x="1427" y="19"/>
                  </a:lnTo>
                  <a:lnTo>
                    <a:pt x="1447" y="16"/>
                  </a:lnTo>
                  <a:lnTo>
                    <a:pt x="1467" y="13"/>
                  </a:lnTo>
                  <a:lnTo>
                    <a:pt x="1488" y="11"/>
                  </a:lnTo>
                  <a:lnTo>
                    <a:pt x="1508" y="9"/>
                  </a:lnTo>
                  <a:lnTo>
                    <a:pt x="1528" y="7"/>
                  </a:lnTo>
                  <a:lnTo>
                    <a:pt x="1548" y="6"/>
                  </a:lnTo>
                  <a:lnTo>
                    <a:pt x="1568" y="4"/>
                  </a:lnTo>
                  <a:lnTo>
                    <a:pt x="1588" y="3"/>
                  </a:lnTo>
                  <a:lnTo>
                    <a:pt x="1609" y="2"/>
                  </a:lnTo>
                  <a:lnTo>
                    <a:pt x="1630" y="1"/>
                  </a:lnTo>
                  <a:lnTo>
                    <a:pt x="1650" y="1"/>
                  </a:lnTo>
                  <a:lnTo>
                    <a:pt x="1670" y="0"/>
                  </a:lnTo>
                  <a:lnTo>
                    <a:pt x="1691" y="0"/>
                  </a:lnTo>
                  <a:lnTo>
                    <a:pt x="1703" y="0"/>
                  </a:lnTo>
                  <a:lnTo>
                    <a:pt x="1714" y="0"/>
                  </a:lnTo>
                  <a:lnTo>
                    <a:pt x="1726" y="0"/>
                  </a:lnTo>
                  <a:lnTo>
                    <a:pt x="1737" y="1"/>
                  </a:lnTo>
                  <a:lnTo>
                    <a:pt x="1748" y="1"/>
                  </a:lnTo>
                  <a:lnTo>
                    <a:pt x="1760" y="1"/>
                  </a:lnTo>
                  <a:lnTo>
                    <a:pt x="1771" y="2"/>
                  </a:lnTo>
                  <a:lnTo>
                    <a:pt x="1782" y="2"/>
                  </a:lnTo>
                  <a:lnTo>
                    <a:pt x="1728" y="18"/>
                  </a:lnTo>
                  <a:lnTo>
                    <a:pt x="1675" y="34"/>
                  </a:lnTo>
                  <a:lnTo>
                    <a:pt x="1622" y="52"/>
                  </a:lnTo>
                  <a:lnTo>
                    <a:pt x="1570" y="71"/>
                  </a:lnTo>
                  <a:lnTo>
                    <a:pt x="1518" y="92"/>
                  </a:lnTo>
                  <a:lnTo>
                    <a:pt x="1466" y="114"/>
                  </a:lnTo>
                  <a:lnTo>
                    <a:pt x="1416" y="138"/>
                  </a:lnTo>
                  <a:lnTo>
                    <a:pt x="1366" y="162"/>
                  </a:lnTo>
                  <a:lnTo>
                    <a:pt x="1316" y="188"/>
                  </a:lnTo>
                  <a:lnTo>
                    <a:pt x="1267" y="215"/>
                  </a:lnTo>
                  <a:lnTo>
                    <a:pt x="1219" y="243"/>
                  </a:lnTo>
                  <a:lnTo>
                    <a:pt x="1172" y="272"/>
                  </a:lnTo>
                  <a:lnTo>
                    <a:pt x="1125" y="303"/>
                  </a:lnTo>
                  <a:lnTo>
                    <a:pt x="1079" y="334"/>
                  </a:lnTo>
                  <a:lnTo>
                    <a:pt x="1034" y="367"/>
                  </a:lnTo>
                  <a:lnTo>
                    <a:pt x="990" y="401"/>
                  </a:lnTo>
                  <a:lnTo>
                    <a:pt x="946" y="436"/>
                  </a:lnTo>
                  <a:lnTo>
                    <a:pt x="903" y="472"/>
                  </a:lnTo>
                  <a:lnTo>
                    <a:pt x="861" y="510"/>
                  </a:lnTo>
                  <a:lnTo>
                    <a:pt x="820" y="548"/>
                  </a:lnTo>
                  <a:lnTo>
                    <a:pt x="780" y="587"/>
                  </a:lnTo>
                  <a:lnTo>
                    <a:pt x="741" y="628"/>
                  </a:lnTo>
                  <a:lnTo>
                    <a:pt x="702" y="670"/>
                  </a:lnTo>
                  <a:lnTo>
                    <a:pt x="665" y="712"/>
                  </a:lnTo>
                  <a:lnTo>
                    <a:pt x="629" y="755"/>
                  </a:lnTo>
                  <a:lnTo>
                    <a:pt x="593" y="800"/>
                  </a:lnTo>
                  <a:lnTo>
                    <a:pt x="559" y="845"/>
                  </a:lnTo>
                  <a:lnTo>
                    <a:pt x="526" y="892"/>
                  </a:lnTo>
                  <a:lnTo>
                    <a:pt x="494" y="939"/>
                  </a:lnTo>
                  <a:lnTo>
                    <a:pt x="463" y="986"/>
                  </a:lnTo>
                  <a:lnTo>
                    <a:pt x="434" y="1035"/>
                  </a:lnTo>
                  <a:lnTo>
                    <a:pt x="405" y="1085"/>
                  </a:lnTo>
                  <a:lnTo>
                    <a:pt x="378" y="1136"/>
                  </a:lnTo>
                  <a:lnTo>
                    <a:pt x="352" y="1187"/>
                  </a:lnTo>
                  <a:lnTo>
                    <a:pt x="328" y="1238"/>
                  </a:lnTo>
                  <a:lnTo>
                    <a:pt x="304" y="1291"/>
                  </a:lnTo>
                  <a:lnTo>
                    <a:pt x="282" y="1343"/>
                  </a:lnTo>
                  <a:lnTo>
                    <a:pt x="262" y="1396"/>
                  </a:lnTo>
                  <a:lnTo>
                    <a:pt x="243" y="1449"/>
                  </a:lnTo>
                  <a:lnTo>
                    <a:pt x="225" y="1504"/>
                  </a:lnTo>
                  <a:lnTo>
                    <a:pt x="209" y="1558"/>
                  </a:lnTo>
                  <a:lnTo>
                    <a:pt x="194" y="1612"/>
                  </a:lnTo>
                  <a:lnTo>
                    <a:pt x="180" y="1667"/>
                  </a:lnTo>
                  <a:lnTo>
                    <a:pt x="168" y="1723"/>
                  </a:lnTo>
                  <a:lnTo>
                    <a:pt x="157" y="1778"/>
                  </a:lnTo>
                  <a:lnTo>
                    <a:pt x="147" y="1834"/>
                  </a:lnTo>
                  <a:lnTo>
                    <a:pt x="139" y="1890"/>
                  </a:lnTo>
                  <a:lnTo>
                    <a:pt x="133" y="1946"/>
                  </a:lnTo>
                  <a:lnTo>
                    <a:pt x="127" y="2003"/>
                  </a:lnTo>
                  <a:lnTo>
                    <a:pt x="124" y="2060"/>
                  </a:lnTo>
                  <a:lnTo>
                    <a:pt x="121" y="2116"/>
                  </a:lnTo>
                  <a:lnTo>
                    <a:pt x="120" y="2173"/>
                  </a:lnTo>
                  <a:lnTo>
                    <a:pt x="120" y="2231"/>
                  </a:lnTo>
                  <a:lnTo>
                    <a:pt x="122" y="2287"/>
                  </a:lnTo>
                  <a:lnTo>
                    <a:pt x="125" y="2344"/>
                  </a:lnTo>
                  <a:lnTo>
                    <a:pt x="130" y="2402"/>
                  </a:lnTo>
                  <a:lnTo>
                    <a:pt x="136" y="2459"/>
                  </a:lnTo>
                  <a:lnTo>
                    <a:pt x="144" y="2516"/>
                  </a:lnTo>
                  <a:lnTo>
                    <a:pt x="152" y="2573"/>
                  </a:lnTo>
                  <a:lnTo>
                    <a:pt x="163" y="2631"/>
                  </a:lnTo>
                  <a:lnTo>
                    <a:pt x="175" y="2688"/>
                  </a:lnTo>
                  <a:lnTo>
                    <a:pt x="188" y="2745"/>
                  </a:lnTo>
                  <a:lnTo>
                    <a:pt x="203" y="2802"/>
                  </a:lnTo>
                  <a:lnTo>
                    <a:pt x="219" y="2858"/>
                  </a:lnTo>
                  <a:lnTo>
                    <a:pt x="205" y="2839"/>
                  </a:lnTo>
                  <a:lnTo>
                    <a:pt x="191" y="2820"/>
                  </a:lnTo>
                  <a:lnTo>
                    <a:pt x="178" y="2801"/>
                  </a:lnTo>
                  <a:lnTo>
                    <a:pt x="164" y="2782"/>
                  </a:lnTo>
                  <a:lnTo>
                    <a:pt x="151" y="2762"/>
                  </a:lnTo>
                  <a:lnTo>
                    <a:pt x="138" y="2742"/>
                  </a:lnTo>
                  <a:lnTo>
                    <a:pt x="125" y="2722"/>
                  </a:lnTo>
                  <a:lnTo>
                    <a:pt x="113" y="2702"/>
                  </a:lnTo>
                  <a:lnTo>
                    <a:pt x="101" y="2681"/>
                  </a:lnTo>
                  <a:lnTo>
                    <a:pt x="89" y="2661"/>
                  </a:lnTo>
                  <a:lnTo>
                    <a:pt x="78" y="2640"/>
                  </a:lnTo>
                  <a:lnTo>
                    <a:pt x="67" y="2619"/>
                  </a:lnTo>
                  <a:lnTo>
                    <a:pt x="56" y="2599"/>
                  </a:lnTo>
                  <a:lnTo>
                    <a:pt x="45" y="2577"/>
                  </a:lnTo>
                  <a:lnTo>
                    <a:pt x="34" y="2556"/>
                  </a:lnTo>
                  <a:lnTo>
                    <a:pt x="24" y="2535"/>
                  </a:lnTo>
                  <a:lnTo>
                    <a:pt x="12" y="2436"/>
                  </a:lnTo>
                  <a:lnTo>
                    <a:pt x="4" y="2337"/>
                  </a:lnTo>
                  <a:lnTo>
                    <a:pt x="0" y="2240"/>
                  </a:lnTo>
                  <a:lnTo>
                    <a:pt x="0" y="2142"/>
                  </a:lnTo>
                  <a:lnTo>
                    <a:pt x="4" y="2045"/>
                  </a:lnTo>
                  <a:lnTo>
                    <a:pt x="13" y="1949"/>
                  </a:lnTo>
                  <a:lnTo>
                    <a:pt x="24" y="1854"/>
                  </a:lnTo>
                  <a:lnTo>
                    <a:pt x="40" y="1759"/>
                  </a:lnTo>
                  <a:lnTo>
                    <a:pt x="58" y="1666"/>
                  </a:lnTo>
                  <a:lnTo>
                    <a:pt x="81" y="1574"/>
                  </a:lnTo>
                  <a:lnTo>
                    <a:pt x="107" y="1483"/>
                  </a:lnTo>
                  <a:lnTo>
                    <a:pt x="136" y="1393"/>
                  </a:lnTo>
                  <a:lnTo>
                    <a:pt x="170" y="1305"/>
                  </a:lnTo>
                  <a:lnTo>
                    <a:pt x="206" y="1218"/>
                  </a:lnTo>
                  <a:lnTo>
                    <a:pt x="245" y="1133"/>
                  </a:lnTo>
                  <a:lnTo>
                    <a:pt x="288" y="1050"/>
                  </a:lnTo>
                  <a:lnTo>
                    <a:pt x="334" y="968"/>
                  </a:lnTo>
                  <a:lnTo>
                    <a:pt x="383" y="888"/>
                  </a:lnTo>
                  <a:lnTo>
                    <a:pt x="435" y="810"/>
                  </a:lnTo>
                  <a:lnTo>
                    <a:pt x="490" y="735"/>
                  </a:lnTo>
                  <a:lnTo>
                    <a:pt x="549" y="661"/>
                  </a:lnTo>
                  <a:lnTo>
                    <a:pt x="610" y="591"/>
                  </a:lnTo>
                  <a:lnTo>
                    <a:pt x="674" y="522"/>
                  </a:lnTo>
                  <a:lnTo>
                    <a:pt x="741" y="456"/>
                  </a:lnTo>
                  <a:lnTo>
                    <a:pt x="810" y="392"/>
                  </a:lnTo>
                  <a:lnTo>
                    <a:pt x="882" y="331"/>
                  </a:lnTo>
                  <a:lnTo>
                    <a:pt x="957" y="273"/>
                  </a:lnTo>
                  <a:lnTo>
                    <a:pt x="1034" y="218"/>
                  </a:lnTo>
                  <a:lnTo>
                    <a:pt x="1114" y="166"/>
                  </a:lnTo>
                  <a:lnTo>
                    <a:pt x="1197" y="117"/>
                  </a:lnTo>
                  <a:lnTo>
                    <a:pt x="1281" y="71"/>
                  </a:lnTo>
                  <a:lnTo>
                    <a:pt x="1368" y="28"/>
                  </a:lnTo>
                </a:path>
              </a:pathLst>
            </a:custGeom>
            <a:solidFill>
              <a:srgbClr val="3CB7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70" name="Freeform 6"/>
            <p:cNvSpPr>
              <a:spLocks/>
            </p:cNvSpPr>
            <p:nvPr/>
          </p:nvSpPr>
          <p:spPr bwMode="auto">
            <a:xfrm>
              <a:off x="1298" y="370"/>
              <a:ext cx="2020" cy="3103"/>
            </a:xfrm>
            <a:custGeom>
              <a:avLst/>
              <a:gdLst/>
              <a:ahLst/>
              <a:cxnLst>
                <a:cxn ang="0">
                  <a:pos x="1708" y="3"/>
                </a:cxn>
                <a:cxn ang="0">
                  <a:pos x="1776" y="9"/>
                </a:cxn>
                <a:cxn ang="0">
                  <a:pos x="1843" y="18"/>
                </a:cxn>
                <a:cxn ang="0">
                  <a:pos x="1909" y="29"/>
                </a:cxn>
                <a:cxn ang="0">
                  <a:pos x="1975" y="42"/>
                </a:cxn>
                <a:cxn ang="0">
                  <a:pos x="1955" y="60"/>
                </a:cxn>
                <a:cxn ang="0">
                  <a:pos x="1768" y="96"/>
                </a:cxn>
                <a:cxn ang="0">
                  <a:pos x="1587" y="148"/>
                </a:cxn>
                <a:cxn ang="0">
                  <a:pos x="1411" y="215"/>
                </a:cxn>
                <a:cxn ang="0">
                  <a:pos x="1242" y="297"/>
                </a:cxn>
                <a:cxn ang="0">
                  <a:pos x="1081" y="394"/>
                </a:cxn>
                <a:cxn ang="0">
                  <a:pos x="928" y="505"/>
                </a:cxn>
                <a:cxn ang="0">
                  <a:pos x="786" y="630"/>
                </a:cxn>
                <a:cxn ang="0">
                  <a:pos x="655" y="766"/>
                </a:cxn>
                <a:cxn ang="0">
                  <a:pos x="534" y="915"/>
                </a:cxn>
                <a:cxn ang="0">
                  <a:pos x="428" y="1075"/>
                </a:cxn>
                <a:cxn ang="0">
                  <a:pos x="335" y="1246"/>
                </a:cxn>
                <a:cxn ang="0">
                  <a:pos x="259" y="1422"/>
                </a:cxn>
                <a:cxn ang="0">
                  <a:pos x="200" y="1603"/>
                </a:cxn>
                <a:cxn ang="0">
                  <a:pos x="156" y="1788"/>
                </a:cxn>
                <a:cxn ang="0">
                  <a:pos x="129" y="1975"/>
                </a:cxn>
                <a:cxn ang="0">
                  <a:pos x="120" y="2165"/>
                </a:cxn>
                <a:cxn ang="0">
                  <a:pos x="126" y="2356"/>
                </a:cxn>
                <a:cxn ang="0">
                  <a:pos x="150" y="2545"/>
                </a:cxn>
                <a:cxn ang="0">
                  <a:pos x="190" y="2733"/>
                </a:cxn>
                <a:cxn ang="0">
                  <a:pos x="248" y="2919"/>
                </a:cxn>
                <a:cxn ang="0">
                  <a:pos x="322" y="3102"/>
                </a:cxn>
                <a:cxn ang="0">
                  <a:pos x="277" y="3058"/>
                </a:cxn>
                <a:cxn ang="0">
                  <a:pos x="233" y="3014"/>
                </a:cxn>
                <a:cxn ang="0">
                  <a:pos x="191" y="2968"/>
                </a:cxn>
                <a:cxn ang="0">
                  <a:pos x="151" y="2921"/>
                </a:cxn>
                <a:cxn ang="0">
                  <a:pos x="112" y="2873"/>
                </a:cxn>
                <a:cxn ang="0">
                  <a:pos x="68" y="2743"/>
                </a:cxn>
                <a:cxn ang="0">
                  <a:pos x="32" y="2571"/>
                </a:cxn>
                <a:cxn ang="0">
                  <a:pos x="10" y="2400"/>
                </a:cxn>
                <a:cxn ang="0">
                  <a:pos x="0" y="2229"/>
                </a:cxn>
                <a:cxn ang="0">
                  <a:pos x="4" y="2058"/>
                </a:cxn>
                <a:cxn ang="0">
                  <a:pos x="19" y="1888"/>
                </a:cxn>
                <a:cxn ang="0">
                  <a:pos x="48" y="1721"/>
                </a:cxn>
                <a:cxn ang="0">
                  <a:pos x="89" y="1556"/>
                </a:cxn>
                <a:cxn ang="0">
                  <a:pos x="142" y="1394"/>
                </a:cxn>
                <a:cxn ang="0">
                  <a:pos x="208" y="1236"/>
                </a:cxn>
                <a:cxn ang="0">
                  <a:pos x="285" y="1083"/>
                </a:cxn>
                <a:cxn ang="0">
                  <a:pos x="374" y="937"/>
                </a:cxn>
                <a:cxn ang="0">
                  <a:pos x="473" y="798"/>
                </a:cxn>
                <a:cxn ang="0">
                  <a:pos x="582" y="668"/>
                </a:cxn>
                <a:cxn ang="0">
                  <a:pos x="700" y="546"/>
                </a:cxn>
                <a:cxn ang="0">
                  <a:pos x="826" y="434"/>
                </a:cxn>
                <a:cxn ang="0">
                  <a:pos x="959" y="332"/>
                </a:cxn>
                <a:cxn ang="0">
                  <a:pos x="1099" y="241"/>
                </a:cxn>
                <a:cxn ang="0">
                  <a:pos x="1246" y="160"/>
                </a:cxn>
                <a:cxn ang="0">
                  <a:pos x="1398" y="90"/>
                </a:cxn>
                <a:cxn ang="0">
                  <a:pos x="1555" y="32"/>
                </a:cxn>
              </a:cxnLst>
              <a:rect l="0" t="0" r="r" b="b"/>
              <a:pathLst>
                <a:path w="2020" h="3103">
                  <a:moveTo>
                    <a:pt x="1662" y="0"/>
                  </a:moveTo>
                  <a:lnTo>
                    <a:pt x="1685" y="1"/>
                  </a:lnTo>
                  <a:lnTo>
                    <a:pt x="1708" y="3"/>
                  </a:lnTo>
                  <a:lnTo>
                    <a:pt x="1730" y="5"/>
                  </a:lnTo>
                  <a:lnTo>
                    <a:pt x="1753" y="7"/>
                  </a:lnTo>
                  <a:lnTo>
                    <a:pt x="1776" y="9"/>
                  </a:lnTo>
                  <a:lnTo>
                    <a:pt x="1798" y="12"/>
                  </a:lnTo>
                  <a:lnTo>
                    <a:pt x="1821" y="15"/>
                  </a:lnTo>
                  <a:lnTo>
                    <a:pt x="1843" y="18"/>
                  </a:lnTo>
                  <a:lnTo>
                    <a:pt x="1866" y="21"/>
                  </a:lnTo>
                  <a:lnTo>
                    <a:pt x="1887" y="25"/>
                  </a:lnTo>
                  <a:lnTo>
                    <a:pt x="1909" y="29"/>
                  </a:lnTo>
                  <a:lnTo>
                    <a:pt x="1932" y="33"/>
                  </a:lnTo>
                  <a:lnTo>
                    <a:pt x="1954" y="37"/>
                  </a:lnTo>
                  <a:lnTo>
                    <a:pt x="1975" y="42"/>
                  </a:lnTo>
                  <a:lnTo>
                    <a:pt x="1997" y="47"/>
                  </a:lnTo>
                  <a:lnTo>
                    <a:pt x="2019" y="52"/>
                  </a:lnTo>
                  <a:lnTo>
                    <a:pt x="1955" y="60"/>
                  </a:lnTo>
                  <a:lnTo>
                    <a:pt x="1893" y="70"/>
                  </a:lnTo>
                  <a:lnTo>
                    <a:pt x="1831" y="82"/>
                  </a:lnTo>
                  <a:lnTo>
                    <a:pt x="1768" y="96"/>
                  </a:lnTo>
                  <a:lnTo>
                    <a:pt x="1707" y="111"/>
                  </a:lnTo>
                  <a:lnTo>
                    <a:pt x="1646" y="129"/>
                  </a:lnTo>
                  <a:lnTo>
                    <a:pt x="1587" y="148"/>
                  </a:lnTo>
                  <a:lnTo>
                    <a:pt x="1527" y="168"/>
                  </a:lnTo>
                  <a:lnTo>
                    <a:pt x="1469" y="191"/>
                  </a:lnTo>
                  <a:lnTo>
                    <a:pt x="1411" y="215"/>
                  </a:lnTo>
                  <a:lnTo>
                    <a:pt x="1354" y="241"/>
                  </a:lnTo>
                  <a:lnTo>
                    <a:pt x="1297" y="268"/>
                  </a:lnTo>
                  <a:lnTo>
                    <a:pt x="1242" y="297"/>
                  </a:lnTo>
                  <a:lnTo>
                    <a:pt x="1187" y="328"/>
                  </a:lnTo>
                  <a:lnTo>
                    <a:pt x="1134" y="360"/>
                  </a:lnTo>
                  <a:lnTo>
                    <a:pt x="1081" y="394"/>
                  </a:lnTo>
                  <a:lnTo>
                    <a:pt x="1029" y="430"/>
                  </a:lnTo>
                  <a:lnTo>
                    <a:pt x="978" y="467"/>
                  </a:lnTo>
                  <a:lnTo>
                    <a:pt x="928" y="505"/>
                  </a:lnTo>
                  <a:lnTo>
                    <a:pt x="879" y="546"/>
                  </a:lnTo>
                  <a:lnTo>
                    <a:pt x="832" y="587"/>
                  </a:lnTo>
                  <a:lnTo>
                    <a:pt x="786" y="630"/>
                  </a:lnTo>
                  <a:lnTo>
                    <a:pt x="741" y="674"/>
                  </a:lnTo>
                  <a:lnTo>
                    <a:pt x="697" y="719"/>
                  </a:lnTo>
                  <a:lnTo>
                    <a:pt x="655" y="766"/>
                  </a:lnTo>
                  <a:lnTo>
                    <a:pt x="613" y="815"/>
                  </a:lnTo>
                  <a:lnTo>
                    <a:pt x="573" y="864"/>
                  </a:lnTo>
                  <a:lnTo>
                    <a:pt x="534" y="915"/>
                  </a:lnTo>
                  <a:lnTo>
                    <a:pt x="498" y="967"/>
                  </a:lnTo>
                  <a:lnTo>
                    <a:pt x="462" y="1021"/>
                  </a:lnTo>
                  <a:lnTo>
                    <a:pt x="428" y="1075"/>
                  </a:lnTo>
                  <a:lnTo>
                    <a:pt x="395" y="1131"/>
                  </a:lnTo>
                  <a:lnTo>
                    <a:pt x="364" y="1188"/>
                  </a:lnTo>
                  <a:lnTo>
                    <a:pt x="335" y="1246"/>
                  </a:lnTo>
                  <a:lnTo>
                    <a:pt x="308" y="1304"/>
                  </a:lnTo>
                  <a:lnTo>
                    <a:pt x="282" y="1362"/>
                  </a:lnTo>
                  <a:lnTo>
                    <a:pt x="259" y="1422"/>
                  </a:lnTo>
                  <a:lnTo>
                    <a:pt x="238" y="1481"/>
                  </a:lnTo>
                  <a:lnTo>
                    <a:pt x="217" y="1542"/>
                  </a:lnTo>
                  <a:lnTo>
                    <a:pt x="200" y="1603"/>
                  </a:lnTo>
                  <a:lnTo>
                    <a:pt x="183" y="1664"/>
                  </a:lnTo>
                  <a:lnTo>
                    <a:pt x="169" y="1726"/>
                  </a:lnTo>
                  <a:lnTo>
                    <a:pt x="156" y="1788"/>
                  </a:lnTo>
                  <a:lnTo>
                    <a:pt x="146" y="1850"/>
                  </a:lnTo>
                  <a:lnTo>
                    <a:pt x="136" y="1913"/>
                  </a:lnTo>
                  <a:lnTo>
                    <a:pt x="129" y="1975"/>
                  </a:lnTo>
                  <a:lnTo>
                    <a:pt x="124" y="2039"/>
                  </a:lnTo>
                  <a:lnTo>
                    <a:pt x="121" y="2102"/>
                  </a:lnTo>
                  <a:lnTo>
                    <a:pt x="120" y="2165"/>
                  </a:lnTo>
                  <a:lnTo>
                    <a:pt x="120" y="2229"/>
                  </a:lnTo>
                  <a:lnTo>
                    <a:pt x="122" y="2292"/>
                  </a:lnTo>
                  <a:lnTo>
                    <a:pt x="126" y="2356"/>
                  </a:lnTo>
                  <a:lnTo>
                    <a:pt x="132" y="2419"/>
                  </a:lnTo>
                  <a:lnTo>
                    <a:pt x="140" y="2482"/>
                  </a:lnTo>
                  <a:lnTo>
                    <a:pt x="150" y="2545"/>
                  </a:lnTo>
                  <a:lnTo>
                    <a:pt x="162" y="2608"/>
                  </a:lnTo>
                  <a:lnTo>
                    <a:pt x="175" y="2671"/>
                  </a:lnTo>
                  <a:lnTo>
                    <a:pt x="190" y="2733"/>
                  </a:lnTo>
                  <a:lnTo>
                    <a:pt x="208" y="2796"/>
                  </a:lnTo>
                  <a:lnTo>
                    <a:pt x="227" y="2858"/>
                  </a:lnTo>
                  <a:lnTo>
                    <a:pt x="248" y="2919"/>
                  </a:lnTo>
                  <a:lnTo>
                    <a:pt x="270" y="2980"/>
                  </a:lnTo>
                  <a:lnTo>
                    <a:pt x="296" y="3041"/>
                  </a:lnTo>
                  <a:lnTo>
                    <a:pt x="322" y="3102"/>
                  </a:lnTo>
                  <a:lnTo>
                    <a:pt x="307" y="3087"/>
                  </a:lnTo>
                  <a:lnTo>
                    <a:pt x="292" y="3073"/>
                  </a:lnTo>
                  <a:lnTo>
                    <a:pt x="277" y="3058"/>
                  </a:lnTo>
                  <a:lnTo>
                    <a:pt x="262" y="3044"/>
                  </a:lnTo>
                  <a:lnTo>
                    <a:pt x="247" y="3029"/>
                  </a:lnTo>
                  <a:lnTo>
                    <a:pt x="233" y="3014"/>
                  </a:lnTo>
                  <a:lnTo>
                    <a:pt x="219" y="2999"/>
                  </a:lnTo>
                  <a:lnTo>
                    <a:pt x="205" y="2984"/>
                  </a:lnTo>
                  <a:lnTo>
                    <a:pt x="191" y="2968"/>
                  </a:lnTo>
                  <a:lnTo>
                    <a:pt x="177" y="2953"/>
                  </a:lnTo>
                  <a:lnTo>
                    <a:pt x="164" y="2937"/>
                  </a:lnTo>
                  <a:lnTo>
                    <a:pt x="151" y="2921"/>
                  </a:lnTo>
                  <a:lnTo>
                    <a:pt x="138" y="2905"/>
                  </a:lnTo>
                  <a:lnTo>
                    <a:pt x="124" y="2889"/>
                  </a:lnTo>
                  <a:lnTo>
                    <a:pt x="112" y="2873"/>
                  </a:lnTo>
                  <a:lnTo>
                    <a:pt x="99" y="2856"/>
                  </a:lnTo>
                  <a:lnTo>
                    <a:pt x="83" y="2800"/>
                  </a:lnTo>
                  <a:lnTo>
                    <a:pt x="68" y="2743"/>
                  </a:lnTo>
                  <a:lnTo>
                    <a:pt x="55" y="2686"/>
                  </a:lnTo>
                  <a:lnTo>
                    <a:pt x="43" y="2629"/>
                  </a:lnTo>
                  <a:lnTo>
                    <a:pt x="32" y="2571"/>
                  </a:lnTo>
                  <a:lnTo>
                    <a:pt x="24" y="2514"/>
                  </a:lnTo>
                  <a:lnTo>
                    <a:pt x="16" y="2457"/>
                  </a:lnTo>
                  <a:lnTo>
                    <a:pt x="10" y="2400"/>
                  </a:lnTo>
                  <a:lnTo>
                    <a:pt x="5" y="2342"/>
                  </a:lnTo>
                  <a:lnTo>
                    <a:pt x="2" y="2285"/>
                  </a:lnTo>
                  <a:lnTo>
                    <a:pt x="0" y="2229"/>
                  </a:lnTo>
                  <a:lnTo>
                    <a:pt x="0" y="2171"/>
                  </a:lnTo>
                  <a:lnTo>
                    <a:pt x="1" y="2114"/>
                  </a:lnTo>
                  <a:lnTo>
                    <a:pt x="4" y="2058"/>
                  </a:lnTo>
                  <a:lnTo>
                    <a:pt x="7" y="2001"/>
                  </a:lnTo>
                  <a:lnTo>
                    <a:pt x="13" y="1944"/>
                  </a:lnTo>
                  <a:lnTo>
                    <a:pt x="19" y="1888"/>
                  </a:lnTo>
                  <a:lnTo>
                    <a:pt x="27" y="1832"/>
                  </a:lnTo>
                  <a:lnTo>
                    <a:pt x="37" y="1776"/>
                  </a:lnTo>
                  <a:lnTo>
                    <a:pt x="48" y="1721"/>
                  </a:lnTo>
                  <a:lnTo>
                    <a:pt x="60" y="1665"/>
                  </a:lnTo>
                  <a:lnTo>
                    <a:pt x="74" y="1610"/>
                  </a:lnTo>
                  <a:lnTo>
                    <a:pt x="89" y="1556"/>
                  </a:lnTo>
                  <a:lnTo>
                    <a:pt x="105" y="1502"/>
                  </a:lnTo>
                  <a:lnTo>
                    <a:pt x="123" y="1447"/>
                  </a:lnTo>
                  <a:lnTo>
                    <a:pt x="142" y="1394"/>
                  </a:lnTo>
                  <a:lnTo>
                    <a:pt x="162" y="1341"/>
                  </a:lnTo>
                  <a:lnTo>
                    <a:pt x="184" y="1289"/>
                  </a:lnTo>
                  <a:lnTo>
                    <a:pt x="208" y="1236"/>
                  </a:lnTo>
                  <a:lnTo>
                    <a:pt x="232" y="1185"/>
                  </a:lnTo>
                  <a:lnTo>
                    <a:pt x="258" y="1134"/>
                  </a:lnTo>
                  <a:lnTo>
                    <a:pt x="285" y="1083"/>
                  </a:lnTo>
                  <a:lnTo>
                    <a:pt x="314" y="1033"/>
                  </a:lnTo>
                  <a:lnTo>
                    <a:pt x="343" y="984"/>
                  </a:lnTo>
                  <a:lnTo>
                    <a:pt x="374" y="937"/>
                  </a:lnTo>
                  <a:lnTo>
                    <a:pt x="406" y="890"/>
                  </a:lnTo>
                  <a:lnTo>
                    <a:pt x="439" y="843"/>
                  </a:lnTo>
                  <a:lnTo>
                    <a:pt x="473" y="798"/>
                  </a:lnTo>
                  <a:lnTo>
                    <a:pt x="509" y="753"/>
                  </a:lnTo>
                  <a:lnTo>
                    <a:pt x="545" y="710"/>
                  </a:lnTo>
                  <a:lnTo>
                    <a:pt x="582" y="668"/>
                  </a:lnTo>
                  <a:lnTo>
                    <a:pt x="621" y="626"/>
                  </a:lnTo>
                  <a:lnTo>
                    <a:pt x="660" y="585"/>
                  </a:lnTo>
                  <a:lnTo>
                    <a:pt x="700" y="546"/>
                  </a:lnTo>
                  <a:lnTo>
                    <a:pt x="741" y="508"/>
                  </a:lnTo>
                  <a:lnTo>
                    <a:pt x="783" y="470"/>
                  </a:lnTo>
                  <a:lnTo>
                    <a:pt x="826" y="434"/>
                  </a:lnTo>
                  <a:lnTo>
                    <a:pt x="870" y="399"/>
                  </a:lnTo>
                  <a:lnTo>
                    <a:pt x="914" y="365"/>
                  </a:lnTo>
                  <a:lnTo>
                    <a:pt x="959" y="332"/>
                  </a:lnTo>
                  <a:lnTo>
                    <a:pt x="1005" y="301"/>
                  </a:lnTo>
                  <a:lnTo>
                    <a:pt x="1052" y="270"/>
                  </a:lnTo>
                  <a:lnTo>
                    <a:pt x="1099" y="241"/>
                  </a:lnTo>
                  <a:lnTo>
                    <a:pt x="1147" y="213"/>
                  </a:lnTo>
                  <a:lnTo>
                    <a:pt x="1196" y="186"/>
                  </a:lnTo>
                  <a:lnTo>
                    <a:pt x="1246" y="160"/>
                  </a:lnTo>
                  <a:lnTo>
                    <a:pt x="1296" y="136"/>
                  </a:lnTo>
                  <a:lnTo>
                    <a:pt x="1346" y="112"/>
                  </a:lnTo>
                  <a:lnTo>
                    <a:pt x="1398" y="90"/>
                  </a:lnTo>
                  <a:lnTo>
                    <a:pt x="1450" y="69"/>
                  </a:lnTo>
                  <a:lnTo>
                    <a:pt x="1502" y="50"/>
                  </a:lnTo>
                  <a:lnTo>
                    <a:pt x="1555" y="32"/>
                  </a:lnTo>
                  <a:lnTo>
                    <a:pt x="1608" y="16"/>
                  </a:lnTo>
                  <a:lnTo>
                    <a:pt x="1662" y="0"/>
                  </a:lnTo>
                </a:path>
              </a:pathLst>
            </a:custGeom>
            <a:solidFill>
              <a:srgbClr val="44BB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71" name="Freeform 7"/>
            <p:cNvSpPr>
              <a:spLocks/>
            </p:cNvSpPr>
            <p:nvPr/>
          </p:nvSpPr>
          <p:spPr bwMode="auto">
            <a:xfrm>
              <a:off x="1418" y="422"/>
              <a:ext cx="2207" cy="3236"/>
            </a:xfrm>
            <a:custGeom>
              <a:avLst/>
              <a:gdLst/>
              <a:ahLst/>
              <a:cxnLst>
                <a:cxn ang="0">
                  <a:pos x="1938" y="10"/>
                </a:cxn>
                <a:cxn ang="0">
                  <a:pos x="1997" y="28"/>
                </a:cxn>
                <a:cxn ang="0">
                  <a:pos x="2056" y="47"/>
                </a:cxn>
                <a:cxn ang="0">
                  <a:pos x="2112" y="67"/>
                </a:cxn>
                <a:cxn ang="0">
                  <a:pos x="2169" y="90"/>
                </a:cxn>
                <a:cxn ang="0">
                  <a:pos x="2135" y="105"/>
                </a:cxn>
                <a:cxn ang="0">
                  <a:pos x="1927" y="117"/>
                </a:cxn>
                <a:cxn ang="0">
                  <a:pos x="1722" y="150"/>
                </a:cxn>
                <a:cxn ang="0">
                  <a:pos x="1523" y="204"/>
                </a:cxn>
                <a:cxn ang="0">
                  <a:pos x="1332" y="276"/>
                </a:cxn>
                <a:cxn ang="0">
                  <a:pos x="1150" y="367"/>
                </a:cxn>
                <a:cxn ang="0">
                  <a:pos x="977" y="476"/>
                </a:cxn>
                <a:cxn ang="0">
                  <a:pos x="816" y="602"/>
                </a:cxn>
                <a:cxn ang="0">
                  <a:pos x="668" y="744"/>
                </a:cxn>
                <a:cxn ang="0">
                  <a:pos x="535" y="902"/>
                </a:cxn>
                <a:cxn ang="0">
                  <a:pos x="417" y="1075"/>
                </a:cxn>
                <a:cxn ang="0">
                  <a:pos x="316" y="1259"/>
                </a:cxn>
                <a:cxn ang="0">
                  <a:pos x="236" y="1451"/>
                </a:cxn>
                <a:cxn ang="0">
                  <a:pos x="177" y="1649"/>
                </a:cxn>
                <a:cxn ang="0">
                  <a:pos x="138" y="1850"/>
                </a:cxn>
                <a:cxn ang="0">
                  <a:pos x="120" y="2053"/>
                </a:cxn>
                <a:cxn ang="0">
                  <a:pos x="122" y="2258"/>
                </a:cxn>
                <a:cxn ang="0">
                  <a:pos x="145" y="2461"/>
                </a:cxn>
                <a:cxn ang="0">
                  <a:pos x="188" y="2662"/>
                </a:cxn>
                <a:cxn ang="0">
                  <a:pos x="253" y="2859"/>
                </a:cxn>
                <a:cxn ang="0">
                  <a:pos x="337" y="3051"/>
                </a:cxn>
                <a:cxn ang="0">
                  <a:pos x="442" y="3235"/>
                </a:cxn>
                <a:cxn ang="0">
                  <a:pos x="395" y="3203"/>
                </a:cxn>
                <a:cxn ang="0">
                  <a:pos x="348" y="3170"/>
                </a:cxn>
                <a:cxn ang="0">
                  <a:pos x="303" y="3135"/>
                </a:cxn>
                <a:cxn ang="0">
                  <a:pos x="259" y="3100"/>
                </a:cxn>
                <a:cxn ang="0">
                  <a:pos x="216" y="3062"/>
                </a:cxn>
                <a:cxn ang="0">
                  <a:pos x="150" y="2928"/>
                </a:cxn>
                <a:cxn ang="0">
                  <a:pos x="88" y="2744"/>
                </a:cxn>
                <a:cxn ang="0">
                  <a:pos x="42" y="2556"/>
                </a:cxn>
                <a:cxn ang="0">
                  <a:pos x="12" y="2367"/>
                </a:cxn>
                <a:cxn ang="0">
                  <a:pos x="0" y="2177"/>
                </a:cxn>
                <a:cxn ang="0">
                  <a:pos x="4" y="1987"/>
                </a:cxn>
                <a:cxn ang="0">
                  <a:pos x="26" y="1798"/>
                </a:cxn>
                <a:cxn ang="0">
                  <a:pos x="63" y="1612"/>
                </a:cxn>
                <a:cxn ang="0">
                  <a:pos x="118" y="1429"/>
                </a:cxn>
                <a:cxn ang="0">
                  <a:pos x="188" y="1252"/>
                </a:cxn>
                <a:cxn ang="0">
                  <a:pos x="275" y="1079"/>
                </a:cxn>
                <a:cxn ang="0">
                  <a:pos x="378" y="915"/>
                </a:cxn>
                <a:cxn ang="0">
                  <a:pos x="493" y="763"/>
                </a:cxn>
                <a:cxn ang="0">
                  <a:pos x="621" y="622"/>
                </a:cxn>
                <a:cxn ang="0">
                  <a:pos x="759" y="494"/>
                </a:cxn>
                <a:cxn ang="0">
                  <a:pos x="909" y="378"/>
                </a:cxn>
                <a:cxn ang="0">
                  <a:pos x="1067" y="276"/>
                </a:cxn>
                <a:cxn ang="0">
                  <a:pos x="1234" y="189"/>
                </a:cxn>
                <a:cxn ang="0">
                  <a:pos x="1407" y="116"/>
                </a:cxn>
                <a:cxn ang="0">
                  <a:pos x="1587" y="59"/>
                </a:cxn>
                <a:cxn ang="0">
                  <a:pos x="1773" y="18"/>
                </a:cxn>
              </a:cxnLst>
              <a:rect l="0" t="0" r="r" b="b"/>
              <a:pathLst>
                <a:path w="2207" h="3236">
                  <a:moveTo>
                    <a:pt x="1899" y="0"/>
                  </a:moveTo>
                  <a:lnTo>
                    <a:pt x="1919" y="5"/>
                  </a:lnTo>
                  <a:lnTo>
                    <a:pt x="1938" y="10"/>
                  </a:lnTo>
                  <a:lnTo>
                    <a:pt x="1958" y="16"/>
                  </a:lnTo>
                  <a:lnTo>
                    <a:pt x="1978" y="21"/>
                  </a:lnTo>
                  <a:lnTo>
                    <a:pt x="1997" y="28"/>
                  </a:lnTo>
                  <a:lnTo>
                    <a:pt x="2016" y="33"/>
                  </a:lnTo>
                  <a:lnTo>
                    <a:pt x="2036" y="40"/>
                  </a:lnTo>
                  <a:lnTo>
                    <a:pt x="2056" y="47"/>
                  </a:lnTo>
                  <a:lnTo>
                    <a:pt x="2075" y="53"/>
                  </a:lnTo>
                  <a:lnTo>
                    <a:pt x="2094" y="61"/>
                  </a:lnTo>
                  <a:lnTo>
                    <a:pt x="2112" y="67"/>
                  </a:lnTo>
                  <a:lnTo>
                    <a:pt x="2131" y="75"/>
                  </a:lnTo>
                  <a:lnTo>
                    <a:pt x="2150" y="82"/>
                  </a:lnTo>
                  <a:lnTo>
                    <a:pt x="2169" y="90"/>
                  </a:lnTo>
                  <a:lnTo>
                    <a:pt x="2188" y="98"/>
                  </a:lnTo>
                  <a:lnTo>
                    <a:pt x="2206" y="106"/>
                  </a:lnTo>
                  <a:lnTo>
                    <a:pt x="2135" y="105"/>
                  </a:lnTo>
                  <a:lnTo>
                    <a:pt x="2065" y="107"/>
                  </a:lnTo>
                  <a:lnTo>
                    <a:pt x="1996" y="111"/>
                  </a:lnTo>
                  <a:lnTo>
                    <a:pt x="1927" y="117"/>
                  </a:lnTo>
                  <a:lnTo>
                    <a:pt x="1858" y="126"/>
                  </a:lnTo>
                  <a:lnTo>
                    <a:pt x="1789" y="137"/>
                  </a:lnTo>
                  <a:lnTo>
                    <a:pt x="1722" y="150"/>
                  </a:lnTo>
                  <a:lnTo>
                    <a:pt x="1655" y="166"/>
                  </a:lnTo>
                  <a:lnTo>
                    <a:pt x="1589" y="184"/>
                  </a:lnTo>
                  <a:lnTo>
                    <a:pt x="1523" y="204"/>
                  </a:lnTo>
                  <a:lnTo>
                    <a:pt x="1459" y="226"/>
                  </a:lnTo>
                  <a:lnTo>
                    <a:pt x="1395" y="250"/>
                  </a:lnTo>
                  <a:lnTo>
                    <a:pt x="1332" y="276"/>
                  </a:lnTo>
                  <a:lnTo>
                    <a:pt x="1270" y="304"/>
                  </a:lnTo>
                  <a:lnTo>
                    <a:pt x="1209" y="335"/>
                  </a:lnTo>
                  <a:lnTo>
                    <a:pt x="1150" y="367"/>
                  </a:lnTo>
                  <a:lnTo>
                    <a:pt x="1091" y="402"/>
                  </a:lnTo>
                  <a:lnTo>
                    <a:pt x="1034" y="438"/>
                  </a:lnTo>
                  <a:lnTo>
                    <a:pt x="977" y="476"/>
                  </a:lnTo>
                  <a:lnTo>
                    <a:pt x="922" y="517"/>
                  </a:lnTo>
                  <a:lnTo>
                    <a:pt x="869" y="559"/>
                  </a:lnTo>
                  <a:lnTo>
                    <a:pt x="816" y="602"/>
                  </a:lnTo>
                  <a:lnTo>
                    <a:pt x="766" y="648"/>
                  </a:lnTo>
                  <a:lnTo>
                    <a:pt x="716" y="695"/>
                  </a:lnTo>
                  <a:lnTo>
                    <a:pt x="668" y="744"/>
                  </a:lnTo>
                  <a:lnTo>
                    <a:pt x="622" y="796"/>
                  </a:lnTo>
                  <a:lnTo>
                    <a:pt x="578" y="848"/>
                  </a:lnTo>
                  <a:lnTo>
                    <a:pt x="535" y="902"/>
                  </a:lnTo>
                  <a:lnTo>
                    <a:pt x="494" y="958"/>
                  </a:lnTo>
                  <a:lnTo>
                    <a:pt x="454" y="1015"/>
                  </a:lnTo>
                  <a:lnTo>
                    <a:pt x="417" y="1075"/>
                  </a:lnTo>
                  <a:lnTo>
                    <a:pt x="381" y="1135"/>
                  </a:lnTo>
                  <a:lnTo>
                    <a:pt x="348" y="1196"/>
                  </a:lnTo>
                  <a:lnTo>
                    <a:pt x="316" y="1259"/>
                  </a:lnTo>
                  <a:lnTo>
                    <a:pt x="287" y="1322"/>
                  </a:lnTo>
                  <a:lnTo>
                    <a:pt x="260" y="1387"/>
                  </a:lnTo>
                  <a:lnTo>
                    <a:pt x="236" y="1451"/>
                  </a:lnTo>
                  <a:lnTo>
                    <a:pt x="214" y="1517"/>
                  </a:lnTo>
                  <a:lnTo>
                    <a:pt x="194" y="1582"/>
                  </a:lnTo>
                  <a:lnTo>
                    <a:pt x="177" y="1649"/>
                  </a:lnTo>
                  <a:lnTo>
                    <a:pt x="161" y="1716"/>
                  </a:lnTo>
                  <a:lnTo>
                    <a:pt x="149" y="1783"/>
                  </a:lnTo>
                  <a:lnTo>
                    <a:pt x="138" y="1850"/>
                  </a:lnTo>
                  <a:lnTo>
                    <a:pt x="130" y="1918"/>
                  </a:lnTo>
                  <a:lnTo>
                    <a:pt x="123" y="1986"/>
                  </a:lnTo>
                  <a:lnTo>
                    <a:pt x="120" y="2053"/>
                  </a:lnTo>
                  <a:lnTo>
                    <a:pt x="118" y="2122"/>
                  </a:lnTo>
                  <a:lnTo>
                    <a:pt x="119" y="2190"/>
                  </a:lnTo>
                  <a:lnTo>
                    <a:pt x="122" y="2258"/>
                  </a:lnTo>
                  <a:lnTo>
                    <a:pt x="127" y="2326"/>
                  </a:lnTo>
                  <a:lnTo>
                    <a:pt x="135" y="2394"/>
                  </a:lnTo>
                  <a:lnTo>
                    <a:pt x="145" y="2461"/>
                  </a:lnTo>
                  <a:lnTo>
                    <a:pt x="157" y="2529"/>
                  </a:lnTo>
                  <a:lnTo>
                    <a:pt x="172" y="2596"/>
                  </a:lnTo>
                  <a:lnTo>
                    <a:pt x="188" y="2662"/>
                  </a:lnTo>
                  <a:lnTo>
                    <a:pt x="208" y="2728"/>
                  </a:lnTo>
                  <a:lnTo>
                    <a:pt x="229" y="2794"/>
                  </a:lnTo>
                  <a:lnTo>
                    <a:pt x="253" y="2859"/>
                  </a:lnTo>
                  <a:lnTo>
                    <a:pt x="279" y="2924"/>
                  </a:lnTo>
                  <a:lnTo>
                    <a:pt x="307" y="2987"/>
                  </a:lnTo>
                  <a:lnTo>
                    <a:pt x="337" y="3051"/>
                  </a:lnTo>
                  <a:lnTo>
                    <a:pt x="369" y="3113"/>
                  </a:lnTo>
                  <a:lnTo>
                    <a:pt x="405" y="3174"/>
                  </a:lnTo>
                  <a:lnTo>
                    <a:pt x="442" y="3235"/>
                  </a:lnTo>
                  <a:lnTo>
                    <a:pt x="426" y="3224"/>
                  </a:lnTo>
                  <a:lnTo>
                    <a:pt x="410" y="3214"/>
                  </a:lnTo>
                  <a:lnTo>
                    <a:pt x="395" y="3203"/>
                  </a:lnTo>
                  <a:lnTo>
                    <a:pt x="379" y="3192"/>
                  </a:lnTo>
                  <a:lnTo>
                    <a:pt x="364" y="3181"/>
                  </a:lnTo>
                  <a:lnTo>
                    <a:pt x="348" y="3170"/>
                  </a:lnTo>
                  <a:lnTo>
                    <a:pt x="333" y="3158"/>
                  </a:lnTo>
                  <a:lnTo>
                    <a:pt x="318" y="3147"/>
                  </a:lnTo>
                  <a:lnTo>
                    <a:pt x="303" y="3135"/>
                  </a:lnTo>
                  <a:lnTo>
                    <a:pt x="288" y="3123"/>
                  </a:lnTo>
                  <a:lnTo>
                    <a:pt x="273" y="3112"/>
                  </a:lnTo>
                  <a:lnTo>
                    <a:pt x="259" y="3100"/>
                  </a:lnTo>
                  <a:lnTo>
                    <a:pt x="245" y="3087"/>
                  </a:lnTo>
                  <a:lnTo>
                    <a:pt x="230" y="3075"/>
                  </a:lnTo>
                  <a:lnTo>
                    <a:pt x="216" y="3062"/>
                  </a:lnTo>
                  <a:lnTo>
                    <a:pt x="202" y="3050"/>
                  </a:lnTo>
                  <a:lnTo>
                    <a:pt x="176" y="2989"/>
                  </a:lnTo>
                  <a:lnTo>
                    <a:pt x="150" y="2928"/>
                  </a:lnTo>
                  <a:lnTo>
                    <a:pt x="128" y="2867"/>
                  </a:lnTo>
                  <a:lnTo>
                    <a:pt x="107" y="2806"/>
                  </a:lnTo>
                  <a:lnTo>
                    <a:pt x="88" y="2744"/>
                  </a:lnTo>
                  <a:lnTo>
                    <a:pt x="70" y="2681"/>
                  </a:lnTo>
                  <a:lnTo>
                    <a:pt x="55" y="2619"/>
                  </a:lnTo>
                  <a:lnTo>
                    <a:pt x="42" y="2556"/>
                  </a:lnTo>
                  <a:lnTo>
                    <a:pt x="30" y="2493"/>
                  </a:lnTo>
                  <a:lnTo>
                    <a:pt x="20" y="2430"/>
                  </a:lnTo>
                  <a:lnTo>
                    <a:pt x="12" y="2367"/>
                  </a:lnTo>
                  <a:lnTo>
                    <a:pt x="6" y="2304"/>
                  </a:lnTo>
                  <a:lnTo>
                    <a:pt x="2" y="2240"/>
                  </a:lnTo>
                  <a:lnTo>
                    <a:pt x="0" y="2177"/>
                  </a:lnTo>
                  <a:lnTo>
                    <a:pt x="0" y="2113"/>
                  </a:lnTo>
                  <a:lnTo>
                    <a:pt x="1" y="2050"/>
                  </a:lnTo>
                  <a:lnTo>
                    <a:pt x="4" y="1987"/>
                  </a:lnTo>
                  <a:lnTo>
                    <a:pt x="9" y="1923"/>
                  </a:lnTo>
                  <a:lnTo>
                    <a:pt x="16" y="1861"/>
                  </a:lnTo>
                  <a:lnTo>
                    <a:pt x="26" y="1798"/>
                  </a:lnTo>
                  <a:lnTo>
                    <a:pt x="36" y="1736"/>
                  </a:lnTo>
                  <a:lnTo>
                    <a:pt x="49" y="1674"/>
                  </a:lnTo>
                  <a:lnTo>
                    <a:pt x="63" y="1612"/>
                  </a:lnTo>
                  <a:lnTo>
                    <a:pt x="80" y="1551"/>
                  </a:lnTo>
                  <a:lnTo>
                    <a:pt x="97" y="1490"/>
                  </a:lnTo>
                  <a:lnTo>
                    <a:pt x="118" y="1429"/>
                  </a:lnTo>
                  <a:lnTo>
                    <a:pt x="139" y="1370"/>
                  </a:lnTo>
                  <a:lnTo>
                    <a:pt x="162" y="1310"/>
                  </a:lnTo>
                  <a:lnTo>
                    <a:pt x="188" y="1252"/>
                  </a:lnTo>
                  <a:lnTo>
                    <a:pt x="215" y="1194"/>
                  </a:lnTo>
                  <a:lnTo>
                    <a:pt x="244" y="1136"/>
                  </a:lnTo>
                  <a:lnTo>
                    <a:pt x="275" y="1079"/>
                  </a:lnTo>
                  <a:lnTo>
                    <a:pt x="308" y="1023"/>
                  </a:lnTo>
                  <a:lnTo>
                    <a:pt x="342" y="969"/>
                  </a:lnTo>
                  <a:lnTo>
                    <a:pt x="378" y="915"/>
                  </a:lnTo>
                  <a:lnTo>
                    <a:pt x="414" y="863"/>
                  </a:lnTo>
                  <a:lnTo>
                    <a:pt x="453" y="812"/>
                  </a:lnTo>
                  <a:lnTo>
                    <a:pt x="493" y="763"/>
                  </a:lnTo>
                  <a:lnTo>
                    <a:pt x="535" y="714"/>
                  </a:lnTo>
                  <a:lnTo>
                    <a:pt x="577" y="667"/>
                  </a:lnTo>
                  <a:lnTo>
                    <a:pt x="621" y="622"/>
                  </a:lnTo>
                  <a:lnTo>
                    <a:pt x="666" y="578"/>
                  </a:lnTo>
                  <a:lnTo>
                    <a:pt x="712" y="535"/>
                  </a:lnTo>
                  <a:lnTo>
                    <a:pt x="759" y="494"/>
                  </a:lnTo>
                  <a:lnTo>
                    <a:pt x="808" y="453"/>
                  </a:lnTo>
                  <a:lnTo>
                    <a:pt x="858" y="415"/>
                  </a:lnTo>
                  <a:lnTo>
                    <a:pt x="909" y="378"/>
                  </a:lnTo>
                  <a:lnTo>
                    <a:pt x="961" y="342"/>
                  </a:lnTo>
                  <a:lnTo>
                    <a:pt x="1014" y="308"/>
                  </a:lnTo>
                  <a:lnTo>
                    <a:pt x="1067" y="276"/>
                  </a:lnTo>
                  <a:lnTo>
                    <a:pt x="1122" y="245"/>
                  </a:lnTo>
                  <a:lnTo>
                    <a:pt x="1177" y="216"/>
                  </a:lnTo>
                  <a:lnTo>
                    <a:pt x="1234" y="189"/>
                  </a:lnTo>
                  <a:lnTo>
                    <a:pt x="1291" y="163"/>
                  </a:lnTo>
                  <a:lnTo>
                    <a:pt x="1349" y="139"/>
                  </a:lnTo>
                  <a:lnTo>
                    <a:pt x="1407" y="116"/>
                  </a:lnTo>
                  <a:lnTo>
                    <a:pt x="1467" y="96"/>
                  </a:lnTo>
                  <a:lnTo>
                    <a:pt x="1526" y="77"/>
                  </a:lnTo>
                  <a:lnTo>
                    <a:pt x="1587" y="59"/>
                  </a:lnTo>
                  <a:lnTo>
                    <a:pt x="1648" y="44"/>
                  </a:lnTo>
                  <a:lnTo>
                    <a:pt x="1711" y="30"/>
                  </a:lnTo>
                  <a:lnTo>
                    <a:pt x="1773" y="18"/>
                  </a:lnTo>
                  <a:lnTo>
                    <a:pt x="1835" y="8"/>
                  </a:lnTo>
                  <a:lnTo>
                    <a:pt x="1899" y="0"/>
                  </a:lnTo>
                </a:path>
              </a:pathLst>
            </a:custGeom>
            <a:solidFill>
              <a:srgbClr val="4BBE6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72" name="Freeform 8"/>
            <p:cNvSpPr>
              <a:spLocks/>
            </p:cNvSpPr>
            <p:nvPr/>
          </p:nvSpPr>
          <p:spPr bwMode="auto">
            <a:xfrm>
              <a:off x="1536" y="527"/>
              <a:ext cx="2357" cy="3267"/>
            </a:xfrm>
            <a:custGeom>
              <a:avLst/>
              <a:gdLst/>
              <a:ahLst/>
              <a:cxnLst>
                <a:cxn ang="0">
                  <a:pos x="2123" y="17"/>
                </a:cxn>
                <a:cxn ang="0">
                  <a:pos x="2174" y="42"/>
                </a:cxn>
                <a:cxn ang="0">
                  <a:pos x="2226" y="69"/>
                </a:cxn>
                <a:cxn ang="0">
                  <a:pos x="2275" y="98"/>
                </a:cxn>
                <a:cxn ang="0">
                  <a:pos x="2324" y="127"/>
                </a:cxn>
                <a:cxn ang="0">
                  <a:pos x="2280" y="137"/>
                </a:cxn>
                <a:cxn ang="0">
                  <a:pos x="2057" y="121"/>
                </a:cxn>
                <a:cxn ang="0">
                  <a:pos x="1836" y="130"/>
                </a:cxn>
                <a:cxn ang="0">
                  <a:pos x="1620" y="165"/>
                </a:cxn>
                <a:cxn ang="0">
                  <a:pos x="1411" y="224"/>
                </a:cxn>
                <a:cxn ang="0">
                  <a:pos x="1211" y="305"/>
                </a:cxn>
                <a:cxn ang="0">
                  <a:pos x="1021" y="408"/>
                </a:cxn>
                <a:cxn ang="0">
                  <a:pos x="844" y="532"/>
                </a:cxn>
                <a:cxn ang="0">
                  <a:pos x="682" y="676"/>
                </a:cxn>
                <a:cxn ang="0">
                  <a:pos x="535" y="839"/>
                </a:cxn>
                <a:cxn ang="0">
                  <a:pos x="407" y="1021"/>
                </a:cxn>
                <a:cxn ang="0">
                  <a:pos x="300" y="1217"/>
                </a:cxn>
                <a:cxn ang="0">
                  <a:pos x="218" y="1423"/>
                </a:cxn>
                <a:cxn ang="0">
                  <a:pos x="161" y="1633"/>
                </a:cxn>
                <a:cxn ang="0">
                  <a:pos x="128" y="1848"/>
                </a:cxn>
                <a:cxn ang="0">
                  <a:pos x="120" y="2063"/>
                </a:cxn>
                <a:cxn ang="0">
                  <a:pos x="136" y="2278"/>
                </a:cxn>
                <a:cxn ang="0">
                  <a:pos x="176" y="2490"/>
                </a:cxn>
                <a:cxn ang="0">
                  <a:pos x="240" y="2697"/>
                </a:cxn>
                <a:cxn ang="0">
                  <a:pos x="327" y="2896"/>
                </a:cxn>
                <a:cxn ang="0">
                  <a:pos x="439" y="3087"/>
                </a:cxn>
                <a:cxn ang="0">
                  <a:pos x="573" y="3266"/>
                </a:cxn>
                <a:cxn ang="0">
                  <a:pos x="525" y="3244"/>
                </a:cxn>
                <a:cxn ang="0">
                  <a:pos x="477" y="3220"/>
                </a:cxn>
                <a:cxn ang="0">
                  <a:pos x="430" y="3194"/>
                </a:cxn>
                <a:cxn ang="0">
                  <a:pos x="384" y="3167"/>
                </a:cxn>
                <a:cxn ang="0">
                  <a:pos x="339" y="3140"/>
                </a:cxn>
                <a:cxn ang="0">
                  <a:pos x="251" y="3008"/>
                </a:cxn>
                <a:cxn ang="0">
                  <a:pos x="161" y="2819"/>
                </a:cxn>
                <a:cxn ang="0">
                  <a:pos x="90" y="2623"/>
                </a:cxn>
                <a:cxn ang="0">
                  <a:pos x="39" y="2424"/>
                </a:cxn>
                <a:cxn ang="0">
                  <a:pos x="9" y="2221"/>
                </a:cxn>
                <a:cxn ang="0">
                  <a:pos x="0" y="2017"/>
                </a:cxn>
                <a:cxn ang="0">
                  <a:pos x="12" y="1813"/>
                </a:cxn>
                <a:cxn ang="0">
                  <a:pos x="43" y="1611"/>
                </a:cxn>
                <a:cxn ang="0">
                  <a:pos x="96" y="1412"/>
                </a:cxn>
                <a:cxn ang="0">
                  <a:pos x="169" y="1217"/>
                </a:cxn>
                <a:cxn ang="0">
                  <a:pos x="263" y="1030"/>
                </a:cxn>
                <a:cxn ang="0">
                  <a:pos x="376" y="853"/>
                </a:cxn>
                <a:cxn ang="0">
                  <a:pos x="504" y="691"/>
                </a:cxn>
                <a:cxn ang="0">
                  <a:pos x="648" y="543"/>
                </a:cxn>
                <a:cxn ang="0">
                  <a:pos x="804" y="412"/>
                </a:cxn>
                <a:cxn ang="0">
                  <a:pos x="973" y="297"/>
                </a:cxn>
                <a:cxn ang="0">
                  <a:pos x="1152" y="199"/>
                </a:cxn>
                <a:cxn ang="0">
                  <a:pos x="1341" y="121"/>
                </a:cxn>
                <a:cxn ang="0">
                  <a:pos x="1537" y="61"/>
                </a:cxn>
                <a:cxn ang="0">
                  <a:pos x="1740" y="21"/>
                </a:cxn>
                <a:cxn ang="0">
                  <a:pos x="1947" y="2"/>
                </a:cxn>
              </a:cxnLst>
              <a:rect l="0" t="0" r="r" b="b"/>
              <a:pathLst>
                <a:path w="2357" h="3267">
                  <a:moveTo>
                    <a:pt x="2088" y="1"/>
                  </a:moveTo>
                  <a:lnTo>
                    <a:pt x="2105" y="9"/>
                  </a:lnTo>
                  <a:lnTo>
                    <a:pt x="2123" y="17"/>
                  </a:lnTo>
                  <a:lnTo>
                    <a:pt x="2141" y="25"/>
                  </a:lnTo>
                  <a:lnTo>
                    <a:pt x="2158" y="34"/>
                  </a:lnTo>
                  <a:lnTo>
                    <a:pt x="2174" y="42"/>
                  </a:lnTo>
                  <a:lnTo>
                    <a:pt x="2192" y="51"/>
                  </a:lnTo>
                  <a:lnTo>
                    <a:pt x="2208" y="60"/>
                  </a:lnTo>
                  <a:lnTo>
                    <a:pt x="2226" y="69"/>
                  </a:lnTo>
                  <a:lnTo>
                    <a:pt x="2242" y="79"/>
                  </a:lnTo>
                  <a:lnTo>
                    <a:pt x="2258" y="88"/>
                  </a:lnTo>
                  <a:lnTo>
                    <a:pt x="2275" y="98"/>
                  </a:lnTo>
                  <a:lnTo>
                    <a:pt x="2291" y="107"/>
                  </a:lnTo>
                  <a:lnTo>
                    <a:pt x="2307" y="117"/>
                  </a:lnTo>
                  <a:lnTo>
                    <a:pt x="2324" y="127"/>
                  </a:lnTo>
                  <a:lnTo>
                    <a:pt x="2340" y="137"/>
                  </a:lnTo>
                  <a:lnTo>
                    <a:pt x="2356" y="148"/>
                  </a:lnTo>
                  <a:lnTo>
                    <a:pt x="2280" y="137"/>
                  </a:lnTo>
                  <a:lnTo>
                    <a:pt x="2206" y="128"/>
                  </a:lnTo>
                  <a:lnTo>
                    <a:pt x="2131" y="123"/>
                  </a:lnTo>
                  <a:lnTo>
                    <a:pt x="2057" y="121"/>
                  </a:lnTo>
                  <a:lnTo>
                    <a:pt x="1982" y="121"/>
                  </a:lnTo>
                  <a:lnTo>
                    <a:pt x="1909" y="125"/>
                  </a:lnTo>
                  <a:lnTo>
                    <a:pt x="1836" y="130"/>
                  </a:lnTo>
                  <a:lnTo>
                    <a:pt x="1763" y="140"/>
                  </a:lnTo>
                  <a:lnTo>
                    <a:pt x="1691" y="151"/>
                  </a:lnTo>
                  <a:lnTo>
                    <a:pt x="1620" y="165"/>
                  </a:lnTo>
                  <a:lnTo>
                    <a:pt x="1549" y="182"/>
                  </a:lnTo>
                  <a:lnTo>
                    <a:pt x="1480" y="201"/>
                  </a:lnTo>
                  <a:lnTo>
                    <a:pt x="1411" y="224"/>
                  </a:lnTo>
                  <a:lnTo>
                    <a:pt x="1343" y="248"/>
                  </a:lnTo>
                  <a:lnTo>
                    <a:pt x="1276" y="275"/>
                  </a:lnTo>
                  <a:lnTo>
                    <a:pt x="1211" y="305"/>
                  </a:lnTo>
                  <a:lnTo>
                    <a:pt x="1146" y="336"/>
                  </a:lnTo>
                  <a:lnTo>
                    <a:pt x="1083" y="371"/>
                  </a:lnTo>
                  <a:lnTo>
                    <a:pt x="1021" y="408"/>
                  </a:lnTo>
                  <a:lnTo>
                    <a:pt x="961" y="447"/>
                  </a:lnTo>
                  <a:lnTo>
                    <a:pt x="901" y="488"/>
                  </a:lnTo>
                  <a:lnTo>
                    <a:pt x="844" y="532"/>
                  </a:lnTo>
                  <a:lnTo>
                    <a:pt x="788" y="578"/>
                  </a:lnTo>
                  <a:lnTo>
                    <a:pt x="734" y="626"/>
                  </a:lnTo>
                  <a:lnTo>
                    <a:pt x="682" y="676"/>
                  </a:lnTo>
                  <a:lnTo>
                    <a:pt x="631" y="728"/>
                  </a:lnTo>
                  <a:lnTo>
                    <a:pt x="582" y="783"/>
                  </a:lnTo>
                  <a:lnTo>
                    <a:pt x="535" y="839"/>
                  </a:lnTo>
                  <a:lnTo>
                    <a:pt x="491" y="898"/>
                  </a:lnTo>
                  <a:lnTo>
                    <a:pt x="448" y="958"/>
                  </a:lnTo>
                  <a:lnTo>
                    <a:pt x="407" y="1021"/>
                  </a:lnTo>
                  <a:lnTo>
                    <a:pt x="369" y="1085"/>
                  </a:lnTo>
                  <a:lnTo>
                    <a:pt x="333" y="1151"/>
                  </a:lnTo>
                  <a:lnTo>
                    <a:pt x="300" y="1217"/>
                  </a:lnTo>
                  <a:lnTo>
                    <a:pt x="270" y="1285"/>
                  </a:lnTo>
                  <a:lnTo>
                    <a:pt x="242" y="1354"/>
                  </a:lnTo>
                  <a:lnTo>
                    <a:pt x="218" y="1423"/>
                  </a:lnTo>
                  <a:lnTo>
                    <a:pt x="196" y="1492"/>
                  </a:lnTo>
                  <a:lnTo>
                    <a:pt x="177" y="1562"/>
                  </a:lnTo>
                  <a:lnTo>
                    <a:pt x="161" y="1633"/>
                  </a:lnTo>
                  <a:lnTo>
                    <a:pt x="147" y="1705"/>
                  </a:lnTo>
                  <a:lnTo>
                    <a:pt x="136" y="1776"/>
                  </a:lnTo>
                  <a:lnTo>
                    <a:pt x="128" y="1848"/>
                  </a:lnTo>
                  <a:lnTo>
                    <a:pt x="122" y="1919"/>
                  </a:lnTo>
                  <a:lnTo>
                    <a:pt x="120" y="1991"/>
                  </a:lnTo>
                  <a:lnTo>
                    <a:pt x="120" y="2063"/>
                  </a:lnTo>
                  <a:lnTo>
                    <a:pt x="122" y="2135"/>
                  </a:lnTo>
                  <a:lnTo>
                    <a:pt x="128" y="2207"/>
                  </a:lnTo>
                  <a:lnTo>
                    <a:pt x="136" y="2278"/>
                  </a:lnTo>
                  <a:lnTo>
                    <a:pt x="146" y="2349"/>
                  </a:lnTo>
                  <a:lnTo>
                    <a:pt x="160" y="2419"/>
                  </a:lnTo>
                  <a:lnTo>
                    <a:pt x="176" y="2490"/>
                  </a:lnTo>
                  <a:lnTo>
                    <a:pt x="195" y="2559"/>
                  </a:lnTo>
                  <a:lnTo>
                    <a:pt x="216" y="2628"/>
                  </a:lnTo>
                  <a:lnTo>
                    <a:pt x="240" y="2697"/>
                  </a:lnTo>
                  <a:lnTo>
                    <a:pt x="266" y="2764"/>
                  </a:lnTo>
                  <a:lnTo>
                    <a:pt x="296" y="2831"/>
                  </a:lnTo>
                  <a:lnTo>
                    <a:pt x="327" y="2896"/>
                  </a:lnTo>
                  <a:lnTo>
                    <a:pt x="362" y="2961"/>
                  </a:lnTo>
                  <a:lnTo>
                    <a:pt x="399" y="3025"/>
                  </a:lnTo>
                  <a:lnTo>
                    <a:pt x="439" y="3087"/>
                  </a:lnTo>
                  <a:lnTo>
                    <a:pt x="481" y="3148"/>
                  </a:lnTo>
                  <a:lnTo>
                    <a:pt x="526" y="3208"/>
                  </a:lnTo>
                  <a:lnTo>
                    <a:pt x="573" y="3266"/>
                  </a:lnTo>
                  <a:lnTo>
                    <a:pt x="557" y="3259"/>
                  </a:lnTo>
                  <a:lnTo>
                    <a:pt x="541" y="3251"/>
                  </a:lnTo>
                  <a:lnTo>
                    <a:pt x="525" y="3244"/>
                  </a:lnTo>
                  <a:lnTo>
                    <a:pt x="509" y="3236"/>
                  </a:lnTo>
                  <a:lnTo>
                    <a:pt x="493" y="3228"/>
                  </a:lnTo>
                  <a:lnTo>
                    <a:pt x="477" y="3220"/>
                  </a:lnTo>
                  <a:lnTo>
                    <a:pt x="461" y="3211"/>
                  </a:lnTo>
                  <a:lnTo>
                    <a:pt x="446" y="3203"/>
                  </a:lnTo>
                  <a:lnTo>
                    <a:pt x="430" y="3194"/>
                  </a:lnTo>
                  <a:lnTo>
                    <a:pt x="415" y="3186"/>
                  </a:lnTo>
                  <a:lnTo>
                    <a:pt x="399" y="3176"/>
                  </a:lnTo>
                  <a:lnTo>
                    <a:pt x="384" y="3167"/>
                  </a:lnTo>
                  <a:lnTo>
                    <a:pt x="369" y="3158"/>
                  </a:lnTo>
                  <a:lnTo>
                    <a:pt x="354" y="3149"/>
                  </a:lnTo>
                  <a:lnTo>
                    <a:pt x="339" y="3140"/>
                  </a:lnTo>
                  <a:lnTo>
                    <a:pt x="324" y="3130"/>
                  </a:lnTo>
                  <a:lnTo>
                    <a:pt x="287" y="3069"/>
                  </a:lnTo>
                  <a:lnTo>
                    <a:pt x="251" y="3008"/>
                  </a:lnTo>
                  <a:lnTo>
                    <a:pt x="219" y="2946"/>
                  </a:lnTo>
                  <a:lnTo>
                    <a:pt x="189" y="2882"/>
                  </a:lnTo>
                  <a:lnTo>
                    <a:pt x="161" y="2819"/>
                  </a:lnTo>
                  <a:lnTo>
                    <a:pt x="135" y="2754"/>
                  </a:lnTo>
                  <a:lnTo>
                    <a:pt x="111" y="2689"/>
                  </a:lnTo>
                  <a:lnTo>
                    <a:pt x="90" y="2623"/>
                  </a:lnTo>
                  <a:lnTo>
                    <a:pt x="70" y="2557"/>
                  </a:lnTo>
                  <a:lnTo>
                    <a:pt x="54" y="2491"/>
                  </a:lnTo>
                  <a:lnTo>
                    <a:pt x="39" y="2424"/>
                  </a:lnTo>
                  <a:lnTo>
                    <a:pt x="27" y="2356"/>
                  </a:lnTo>
                  <a:lnTo>
                    <a:pt x="17" y="2289"/>
                  </a:lnTo>
                  <a:lnTo>
                    <a:pt x="9" y="2221"/>
                  </a:lnTo>
                  <a:lnTo>
                    <a:pt x="4" y="2153"/>
                  </a:lnTo>
                  <a:lnTo>
                    <a:pt x="1" y="2085"/>
                  </a:lnTo>
                  <a:lnTo>
                    <a:pt x="0" y="2017"/>
                  </a:lnTo>
                  <a:lnTo>
                    <a:pt x="2" y="1948"/>
                  </a:lnTo>
                  <a:lnTo>
                    <a:pt x="5" y="1881"/>
                  </a:lnTo>
                  <a:lnTo>
                    <a:pt x="12" y="1813"/>
                  </a:lnTo>
                  <a:lnTo>
                    <a:pt x="20" y="1745"/>
                  </a:lnTo>
                  <a:lnTo>
                    <a:pt x="31" y="1678"/>
                  </a:lnTo>
                  <a:lnTo>
                    <a:pt x="43" y="1611"/>
                  </a:lnTo>
                  <a:lnTo>
                    <a:pt x="59" y="1544"/>
                  </a:lnTo>
                  <a:lnTo>
                    <a:pt x="76" y="1477"/>
                  </a:lnTo>
                  <a:lnTo>
                    <a:pt x="96" y="1412"/>
                  </a:lnTo>
                  <a:lnTo>
                    <a:pt x="118" y="1346"/>
                  </a:lnTo>
                  <a:lnTo>
                    <a:pt x="142" y="1282"/>
                  </a:lnTo>
                  <a:lnTo>
                    <a:pt x="169" y="1217"/>
                  </a:lnTo>
                  <a:lnTo>
                    <a:pt x="198" y="1154"/>
                  </a:lnTo>
                  <a:lnTo>
                    <a:pt x="230" y="1091"/>
                  </a:lnTo>
                  <a:lnTo>
                    <a:pt x="263" y="1030"/>
                  </a:lnTo>
                  <a:lnTo>
                    <a:pt x="299" y="970"/>
                  </a:lnTo>
                  <a:lnTo>
                    <a:pt x="336" y="910"/>
                  </a:lnTo>
                  <a:lnTo>
                    <a:pt x="376" y="853"/>
                  </a:lnTo>
                  <a:lnTo>
                    <a:pt x="417" y="797"/>
                  </a:lnTo>
                  <a:lnTo>
                    <a:pt x="460" y="743"/>
                  </a:lnTo>
                  <a:lnTo>
                    <a:pt x="504" y="691"/>
                  </a:lnTo>
                  <a:lnTo>
                    <a:pt x="550" y="639"/>
                  </a:lnTo>
                  <a:lnTo>
                    <a:pt x="598" y="590"/>
                  </a:lnTo>
                  <a:lnTo>
                    <a:pt x="648" y="543"/>
                  </a:lnTo>
                  <a:lnTo>
                    <a:pt x="698" y="497"/>
                  </a:lnTo>
                  <a:lnTo>
                    <a:pt x="751" y="454"/>
                  </a:lnTo>
                  <a:lnTo>
                    <a:pt x="804" y="412"/>
                  </a:lnTo>
                  <a:lnTo>
                    <a:pt x="859" y="371"/>
                  </a:lnTo>
                  <a:lnTo>
                    <a:pt x="916" y="333"/>
                  </a:lnTo>
                  <a:lnTo>
                    <a:pt x="973" y="297"/>
                  </a:lnTo>
                  <a:lnTo>
                    <a:pt x="1032" y="262"/>
                  </a:lnTo>
                  <a:lnTo>
                    <a:pt x="1091" y="230"/>
                  </a:lnTo>
                  <a:lnTo>
                    <a:pt x="1152" y="199"/>
                  </a:lnTo>
                  <a:lnTo>
                    <a:pt x="1214" y="171"/>
                  </a:lnTo>
                  <a:lnTo>
                    <a:pt x="1277" y="145"/>
                  </a:lnTo>
                  <a:lnTo>
                    <a:pt x="1341" y="121"/>
                  </a:lnTo>
                  <a:lnTo>
                    <a:pt x="1405" y="99"/>
                  </a:lnTo>
                  <a:lnTo>
                    <a:pt x="1471" y="79"/>
                  </a:lnTo>
                  <a:lnTo>
                    <a:pt x="1537" y="61"/>
                  </a:lnTo>
                  <a:lnTo>
                    <a:pt x="1604" y="45"/>
                  </a:lnTo>
                  <a:lnTo>
                    <a:pt x="1671" y="32"/>
                  </a:lnTo>
                  <a:lnTo>
                    <a:pt x="1740" y="21"/>
                  </a:lnTo>
                  <a:lnTo>
                    <a:pt x="1809" y="12"/>
                  </a:lnTo>
                  <a:lnTo>
                    <a:pt x="1878" y="6"/>
                  </a:lnTo>
                  <a:lnTo>
                    <a:pt x="1947" y="2"/>
                  </a:lnTo>
                  <a:lnTo>
                    <a:pt x="2017" y="0"/>
                  </a:lnTo>
                  <a:lnTo>
                    <a:pt x="2088" y="1"/>
                  </a:lnTo>
                </a:path>
              </a:pathLst>
            </a:custGeom>
            <a:solidFill>
              <a:srgbClr val="53C27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73" name="Freeform 9"/>
            <p:cNvSpPr>
              <a:spLocks/>
            </p:cNvSpPr>
            <p:nvPr/>
          </p:nvSpPr>
          <p:spPr bwMode="auto">
            <a:xfrm>
              <a:off x="1656" y="648"/>
              <a:ext cx="2464" cy="3239"/>
            </a:xfrm>
            <a:custGeom>
              <a:avLst/>
              <a:gdLst/>
              <a:ahLst/>
              <a:cxnLst>
                <a:cxn ang="0">
                  <a:pos x="2266" y="47"/>
                </a:cxn>
                <a:cxn ang="0">
                  <a:pos x="2310" y="78"/>
                </a:cxn>
                <a:cxn ang="0">
                  <a:pos x="2353" y="111"/>
                </a:cxn>
                <a:cxn ang="0">
                  <a:pos x="2396" y="146"/>
                </a:cxn>
                <a:cxn ang="0">
                  <a:pos x="2436" y="181"/>
                </a:cxn>
                <a:cxn ang="0">
                  <a:pos x="2387" y="182"/>
                </a:cxn>
                <a:cxn ang="0">
                  <a:pos x="2156" y="135"/>
                </a:cxn>
                <a:cxn ang="0">
                  <a:pos x="1925" y="119"/>
                </a:cxn>
                <a:cxn ang="0">
                  <a:pos x="1697" y="131"/>
                </a:cxn>
                <a:cxn ang="0">
                  <a:pos x="1475" y="172"/>
                </a:cxn>
                <a:cxn ang="0">
                  <a:pos x="1261" y="240"/>
                </a:cxn>
                <a:cxn ang="0">
                  <a:pos x="1057" y="334"/>
                </a:cxn>
                <a:cxn ang="0">
                  <a:pos x="866" y="453"/>
                </a:cxn>
                <a:cxn ang="0">
                  <a:pos x="690" y="596"/>
                </a:cxn>
                <a:cxn ang="0">
                  <a:pos x="533" y="762"/>
                </a:cxn>
                <a:cxn ang="0">
                  <a:pos x="396" y="950"/>
                </a:cxn>
                <a:cxn ang="0">
                  <a:pos x="283" y="1157"/>
                </a:cxn>
                <a:cxn ang="0">
                  <a:pos x="200" y="1372"/>
                </a:cxn>
                <a:cxn ang="0">
                  <a:pos x="146" y="1594"/>
                </a:cxn>
                <a:cxn ang="0">
                  <a:pos x="120" y="1818"/>
                </a:cxn>
                <a:cxn ang="0">
                  <a:pos x="123" y="2043"/>
                </a:cxn>
                <a:cxn ang="0">
                  <a:pos x="154" y="2264"/>
                </a:cxn>
                <a:cxn ang="0">
                  <a:pos x="212" y="2480"/>
                </a:cxn>
                <a:cxn ang="0">
                  <a:pos x="297" y="2689"/>
                </a:cxn>
                <a:cxn ang="0">
                  <a:pos x="408" y="2886"/>
                </a:cxn>
                <a:cxn ang="0">
                  <a:pos x="546" y="3070"/>
                </a:cxn>
                <a:cxn ang="0">
                  <a:pos x="709" y="3238"/>
                </a:cxn>
                <a:cxn ang="0">
                  <a:pos x="659" y="3223"/>
                </a:cxn>
                <a:cxn ang="0">
                  <a:pos x="611" y="3207"/>
                </a:cxn>
                <a:cxn ang="0">
                  <a:pos x="563" y="3190"/>
                </a:cxn>
                <a:cxn ang="0">
                  <a:pos x="516" y="3172"/>
                </a:cxn>
                <a:cxn ang="0">
                  <a:pos x="469" y="3152"/>
                </a:cxn>
                <a:cxn ang="0">
                  <a:pos x="361" y="3027"/>
                </a:cxn>
                <a:cxn ang="0">
                  <a:pos x="242" y="2840"/>
                </a:cxn>
                <a:cxn ang="0">
                  <a:pos x="146" y="2643"/>
                </a:cxn>
                <a:cxn ang="0">
                  <a:pos x="75" y="2438"/>
                </a:cxn>
                <a:cxn ang="0">
                  <a:pos x="26" y="2228"/>
                </a:cxn>
                <a:cxn ang="0">
                  <a:pos x="2" y="2014"/>
                </a:cxn>
                <a:cxn ang="0">
                  <a:pos x="2" y="1798"/>
                </a:cxn>
                <a:cxn ang="0">
                  <a:pos x="27" y="1584"/>
                </a:cxn>
                <a:cxn ang="0">
                  <a:pos x="76" y="1371"/>
                </a:cxn>
                <a:cxn ang="0">
                  <a:pos x="150" y="1164"/>
                </a:cxn>
                <a:cxn ang="0">
                  <a:pos x="249" y="964"/>
                </a:cxn>
                <a:cxn ang="0">
                  <a:pos x="371" y="777"/>
                </a:cxn>
                <a:cxn ang="0">
                  <a:pos x="511" y="607"/>
                </a:cxn>
                <a:cxn ang="0">
                  <a:pos x="668" y="457"/>
                </a:cxn>
                <a:cxn ang="0">
                  <a:pos x="841" y="326"/>
                </a:cxn>
                <a:cxn ang="0">
                  <a:pos x="1026" y="215"/>
                </a:cxn>
                <a:cxn ang="0">
                  <a:pos x="1223" y="127"/>
                </a:cxn>
                <a:cxn ang="0">
                  <a:pos x="1429" y="61"/>
                </a:cxn>
                <a:cxn ang="0">
                  <a:pos x="1643" y="19"/>
                </a:cxn>
                <a:cxn ang="0">
                  <a:pos x="1862" y="0"/>
                </a:cxn>
                <a:cxn ang="0">
                  <a:pos x="2086" y="7"/>
                </a:cxn>
              </a:cxnLst>
              <a:rect l="0" t="0" r="r" b="b"/>
              <a:pathLst>
                <a:path w="2464" h="3239">
                  <a:moveTo>
                    <a:pt x="2236" y="27"/>
                  </a:moveTo>
                  <a:lnTo>
                    <a:pt x="2251" y="37"/>
                  </a:lnTo>
                  <a:lnTo>
                    <a:pt x="2266" y="47"/>
                  </a:lnTo>
                  <a:lnTo>
                    <a:pt x="2280" y="57"/>
                  </a:lnTo>
                  <a:lnTo>
                    <a:pt x="2295" y="68"/>
                  </a:lnTo>
                  <a:lnTo>
                    <a:pt x="2310" y="78"/>
                  </a:lnTo>
                  <a:lnTo>
                    <a:pt x="2324" y="89"/>
                  </a:lnTo>
                  <a:lnTo>
                    <a:pt x="2339" y="100"/>
                  </a:lnTo>
                  <a:lnTo>
                    <a:pt x="2353" y="111"/>
                  </a:lnTo>
                  <a:lnTo>
                    <a:pt x="2367" y="123"/>
                  </a:lnTo>
                  <a:lnTo>
                    <a:pt x="2382" y="134"/>
                  </a:lnTo>
                  <a:lnTo>
                    <a:pt x="2396" y="146"/>
                  </a:lnTo>
                  <a:lnTo>
                    <a:pt x="2409" y="157"/>
                  </a:lnTo>
                  <a:lnTo>
                    <a:pt x="2423" y="169"/>
                  </a:lnTo>
                  <a:lnTo>
                    <a:pt x="2436" y="181"/>
                  </a:lnTo>
                  <a:lnTo>
                    <a:pt x="2450" y="193"/>
                  </a:lnTo>
                  <a:lnTo>
                    <a:pt x="2463" y="205"/>
                  </a:lnTo>
                  <a:lnTo>
                    <a:pt x="2387" y="182"/>
                  </a:lnTo>
                  <a:lnTo>
                    <a:pt x="2310" y="163"/>
                  </a:lnTo>
                  <a:lnTo>
                    <a:pt x="2233" y="148"/>
                  </a:lnTo>
                  <a:lnTo>
                    <a:pt x="2156" y="135"/>
                  </a:lnTo>
                  <a:lnTo>
                    <a:pt x="2079" y="127"/>
                  </a:lnTo>
                  <a:lnTo>
                    <a:pt x="2002" y="121"/>
                  </a:lnTo>
                  <a:lnTo>
                    <a:pt x="1925" y="119"/>
                  </a:lnTo>
                  <a:lnTo>
                    <a:pt x="1849" y="120"/>
                  </a:lnTo>
                  <a:lnTo>
                    <a:pt x="1773" y="124"/>
                  </a:lnTo>
                  <a:lnTo>
                    <a:pt x="1697" y="131"/>
                  </a:lnTo>
                  <a:lnTo>
                    <a:pt x="1623" y="142"/>
                  </a:lnTo>
                  <a:lnTo>
                    <a:pt x="1548" y="155"/>
                  </a:lnTo>
                  <a:lnTo>
                    <a:pt x="1475" y="172"/>
                  </a:lnTo>
                  <a:lnTo>
                    <a:pt x="1402" y="192"/>
                  </a:lnTo>
                  <a:lnTo>
                    <a:pt x="1331" y="214"/>
                  </a:lnTo>
                  <a:lnTo>
                    <a:pt x="1261" y="240"/>
                  </a:lnTo>
                  <a:lnTo>
                    <a:pt x="1191" y="268"/>
                  </a:lnTo>
                  <a:lnTo>
                    <a:pt x="1123" y="300"/>
                  </a:lnTo>
                  <a:lnTo>
                    <a:pt x="1057" y="334"/>
                  </a:lnTo>
                  <a:lnTo>
                    <a:pt x="992" y="371"/>
                  </a:lnTo>
                  <a:lnTo>
                    <a:pt x="928" y="410"/>
                  </a:lnTo>
                  <a:lnTo>
                    <a:pt x="866" y="453"/>
                  </a:lnTo>
                  <a:lnTo>
                    <a:pt x="805" y="498"/>
                  </a:lnTo>
                  <a:lnTo>
                    <a:pt x="747" y="545"/>
                  </a:lnTo>
                  <a:lnTo>
                    <a:pt x="690" y="596"/>
                  </a:lnTo>
                  <a:lnTo>
                    <a:pt x="636" y="649"/>
                  </a:lnTo>
                  <a:lnTo>
                    <a:pt x="583" y="704"/>
                  </a:lnTo>
                  <a:lnTo>
                    <a:pt x="533" y="762"/>
                  </a:lnTo>
                  <a:lnTo>
                    <a:pt x="485" y="823"/>
                  </a:lnTo>
                  <a:lnTo>
                    <a:pt x="439" y="885"/>
                  </a:lnTo>
                  <a:lnTo>
                    <a:pt x="396" y="950"/>
                  </a:lnTo>
                  <a:lnTo>
                    <a:pt x="355" y="1018"/>
                  </a:lnTo>
                  <a:lnTo>
                    <a:pt x="318" y="1087"/>
                  </a:lnTo>
                  <a:lnTo>
                    <a:pt x="283" y="1157"/>
                  </a:lnTo>
                  <a:lnTo>
                    <a:pt x="252" y="1228"/>
                  </a:lnTo>
                  <a:lnTo>
                    <a:pt x="225" y="1300"/>
                  </a:lnTo>
                  <a:lnTo>
                    <a:pt x="200" y="1372"/>
                  </a:lnTo>
                  <a:lnTo>
                    <a:pt x="179" y="1446"/>
                  </a:lnTo>
                  <a:lnTo>
                    <a:pt x="161" y="1520"/>
                  </a:lnTo>
                  <a:lnTo>
                    <a:pt x="146" y="1594"/>
                  </a:lnTo>
                  <a:lnTo>
                    <a:pt x="134" y="1669"/>
                  </a:lnTo>
                  <a:lnTo>
                    <a:pt x="126" y="1743"/>
                  </a:lnTo>
                  <a:lnTo>
                    <a:pt x="120" y="1818"/>
                  </a:lnTo>
                  <a:lnTo>
                    <a:pt x="118" y="1893"/>
                  </a:lnTo>
                  <a:lnTo>
                    <a:pt x="119" y="1968"/>
                  </a:lnTo>
                  <a:lnTo>
                    <a:pt x="123" y="2043"/>
                  </a:lnTo>
                  <a:lnTo>
                    <a:pt x="130" y="2117"/>
                  </a:lnTo>
                  <a:lnTo>
                    <a:pt x="141" y="2190"/>
                  </a:lnTo>
                  <a:lnTo>
                    <a:pt x="154" y="2264"/>
                  </a:lnTo>
                  <a:lnTo>
                    <a:pt x="170" y="2337"/>
                  </a:lnTo>
                  <a:lnTo>
                    <a:pt x="190" y="2409"/>
                  </a:lnTo>
                  <a:lnTo>
                    <a:pt x="212" y="2480"/>
                  </a:lnTo>
                  <a:lnTo>
                    <a:pt x="237" y="2551"/>
                  </a:lnTo>
                  <a:lnTo>
                    <a:pt x="265" y="2621"/>
                  </a:lnTo>
                  <a:lnTo>
                    <a:pt x="297" y="2689"/>
                  </a:lnTo>
                  <a:lnTo>
                    <a:pt x="331" y="2756"/>
                  </a:lnTo>
                  <a:lnTo>
                    <a:pt x="368" y="2822"/>
                  </a:lnTo>
                  <a:lnTo>
                    <a:pt x="408" y="2886"/>
                  </a:lnTo>
                  <a:lnTo>
                    <a:pt x="451" y="2949"/>
                  </a:lnTo>
                  <a:lnTo>
                    <a:pt x="497" y="3011"/>
                  </a:lnTo>
                  <a:lnTo>
                    <a:pt x="546" y="3070"/>
                  </a:lnTo>
                  <a:lnTo>
                    <a:pt x="597" y="3128"/>
                  </a:lnTo>
                  <a:lnTo>
                    <a:pt x="652" y="3184"/>
                  </a:lnTo>
                  <a:lnTo>
                    <a:pt x="709" y="3238"/>
                  </a:lnTo>
                  <a:lnTo>
                    <a:pt x="692" y="3233"/>
                  </a:lnTo>
                  <a:lnTo>
                    <a:pt x="676" y="3228"/>
                  </a:lnTo>
                  <a:lnTo>
                    <a:pt x="659" y="3223"/>
                  </a:lnTo>
                  <a:lnTo>
                    <a:pt x="643" y="3218"/>
                  </a:lnTo>
                  <a:lnTo>
                    <a:pt x="627" y="3212"/>
                  </a:lnTo>
                  <a:lnTo>
                    <a:pt x="611" y="3207"/>
                  </a:lnTo>
                  <a:lnTo>
                    <a:pt x="595" y="3201"/>
                  </a:lnTo>
                  <a:lnTo>
                    <a:pt x="579" y="3196"/>
                  </a:lnTo>
                  <a:lnTo>
                    <a:pt x="563" y="3190"/>
                  </a:lnTo>
                  <a:lnTo>
                    <a:pt x="547" y="3184"/>
                  </a:lnTo>
                  <a:lnTo>
                    <a:pt x="532" y="3178"/>
                  </a:lnTo>
                  <a:lnTo>
                    <a:pt x="516" y="3172"/>
                  </a:lnTo>
                  <a:lnTo>
                    <a:pt x="500" y="3165"/>
                  </a:lnTo>
                  <a:lnTo>
                    <a:pt x="485" y="3159"/>
                  </a:lnTo>
                  <a:lnTo>
                    <a:pt x="469" y="3152"/>
                  </a:lnTo>
                  <a:lnTo>
                    <a:pt x="453" y="3145"/>
                  </a:lnTo>
                  <a:lnTo>
                    <a:pt x="406" y="3087"/>
                  </a:lnTo>
                  <a:lnTo>
                    <a:pt x="361" y="3027"/>
                  </a:lnTo>
                  <a:lnTo>
                    <a:pt x="319" y="2966"/>
                  </a:lnTo>
                  <a:lnTo>
                    <a:pt x="279" y="2904"/>
                  </a:lnTo>
                  <a:lnTo>
                    <a:pt x="242" y="2840"/>
                  </a:lnTo>
                  <a:lnTo>
                    <a:pt x="207" y="2775"/>
                  </a:lnTo>
                  <a:lnTo>
                    <a:pt x="176" y="2710"/>
                  </a:lnTo>
                  <a:lnTo>
                    <a:pt x="146" y="2643"/>
                  </a:lnTo>
                  <a:lnTo>
                    <a:pt x="120" y="2576"/>
                  </a:lnTo>
                  <a:lnTo>
                    <a:pt x="96" y="2507"/>
                  </a:lnTo>
                  <a:lnTo>
                    <a:pt x="75" y="2438"/>
                  </a:lnTo>
                  <a:lnTo>
                    <a:pt x="56" y="2369"/>
                  </a:lnTo>
                  <a:lnTo>
                    <a:pt x="40" y="2298"/>
                  </a:lnTo>
                  <a:lnTo>
                    <a:pt x="26" y="2228"/>
                  </a:lnTo>
                  <a:lnTo>
                    <a:pt x="16" y="2157"/>
                  </a:lnTo>
                  <a:lnTo>
                    <a:pt x="8" y="2086"/>
                  </a:lnTo>
                  <a:lnTo>
                    <a:pt x="2" y="2014"/>
                  </a:lnTo>
                  <a:lnTo>
                    <a:pt x="0" y="1942"/>
                  </a:lnTo>
                  <a:lnTo>
                    <a:pt x="0" y="1870"/>
                  </a:lnTo>
                  <a:lnTo>
                    <a:pt x="2" y="1798"/>
                  </a:lnTo>
                  <a:lnTo>
                    <a:pt x="8" y="1727"/>
                  </a:lnTo>
                  <a:lnTo>
                    <a:pt x="16" y="1655"/>
                  </a:lnTo>
                  <a:lnTo>
                    <a:pt x="27" y="1584"/>
                  </a:lnTo>
                  <a:lnTo>
                    <a:pt x="41" y="1512"/>
                  </a:lnTo>
                  <a:lnTo>
                    <a:pt x="57" y="1441"/>
                  </a:lnTo>
                  <a:lnTo>
                    <a:pt x="76" y="1371"/>
                  </a:lnTo>
                  <a:lnTo>
                    <a:pt x="98" y="1302"/>
                  </a:lnTo>
                  <a:lnTo>
                    <a:pt x="122" y="1233"/>
                  </a:lnTo>
                  <a:lnTo>
                    <a:pt x="150" y="1164"/>
                  </a:lnTo>
                  <a:lnTo>
                    <a:pt x="180" y="1096"/>
                  </a:lnTo>
                  <a:lnTo>
                    <a:pt x="213" y="1030"/>
                  </a:lnTo>
                  <a:lnTo>
                    <a:pt x="249" y="964"/>
                  </a:lnTo>
                  <a:lnTo>
                    <a:pt x="287" y="900"/>
                  </a:lnTo>
                  <a:lnTo>
                    <a:pt x="328" y="837"/>
                  </a:lnTo>
                  <a:lnTo>
                    <a:pt x="371" y="777"/>
                  </a:lnTo>
                  <a:lnTo>
                    <a:pt x="415" y="718"/>
                  </a:lnTo>
                  <a:lnTo>
                    <a:pt x="462" y="662"/>
                  </a:lnTo>
                  <a:lnTo>
                    <a:pt x="511" y="607"/>
                  </a:lnTo>
                  <a:lnTo>
                    <a:pt x="562" y="555"/>
                  </a:lnTo>
                  <a:lnTo>
                    <a:pt x="614" y="505"/>
                  </a:lnTo>
                  <a:lnTo>
                    <a:pt x="668" y="457"/>
                  </a:lnTo>
                  <a:lnTo>
                    <a:pt x="724" y="411"/>
                  </a:lnTo>
                  <a:lnTo>
                    <a:pt x="781" y="367"/>
                  </a:lnTo>
                  <a:lnTo>
                    <a:pt x="841" y="326"/>
                  </a:lnTo>
                  <a:lnTo>
                    <a:pt x="901" y="287"/>
                  </a:lnTo>
                  <a:lnTo>
                    <a:pt x="963" y="250"/>
                  </a:lnTo>
                  <a:lnTo>
                    <a:pt x="1026" y="215"/>
                  </a:lnTo>
                  <a:lnTo>
                    <a:pt x="1091" y="184"/>
                  </a:lnTo>
                  <a:lnTo>
                    <a:pt x="1156" y="154"/>
                  </a:lnTo>
                  <a:lnTo>
                    <a:pt x="1223" y="127"/>
                  </a:lnTo>
                  <a:lnTo>
                    <a:pt x="1291" y="103"/>
                  </a:lnTo>
                  <a:lnTo>
                    <a:pt x="1360" y="80"/>
                  </a:lnTo>
                  <a:lnTo>
                    <a:pt x="1429" y="61"/>
                  </a:lnTo>
                  <a:lnTo>
                    <a:pt x="1500" y="44"/>
                  </a:lnTo>
                  <a:lnTo>
                    <a:pt x="1571" y="30"/>
                  </a:lnTo>
                  <a:lnTo>
                    <a:pt x="1643" y="19"/>
                  </a:lnTo>
                  <a:lnTo>
                    <a:pt x="1716" y="9"/>
                  </a:lnTo>
                  <a:lnTo>
                    <a:pt x="1789" y="4"/>
                  </a:lnTo>
                  <a:lnTo>
                    <a:pt x="1862" y="0"/>
                  </a:lnTo>
                  <a:lnTo>
                    <a:pt x="1937" y="0"/>
                  </a:lnTo>
                  <a:lnTo>
                    <a:pt x="2011" y="2"/>
                  </a:lnTo>
                  <a:lnTo>
                    <a:pt x="2086" y="7"/>
                  </a:lnTo>
                  <a:lnTo>
                    <a:pt x="2160" y="16"/>
                  </a:lnTo>
                  <a:lnTo>
                    <a:pt x="2236" y="27"/>
                  </a:lnTo>
                </a:path>
              </a:pathLst>
            </a:custGeom>
            <a:solidFill>
              <a:srgbClr val="5AC677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74" name="Freeform 10"/>
            <p:cNvSpPr>
              <a:spLocks/>
            </p:cNvSpPr>
            <p:nvPr/>
          </p:nvSpPr>
          <p:spPr bwMode="auto">
            <a:xfrm>
              <a:off x="1774" y="767"/>
              <a:ext cx="2542" cy="3174"/>
            </a:xfrm>
            <a:custGeom>
              <a:avLst/>
              <a:gdLst/>
              <a:ahLst/>
              <a:cxnLst>
                <a:cxn ang="0">
                  <a:pos x="2372" y="111"/>
                </a:cxn>
                <a:cxn ang="0">
                  <a:pos x="2410" y="149"/>
                </a:cxn>
                <a:cxn ang="0">
                  <a:pos x="2448" y="187"/>
                </a:cxn>
                <a:cxn ang="0">
                  <a:pos x="2483" y="227"/>
                </a:cxn>
                <a:cxn ang="0">
                  <a:pos x="2518" y="268"/>
                </a:cxn>
                <a:cxn ang="0">
                  <a:pos x="2466" y="261"/>
                </a:cxn>
                <a:cxn ang="0">
                  <a:pos x="2236" y="180"/>
                </a:cxn>
                <a:cxn ang="0">
                  <a:pos x="2001" y="132"/>
                </a:cxn>
                <a:cxn ang="0">
                  <a:pos x="1767" y="120"/>
                </a:cxn>
                <a:cxn ang="0">
                  <a:pos x="1535" y="139"/>
                </a:cxn>
                <a:cxn ang="0">
                  <a:pos x="1310" y="190"/>
                </a:cxn>
                <a:cxn ang="0">
                  <a:pos x="1093" y="271"/>
                </a:cxn>
                <a:cxn ang="0">
                  <a:pos x="889" y="382"/>
                </a:cxn>
                <a:cxn ang="0">
                  <a:pos x="702" y="521"/>
                </a:cxn>
                <a:cxn ang="0">
                  <a:pos x="534" y="688"/>
                </a:cxn>
                <a:cxn ang="0">
                  <a:pos x="388" y="881"/>
                </a:cxn>
                <a:cxn ang="0">
                  <a:pos x="271" y="1096"/>
                </a:cxn>
                <a:cxn ang="0">
                  <a:pos x="187" y="1321"/>
                </a:cxn>
                <a:cxn ang="0">
                  <a:pos x="137" y="1550"/>
                </a:cxn>
                <a:cxn ang="0">
                  <a:pos x="120" y="1783"/>
                </a:cxn>
                <a:cxn ang="0">
                  <a:pos x="135" y="2013"/>
                </a:cxn>
                <a:cxn ang="0">
                  <a:pos x="181" y="2239"/>
                </a:cxn>
                <a:cxn ang="0">
                  <a:pos x="258" y="2456"/>
                </a:cxn>
                <a:cxn ang="0">
                  <a:pos x="364" y="2661"/>
                </a:cxn>
                <a:cxn ang="0">
                  <a:pos x="499" y="2852"/>
                </a:cxn>
                <a:cxn ang="0">
                  <a:pos x="663" y="3023"/>
                </a:cxn>
                <a:cxn ang="0">
                  <a:pos x="853" y="3173"/>
                </a:cxn>
                <a:cxn ang="0">
                  <a:pos x="803" y="3165"/>
                </a:cxn>
                <a:cxn ang="0">
                  <a:pos x="753" y="3157"/>
                </a:cxn>
                <a:cxn ang="0">
                  <a:pos x="704" y="3147"/>
                </a:cxn>
                <a:cxn ang="0">
                  <a:pos x="655" y="3135"/>
                </a:cxn>
                <a:cxn ang="0">
                  <a:pos x="607" y="3123"/>
                </a:cxn>
                <a:cxn ang="0">
                  <a:pos x="479" y="3009"/>
                </a:cxn>
                <a:cxn ang="0">
                  <a:pos x="333" y="2830"/>
                </a:cxn>
                <a:cxn ang="0">
                  <a:pos x="213" y="2637"/>
                </a:cxn>
                <a:cxn ang="0">
                  <a:pos x="119" y="2432"/>
                </a:cxn>
                <a:cxn ang="0">
                  <a:pos x="52" y="2218"/>
                </a:cxn>
                <a:cxn ang="0">
                  <a:pos x="12" y="1998"/>
                </a:cxn>
                <a:cxn ang="0">
                  <a:pos x="0" y="1774"/>
                </a:cxn>
                <a:cxn ang="0">
                  <a:pos x="16" y="1550"/>
                </a:cxn>
                <a:cxn ang="0">
                  <a:pos x="61" y="1327"/>
                </a:cxn>
                <a:cxn ang="0">
                  <a:pos x="134" y="1109"/>
                </a:cxn>
                <a:cxn ang="0">
                  <a:pos x="237" y="899"/>
                </a:cxn>
                <a:cxn ang="0">
                  <a:pos x="367" y="704"/>
                </a:cxn>
                <a:cxn ang="0">
                  <a:pos x="518" y="530"/>
                </a:cxn>
                <a:cxn ang="0">
                  <a:pos x="687" y="379"/>
                </a:cxn>
                <a:cxn ang="0">
                  <a:pos x="874" y="252"/>
                </a:cxn>
                <a:cxn ang="0">
                  <a:pos x="1073" y="149"/>
                </a:cxn>
                <a:cxn ang="0">
                  <a:pos x="1284" y="73"/>
                </a:cxn>
                <a:cxn ang="0">
                  <a:pos x="1505" y="23"/>
                </a:cxn>
                <a:cxn ang="0">
                  <a:pos x="1731" y="1"/>
                </a:cxn>
                <a:cxn ang="0">
                  <a:pos x="1961" y="8"/>
                </a:cxn>
                <a:cxn ang="0">
                  <a:pos x="2192" y="44"/>
                </a:cxn>
              </a:cxnLst>
              <a:rect l="0" t="0" r="r" b="b"/>
              <a:pathLst>
                <a:path w="2542" h="3174">
                  <a:moveTo>
                    <a:pt x="2345" y="86"/>
                  </a:moveTo>
                  <a:lnTo>
                    <a:pt x="2359" y="98"/>
                  </a:lnTo>
                  <a:lnTo>
                    <a:pt x="2372" y="111"/>
                  </a:lnTo>
                  <a:lnTo>
                    <a:pt x="2384" y="123"/>
                  </a:lnTo>
                  <a:lnTo>
                    <a:pt x="2398" y="135"/>
                  </a:lnTo>
                  <a:lnTo>
                    <a:pt x="2410" y="149"/>
                  </a:lnTo>
                  <a:lnTo>
                    <a:pt x="2422" y="161"/>
                  </a:lnTo>
                  <a:lnTo>
                    <a:pt x="2435" y="174"/>
                  </a:lnTo>
                  <a:lnTo>
                    <a:pt x="2448" y="187"/>
                  </a:lnTo>
                  <a:lnTo>
                    <a:pt x="2460" y="200"/>
                  </a:lnTo>
                  <a:lnTo>
                    <a:pt x="2472" y="214"/>
                  </a:lnTo>
                  <a:lnTo>
                    <a:pt x="2483" y="227"/>
                  </a:lnTo>
                  <a:lnTo>
                    <a:pt x="2495" y="241"/>
                  </a:lnTo>
                  <a:lnTo>
                    <a:pt x="2507" y="254"/>
                  </a:lnTo>
                  <a:lnTo>
                    <a:pt x="2518" y="268"/>
                  </a:lnTo>
                  <a:lnTo>
                    <a:pt x="2530" y="282"/>
                  </a:lnTo>
                  <a:lnTo>
                    <a:pt x="2541" y="296"/>
                  </a:lnTo>
                  <a:lnTo>
                    <a:pt x="2466" y="261"/>
                  </a:lnTo>
                  <a:lnTo>
                    <a:pt x="2390" y="230"/>
                  </a:lnTo>
                  <a:lnTo>
                    <a:pt x="2313" y="203"/>
                  </a:lnTo>
                  <a:lnTo>
                    <a:pt x="2236" y="180"/>
                  </a:lnTo>
                  <a:lnTo>
                    <a:pt x="2158" y="160"/>
                  </a:lnTo>
                  <a:lnTo>
                    <a:pt x="2080" y="145"/>
                  </a:lnTo>
                  <a:lnTo>
                    <a:pt x="2001" y="132"/>
                  </a:lnTo>
                  <a:lnTo>
                    <a:pt x="1923" y="124"/>
                  </a:lnTo>
                  <a:lnTo>
                    <a:pt x="1845" y="120"/>
                  </a:lnTo>
                  <a:lnTo>
                    <a:pt x="1767" y="120"/>
                  </a:lnTo>
                  <a:lnTo>
                    <a:pt x="1689" y="123"/>
                  </a:lnTo>
                  <a:lnTo>
                    <a:pt x="1612" y="129"/>
                  </a:lnTo>
                  <a:lnTo>
                    <a:pt x="1535" y="139"/>
                  </a:lnTo>
                  <a:lnTo>
                    <a:pt x="1459" y="153"/>
                  </a:lnTo>
                  <a:lnTo>
                    <a:pt x="1384" y="169"/>
                  </a:lnTo>
                  <a:lnTo>
                    <a:pt x="1310" y="190"/>
                  </a:lnTo>
                  <a:lnTo>
                    <a:pt x="1236" y="214"/>
                  </a:lnTo>
                  <a:lnTo>
                    <a:pt x="1164" y="241"/>
                  </a:lnTo>
                  <a:lnTo>
                    <a:pt x="1093" y="271"/>
                  </a:lnTo>
                  <a:lnTo>
                    <a:pt x="1024" y="305"/>
                  </a:lnTo>
                  <a:lnTo>
                    <a:pt x="956" y="342"/>
                  </a:lnTo>
                  <a:lnTo>
                    <a:pt x="889" y="382"/>
                  </a:lnTo>
                  <a:lnTo>
                    <a:pt x="825" y="425"/>
                  </a:lnTo>
                  <a:lnTo>
                    <a:pt x="763" y="472"/>
                  </a:lnTo>
                  <a:lnTo>
                    <a:pt x="702" y="521"/>
                  </a:lnTo>
                  <a:lnTo>
                    <a:pt x="644" y="574"/>
                  </a:lnTo>
                  <a:lnTo>
                    <a:pt x="587" y="629"/>
                  </a:lnTo>
                  <a:lnTo>
                    <a:pt x="534" y="688"/>
                  </a:lnTo>
                  <a:lnTo>
                    <a:pt x="483" y="750"/>
                  </a:lnTo>
                  <a:lnTo>
                    <a:pt x="434" y="813"/>
                  </a:lnTo>
                  <a:lnTo>
                    <a:pt x="388" y="881"/>
                  </a:lnTo>
                  <a:lnTo>
                    <a:pt x="345" y="951"/>
                  </a:lnTo>
                  <a:lnTo>
                    <a:pt x="306" y="1023"/>
                  </a:lnTo>
                  <a:lnTo>
                    <a:pt x="271" y="1096"/>
                  </a:lnTo>
                  <a:lnTo>
                    <a:pt x="239" y="1170"/>
                  </a:lnTo>
                  <a:lnTo>
                    <a:pt x="211" y="1245"/>
                  </a:lnTo>
                  <a:lnTo>
                    <a:pt x="187" y="1321"/>
                  </a:lnTo>
                  <a:lnTo>
                    <a:pt x="166" y="1397"/>
                  </a:lnTo>
                  <a:lnTo>
                    <a:pt x="150" y="1473"/>
                  </a:lnTo>
                  <a:lnTo>
                    <a:pt x="137" y="1550"/>
                  </a:lnTo>
                  <a:lnTo>
                    <a:pt x="127" y="1628"/>
                  </a:lnTo>
                  <a:lnTo>
                    <a:pt x="122" y="1705"/>
                  </a:lnTo>
                  <a:lnTo>
                    <a:pt x="120" y="1783"/>
                  </a:lnTo>
                  <a:lnTo>
                    <a:pt x="121" y="1860"/>
                  </a:lnTo>
                  <a:lnTo>
                    <a:pt x="126" y="1937"/>
                  </a:lnTo>
                  <a:lnTo>
                    <a:pt x="135" y="2013"/>
                  </a:lnTo>
                  <a:lnTo>
                    <a:pt x="147" y="2089"/>
                  </a:lnTo>
                  <a:lnTo>
                    <a:pt x="162" y="2165"/>
                  </a:lnTo>
                  <a:lnTo>
                    <a:pt x="181" y="2239"/>
                  </a:lnTo>
                  <a:lnTo>
                    <a:pt x="203" y="2312"/>
                  </a:lnTo>
                  <a:lnTo>
                    <a:pt x="229" y="2385"/>
                  </a:lnTo>
                  <a:lnTo>
                    <a:pt x="258" y="2456"/>
                  </a:lnTo>
                  <a:lnTo>
                    <a:pt x="290" y="2526"/>
                  </a:lnTo>
                  <a:lnTo>
                    <a:pt x="325" y="2595"/>
                  </a:lnTo>
                  <a:lnTo>
                    <a:pt x="364" y="2661"/>
                  </a:lnTo>
                  <a:lnTo>
                    <a:pt x="406" y="2727"/>
                  </a:lnTo>
                  <a:lnTo>
                    <a:pt x="451" y="2790"/>
                  </a:lnTo>
                  <a:lnTo>
                    <a:pt x="499" y="2852"/>
                  </a:lnTo>
                  <a:lnTo>
                    <a:pt x="551" y="2911"/>
                  </a:lnTo>
                  <a:lnTo>
                    <a:pt x="605" y="2969"/>
                  </a:lnTo>
                  <a:lnTo>
                    <a:pt x="663" y="3023"/>
                  </a:lnTo>
                  <a:lnTo>
                    <a:pt x="723" y="3076"/>
                  </a:lnTo>
                  <a:lnTo>
                    <a:pt x="786" y="3126"/>
                  </a:lnTo>
                  <a:lnTo>
                    <a:pt x="853" y="3173"/>
                  </a:lnTo>
                  <a:lnTo>
                    <a:pt x="836" y="3170"/>
                  </a:lnTo>
                  <a:lnTo>
                    <a:pt x="820" y="3168"/>
                  </a:lnTo>
                  <a:lnTo>
                    <a:pt x="803" y="3165"/>
                  </a:lnTo>
                  <a:lnTo>
                    <a:pt x="786" y="3162"/>
                  </a:lnTo>
                  <a:lnTo>
                    <a:pt x="770" y="3160"/>
                  </a:lnTo>
                  <a:lnTo>
                    <a:pt x="753" y="3157"/>
                  </a:lnTo>
                  <a:lnTo>
                    <a:pt x="737" y="3154"/>
                  </a:lnTo>
                  <a:lnTo>
                    <a:pt x="720" y="3150"/>
                  </a:lnTo>
                  <a:lnTo>
                    <a:pt x="704" y="3147"/>
                  </a:lnTo>
                  <a:lnTo>
                    <a:pt x="687" y="3143"/>
                  </a:lnTo>
                  <a:lnTo>
                    <a:pt x="671" y="3139"/>
                  </a:lnTo>
                  <a:lnTo>
                    <a:pt x="655" y="3135"/>
                  </a:lnTo>
                  <a:lnTo>
                    <a:pt x="639" y="3131"/>
                  </a:lnTo>
                  <a:lnTo>
                    <a:pt x="623" y="3127"/>
                  </a:lnTo>
                  <a:lnTo>
                    <a:pt x="607" y="3123"/>
                  </a:lnTo>
                  <a:lnTo>
                    <a:pt x="591" y="3119"/>
                  </a:lnTo>
                  <a:lnTo>
                    <a:pt x="534" y="3065"/>
                  </a:lnTo>
                  <a:lnTo>
                    <a:pt x="479" y="3009"/>
                  </a:lnTo>
                  <a:lnTo>
                    <a:pt x="428" y="2951"/>
                  </a:lnTo>
                  <a:lnTo>
                    <a:pt x="379" y="2892"/>
                  </a:lnTo>
                  <a:lnTo>
                    <a:pt x="333" y="2830"/>
                  </a:lnTo>
                  <a:lnTo>
                    <a:pt x="290" y="2767"/>
                  </a:lnTo>
                  <a:lnTo>
                    <a:pt x="250" y="2703"/>
                  </a:lnTo>
                  <a:lnTo>
                    <a:pt x="213" y="2637"/>
                  </a:lnTo>
                  <a:lnTo>
                    <a:pt x="179" y="2570"/>
                  </a:lnTo>
                  <a:lnTo>
                    <a:pt x="147" y="2502"/>
                  </a:lnTo>
                  <a:lnTo>
                    <a:pt x="119" y="2432"/>
                  </a:lnTo>
                  <a:lnTo>
                    <a:pt x="94" y="2361"/>
                  </a:lnTo>
                  <a:lnTo>
                    <a:pt x="72" y="2290"/>
                  </a:lnTo>
                  <a:lnTo>
                    <a:pt x="52" y="2218"/>
                  </a:lnTo>
                  <a:lnTo>
                    <a:pt x="36" y="2145"/>
                  </a:lnTo>
                  <a:lnTo>
                    <a:pt x="23" y="2071"/>
                  </a:lnTo>
                  <a:lnTo>
                    <a:pt x="12" y="1998"/>
                  </a:lnTo>
                  <a:lnTo>
                    <a:pt x="5" y="1924"/>
                  </a:lnTo>
                  <a:lnTo>
                    <a:pt x="1" y="1849"/>
                  </a:lnTo>
                  <a:lnTo>
                    <a:pt x="0" y="1774"/>
                  </a:lnTo>
                  <a:lnTo>
                    <a:pt x="2" y="1699"/>
                  </a:lnTo>
                  <a:lnTo>
                    <a:pt x="8" y="1624"/>
                  </a:lnTo>
                  <a:lnTo>
                    <a:pt x="16" y="1550"/>
                  </a:lnTo>
                  <a:lnTo>
                    <a:pt x="28" y="1475"/>
                  </a:lnTo>
                  <a:lnTo>
                    <a:pt x="43" y="1401"/>
                  </a:lnTo>
                  <a:lnTo>
                    <a:pt x="61" y="1327"/>
                  </a:lnTo>
                  <a:lnTo>
                    <a:pt x="82" y="1253"/>
                  </a:lnTo>
                  <a:lnTo>
                    <a:pt x="107" y="1181"/>
                  </a:lnTo>
                  <a:lnTo>
                    <a:pt x="134" y="1109"/>
                  </a:lnTo>
                  <a:lnTo>
                    <a:pt x="165" y="1038"/>
                  </a:lnTo>
                  <a:lnTo>
                    <a:pt x="200" y="968"/>
                  </a:lnTo>
                  <a:lnTo>
                    <a:pt x="237" y="899"/>
                  </a:lnTo>
                  <a:lnTo>
                    <a:pt x="278" y="831"/>
                  </a:lnTo>
                  <a:lnTo>
                    <a:pt x="321" y="766"/>
                  </a:lnTo>
                  <a:lnTo>
                    <a:pt x="367" y="704"/>
                  </a:lnTo>
                  <a:lnTo>
                    <a:pt x="415" y="643"/>
                  </a:lnTo>
                  <a:lnTo>
                    <a:pt x="465" y="585"/>
                  </a:lnTo>
                  <a:lnTo>
                    <a:pt x="518" y="530"/>
                  </a:lnTo>
                  <a:lnTo>
                    <a:pt x="572" y="477"/>
                  </a:lnTo>
                  <a:lnTo>
                    <a:pt x="629" y="426"/>
                  </a:lnTo>
                  <a:lnTo>
                    <a:pt x="687" y="379"/>
                  </a:lnTo>
                  <a:lnTo>
                    <a:pt x="748" y="334"/>
                  </a:lnTo>
                  <a:lnTo>
                    <a:pt x="810" y="291"/>
                  </a:lnTo>
                  <a:lnTo>
                    <a:pt x="874" y="252"/>
                  </a:lnTo>
                  <a:lnTo>
                    <a:pt x="939" y="215"/>
                  </a:lnTo>
                  <a:lnTo>
                    <a:pt x="1005" y="181"/>
                  </a:lnTo>
                  <a:lnTo>
                    <a:pt x="1073" y="149"/>
                  </a:lnTo>
                  <a:lnTo>
                    <a:pt x="1143" y="121"/>
                  </a:lnTo>
                  <a:lnTo>
                    <a:pt x="1213" y="95"/>
                  </a:lnTo>
                  <a:lnTo>
                    <a:pt x="1284" y="73"/>
                  </a:lnTo>
                  <a:lnTo>
                    <a:pt x="1357" y="53"/>
                  </a:lnTo>
                  <a:lnTo>
                    <a:pt x="1430" y="36"/>
                  </a:lnTo>
                  <a:lnTo>
                    <a:pt x="1505" y="23"/>
                  </a:lnTo>
                  <a:lnTo>
                    <a:pt x="1579" y="12"/>
                  </a:lnTo>
                  <a:lnTo>
                    <a:pt x="1655" y="5"/>
                  </a:lnTo>
                  <a:lnTo>
                    <a:pt x="1731" y="1"/>
                  </a:lnTo>
                  <a:lnTo>
                    <a:pt x="1807" y="0"/>
                  </a:lnTo>
                  <a:lnTo>
                    <a:pt x="1884" y="2"/>
                  </a:lnTo>
                  <a:lnTo>
                    <a:pt x="1961" y="8"/>
                  </a:lnTo>
                  <a:lnTo>
                    <a:pt x="2038" y="16"/>
                  </a:lnTo>
                  <a:lnTo>
                    <a:pt x="2115" y="29"/>
                  </a:lnTo>
                  <a:lnTo>
                    <a:pt x="2192" y="44"/>
                  </a:lnTo>
                  <a:lnTo>
                    <a:pt x="2269" y="63"/>
                  </a:lnTo>
                  <a:lnTo>
                    <a:pt x="2345" y="86"/>
                  </a:lnTo>
                </a:path>
              </a:pathLst>
            </a:custGeom>
            <a:solidFill>
              <a:srgbClr val="62CA7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75" name="Freeform 11"/>
            <p:cNvSpPr>
              <a:spLocks/>
            </p:cNvSpPr>
            <p:nvPr/>
          </p:nvSpPr>
          <p:spPr bwMode="auto">
            <a:xfrm>
              <a:off x="1894" y="887"/>
              <a:ext cx="2582" cy="3069"/>
            </a:xfrm>
            <a:custGeom>
              <a:avLst/>
              <a:gdLst/>
              <a:ahLst/>
              <a:cxnLst>
                <a:cxn ang="0">
                  <a:pos x="2454" y="218"/>
                </a:cxn>
                <a:cxn ang="0">
                  <a:pos x="2495" y="276"/>
                </a:cxn>
                <a:cxn ang="0">
                  <a:pos x="2535" y="336"/>
                </a:cxn>
                <a:cxn ang="0">
                  <a:pos x="2572" y="397"/>
                </a:cxn>
                <a:cxn ang="0">
                  <a:pos x="2442" y="324"/>
                </a:cxn>
                <a:cxn ang="0">
                  <a:pos x="2246" y="229"/>
                </a:cxn>
                <a:cxn ang="0">
                  <a:pos x="2042" y="163"/>
                </a:cxn>
                <a:cxn ang="0">
                  <a:pos x="1833" y="126"/>
                </a:cxn>
                <a:cxn ang="0">
                  <a:pos x="1620" y="119"/>
                </a:cxn>
                <a:cxn ang="0">
                  <a:pos x="1408" y="140"/>
                </a:cxn>
                <a:cxn ang="0">
                  <a:pos x="1199" y="191"/>
                </a:cxn>
                <a:cxn ang="0">
                  <a:pos x="998" y="271"/>
                </a:cxn>
                <a:cxn ang="0">
                  <a:pos x="808" y="380"/>
                </a:cxn>
                <a:cxn ang="0">
                  <a:pos x="637" y="512"/>
                </a:cxn>
                <a:cxn ang="0">
                  <a:pos x="488" y="665"/>
                </a:cxn>
                <a:cxn ang="0">
                  <a:pos x="362" y="836"/>
                </a:cxn>
                <a:cxn ang="0">
                  <a:pos x="261" y="1022"/>
                </a:cxn>
                <a:cxn ang="0">
                  <a:pos x="186" y="1221"/>
                </a:cxn>
                <a:cxn ang="0">
                  <a:pos x="138" y="1430"/>
                </a:cxn>
                <a:cxn ang="0">
                  <a:pos x="120" y="1647"/>
                </a:cxn>
                <a:cxn ang="0">
                  <a:pos x="132" y="1865"/>
                </a:cxn>
                <a:cxn ang="0">
                  <a:pos x="174" y="2077"/>
                </a:cxn>
                <a:cxn ang="0">
                  <a:pos x="244" y="2279"/>
                </a:cxn>
                <a:cxn ang="0">
                  <a:pos x="340" y="2467"/>
                </a:cxn>
                <a:cxn ang="0">
                  <a:pos x="460" y="2641"/>
                </a:cxn>
                <a:cxn ang="0">
                  <a:pos x="603" y="2797"/>
                </a:cxn>
                <a:cxn ang="0">
                  <a:pos x="766" y="2932"/>
                </a:cxn>
                <a:cxn ang="0">
                  <a:pos x="949" y="3044"/>
                </a:cxn>
                <a:cxn ang="0">
                  <a:pos x="989" y="3068"/>
                </a:cxn>
                <a:cxn ang="0">
                  <a:pos x="978" y="3068"/>
                </a:cxn>
                <a:cxn ang="0">
                  <a:pos x="929" y="3068"/>
                </a:cxn>
                <a:cxn ang="0">
                  <a:pos x="868" y="3065"/>
                </a:cxn>
                <a:cxn ang="0">
                  <a:pos x="808" y="3061"/>
                </a:cxn>
                <a:cxn ang="0">
                  <a:pos x="748" y="3055"/>
                </a:cxn>
                <a:cxn ang="0">
                  <a:pos x="543" y="2903"/>
                </a:cxn>
                <a:cxn ang="0">
                  <a:pos x="331" y="2670"/>
                </a:cxn>
                <a:cxn ang="0">
                  <a:pos x="170" y="2406"/>
                </a:cxn>
                <a:cxn ang="0">
                  <a:pos x="61" y="2119"/>
                </a:cxn>
                <a:cxn ang="0">
                  <a:pos x="6" y="1817"/>
                </a:cxn>
                <a:cxn ang="0">
                  <a:pos x="7" y="1508"/>
                </a:cxn>
                <a:cxn ang="0">
                  <a:pos x="67" y="1201"/>
                </a:cxn>
                <a:cxn ang="0">
                  <a:pos x="186" y="903"/>
                </a:cxn>
                <a:cxn ang="0">
                  <a:pos x="363" y="630"/>
                </a:cxn>
                <a:cxn ang="0">
                  <a:pos x="582" y="401"/>
                </a:cxn>
                <a:cxn ang="0">
                  <a:pos x="836" y="222"/>
                </a:cxn>
                <a:cxn ang="0">
                  <a:pos x="1116" y="94"/>
                </a:cxn>
                <a:cxn ang="0">
                  <a:pos x="1415" y="19"/>
                </a:cxn>
                <a:cxn ang="0">
                  <a:pos x="1725" y="0"/>
                </a:cxn>
                <a:cxn ang="0">
                  <a:pos x="2038" y="40"/>
                </a:cxn>
                <a:cxn ang="0">
                  <a:pos x="2346" y="141"/>
                </a:cxn>
              </a:cxnLst>
              <a:rect l="0" t="0" r="r" b="b"/>
              <a:pathLst>
                <a:path w="2582" h="3069">
                  <a:moveTo>
                    <a:pt x="2421" y="176"/>
                  </a:moveTo>
                  <a:lnTo>
                    <a:pt x="2432" y="190"/>
                  </a:lnTo>
                  <a:lnTo>
                    <a:pt x="2443" y="204"/>
                  </a:lnTo>
                  <a:lnTo>
                    <a:pt x="2454" y="218"/>
                  </a:lnTo>
                  <a:lnTo>
                    <a:pt x="2464" y="233"/>
                  </a:lnTo>
                  <a:lnTo>
                    <a:pt x="2475" y="247"/>
                  </a:lnTo>
                  <a:lnTo>
                    <a:pt x="2485" y="262"/>
                  </a:lnTo>
                  <a:lnTo>
                    <a:pt x="2495" y="276"/>
                  </a:lnTo>
                  <a:lnTo>
                    <a:pt x="2505" y="291"/>
                  </a:lnTo>
                  <a:lnTo>
                    <a:pt x="2515" y="306"/>
                  </a:lnTo>
                  <a:lnTo>
                    <a:pt x="2525" y="321"/>
                  </a:lnTo>
                  <a:lnTo>
                    <a:pt x="2535" y="336"/>
                  </a:lnTo>
                  <a:lnTo>
                    <a:pt x="2544" y="351"/>
                  </a:lnTo>
                  <a:lnTo>
                    <a:pt x="2554" y="367"/>
                  </a:lnTo>
                  <a:lnTo>
                    <a:pt x="2563" y="382"/>
                  </a:lnTo>
                  <a:lnTo>
                    <a:pt x="2572" y="397"/>
                  </a:lnTo>
                  <a:lnTo>
                    <a:pt x="2581" y="413"/>
                  </a:lnTo>
                  <a:lnTo>
                    <a:pt x="2535" y="381"/>
                  </a:lnTo>
                  <a:lnTo>
                    <a:pt x="2489" y="351"/>
                  </a:lnTo>
                  <a:lnTo>
                    <a:pt x="2442" y="324"/>
                  </a:lnTo>
                  <a:lnTo>
                    <a:pt x="2394" y="297"/>
                  </a:lnTo>
                  <a:lnTo>
                    <a:pt x="2345" y="272"/>
                  </a:lnTo>
                  <a:lnTo>
                    <a:pt x="2296" y="250"/>
                  </a:lnTo>
                  <a:lnTo>
                    <a:pt x="2246" y="229"/>
                  </a:lnTo>
                  <a:lnTo>
                    <a:pt x="2196" y="210"/>
                  </a:lnTo>
                  <a:lnTo>
                    <a:pt x="2145" y="193"/>
                  </a:lnTo>
                  <a:lnTo>
                    <a:pt x="2094" y="177"/>
                  </a:lnTo>
                  <a:lnTo>
                    <a:pt x="2042" y="163"/>
                  </a:lnTo>
                  <a:lnTo>
                    <a:pt x="1990" y="152"/>
                  </a:lnTo>
                  <a:lnTo>
                    <a:pt x="1938" y="141"/>
                  </a:lnTo>
                  <a:lnTo>
                    <a:pt x="1885" y="133"/>
                  </a:lnTo>
                  <a:lnTo>
                    <a:pt x="1833" y="126"/>
                  </a:lnTo>
                  <a:lnTo>
                    <a:pt x="1780" y="122"/>
                  </a:lnTo>
                  <a:lnTo>
                    <a:pt x="1726" y="119"/>
                  </a:lnTo>
                  <a:lnTo>
                    <a:pt x="1673" y="118"/>
                  </a:lnTo>
                  <a:lnTo>
                    <a:pt x="1620" y="119"/>
                  </a:lnTo>
                  <a:lnTo>
                    <a:pt x="1567" y="121"/>
                  </a:lnTo>
                  <a:lnTo>
                    <a:pt x="1514" y="126"/>
                  </a:lnTo>
                  <a:lnTo>
                    <a:pt x="1461" y="132"/>
                  </a:lnTo>
                  <a:lnTo>
                    <a:pt x="1408" y="140"/>
                  </a:lnTo>
                  <a:lnTo>
                    <a:pt x="1356" y="150"/>
                  </a:lnTo>
                  <a:lnTo>
                    <a:pt x="1304" y="162"/>
                  </a:lnTo>
                  <a:lnTo>
                    <a:pt x="1251" y="175"/>
                  </a:lnTo>
                  <a:lnTo>
                    <a:pt x="1199" y="191"/>
                  </a:lnTo>
                  <a:lnTo>
                    <a:pt x="1148" y="208"/>
                  </a:lnTo>
                  <a:lnTo>
                    <a:pt x="1098" y="228"/>
                  </a:lnTo>
                  <a:lnTo>
                    <a:pt x="1048" y="248"/>
                  </a:lnTo>
                  <a:lnTo>
                    <a:pt x="998" y="271"/>
                  </a:lnTo>
                  <a:lnTo>
                    <a:pt x="949" y="296"/>
                  </a:lnTo>
                  <a:lnTo>
                    <a:pt x="900" y="323"/>
                  </a:lnTo>
                  <a:lnTo>
                    <a:pt x="853" y="351"/>
                  </a:lnTo>
                  <a:lnTo>
                    <a:pt x="808" y="380"/>
                  </a:lnTo>
                  <a:lnTo>
                    <a:pt x="763" y="411"/>
                  </a:lnTo>
                  <a:lnTo>
                    <a:pt x="720" y="443"/>
                  </a:lnTo>
                  <a:lnTo>
                    <a:pt x="678" y="477"/>
                  </a:lnTo>
                  <a:lnTo>
                    <a:pt x="637" y="512"/>
                  </a:lnTo>
                  <a:lnTo>
                    <a:pt x="598" y="549"/>
                  </a:lnTo>
                  <a:lnTo>
                    <a:pt x="560" y="586"/>
                  </a:lnTo>
                  <a:lnTo>
                    <a:pt x="523" y="625"/>
                  </a:lnTo>
                  <a:lnTo>
                    <a:pt x="488" y="665"/>
                  </a:lnTo>
                  <a:lnTo>
                    <a:pt x="455" y="706"/>
                  </a:lnTo>
                  <a:lnTo>
                    <a:pt x="422" y="748"/>
                  </a:lnTo>
                  <a:lnTo>
                    <a:pt x="391" y="792"/>
                  </a:lnTo>
                  <a:lnTo>
                    <a:pt x="362" y="836"/>
                  </a:lnTo>
                  <a:lnTo>
                    <a:pt x="335" y="881"/>
                  </a:lnTo>
                  <a:lnTo>
                    <a:pt x="308" y="927"/>
                  </a:lnTo>
                  <a:lnTo>
                    <a:pt x="284" y="974"/>
                  </a:lnTo>
                  <a:lnTo>
                    <a:pt x="261" y="1022"/>
                  </a:lnTo>
                  <a:lnTo>
                    <a:pt x="240" y="1071"/>
                  </a:lnTo>
                  <a:lnTo>
                    <a:pt x="220" y="1120"/>
                  </a:lnTo>
                  <a:lnTo>
                    <a:pt x="202" y="1170"/>
                  </a:lnTo>
                  <a:lnTo>
                    <a:pt x="186" y="1221"/>
                  </a:lnTo>
                  <a:lnTo>
                    <a:pt x="171" y="1273"/>
                  </a:lnTo>
                  <a:lnTo>
                    <a:pt x="158" y="1324"/>
                  </a:lnTo>
                  <a:lnTo>
                    <a:pt x="147" y="1377"/>
                  </a:lnTo>
                  <a:lnTo>
                    <a:pt x="138" y="1430"/>
                  </a:lnTo>
                  <a:lnTo>
                    <a:pt x="130" y="1484"/>
                  </a:lnTo>
                  <a:lnTo>
                    <a:pt x="125" y="1538"/>
                  </a:lnTo>
                  <a:lnTo>
                    <a:pt x="122" y="1592"/>
                  </a:lnTo>
                  <a:lnTo>
                    <a:pt x="120" y="1647"/>
                  </a:lnTo>
                  <a:lnTo>
                    <a:pt x="120" y="1702"/>
                  </a:lnTo>
                  <a:lnTo>
                    <a:pt x="122" y="1757"/>
                  </a:lnTo>
                  <a:lnTo>
                    <a:pt x="126" y="1811"/>
                  </a:lnTo>
                  <a:lnTo>
                    <a:pt x="132" y="1865"/>
                  </a:lnTo>
                  <a:lnTo>
                    <a:pt x="140" y="1919"/>
                  </a:lnTo>
                  <a:lnTo>
                    <a:pt x="149" y="1972"/>
                  </a:lnTo>
                  <a:lnTo>
                    <a:pt x="161" y="2025"/>
                  </a:lnTo>
                  <a:lnTo>
                    <a:pt x="174" y="2077"/>
                  </a:lnTo>
                  <a:lnTo>
                    <a:pt x="189" y="2128"/>
                  </a:lnTo>
                  <a:lnTo>
                    <a:pt x="206" y="2179"/>
                  </a:lnTo>
                  <a:lnTo>
                    <a:pt x="224" y="2229"/>
                  </a:lnTo>
                  <a:lnTo>
                    <a:pt x="244" y="2279"/>
                  </a:lnTo>
                  <a:lnTo>
                    <a:pt x="266" y="2327"/>
                  </a:lnTo>
                  <a:lnTo>
                    <a:pt x="289" y="2375"/>
                  </a:lnTo>
                  <a:lnTo>
                    <a:pt x="313" y="2421"/>
                  </a:lnTo>
                  <a:lnTo>
                    <a:pt x="340" y="2467"/>
                  </a:lnTo>
                  <a:lnTo>
                    <a:pt x="367" y="2512"/>
                  </a:lnTo>
                  <a:lnTo>
                    <a:pt x="397" y="2556"/>
                  </a:lnTo>
                  <a:lnTo>
                    <a:pt x="428" y="2599"/>
                  </a:lnTo>
                  <a:lnTo>
                    <a:pt x="460" y="2641"/>
                  </a:lnTo>
                  <a:lnTo>
                    <a:pt x="494" y="2682"/>
                  </a:lnTo>
                  <a:lnTo>
                    <a:pt x="529" y="2721"/>
                  </a:lnTo>
                  <a:lnTo>
                    <a:pt x="565" y="2759"/>
                  </a:lnTo>
                  <a:lnTo>
                    <a:pt x="603" y="2797"/>
                  </a:lnTo>
                  <a:lnTo>
                    <a:pt x="642" y="2832"/>
                  </a:lnTo>
                  <a:lnTo>
                    <a:pt x="682" y="2867"/>
                  </a:lnTo>
                  <a:lnTo>
                    <a:pt x="724" y="2900"/>
                  </a:lnTo>
                  <a:lnTo>
                    <a:pt x="766" y="2932"/>
                  </a:lnTo>
                  <a:lnTo>
                    <a:pt x="811" y="2962"/>
                  </a:lnTo>
                  <a:lnTo>
                    <a:pt x="856" y="2991"/>
                  </a:lnTo>
                  <a:lnTo>
                    <a:pt x="902" y="3018"/>
                  </a:lnTo>
                  <a:lnTo>
                    <a:pt x="949" y="3044"/>
                  </a:lnTo>
                  <a:lnTo>
                    <a:pt x="998" y="3068"/>
                  </a:lnTo>
                  <a:lnTo>
                    <a:pt x="995" y="3068"/>
                  </a:lnTo>
                  <a:lnTo>
                    <a:pt x="992" y="3068"/>
                  </a:lnTo>
                  <a:lnTo>
                    <a:pt x="989" y="3068"/>
                  </a:lnTo>
                  <a:lnTo>
                    <a:pt x="987" y="3068"/>
                  </a:lnTo>
                  <a:lnTo>
                    <a:pt x="984" y="3068"/>
                  </a:lnTo>
                  <a:lnTo>
                    <a:pt x="981" y="3068"/>
                  </a:lnTo>
                  <a:lnTo>
                    <a:pt x="978" y="3068"/>
                  </a:lnTo>
                  <a:lnTo>
                    <a:pt x="975" y="3068"/>
                  </a:lnTo>
                  <a:lnTo>
                    <a:pt x="960" y="3068"/>
                  </a:lnTo>
                  <a:lnTo>
                    <a:pt x="945" y="3068"/>
                  </a:lnTo>
                  <a:lnTo>
                    <a:pt x="929" y="3068"/>
                  </a:lnTo>
                  <a:lnTo>
                    <a:pt x="914" y="3067"/>
                  </a:lnTo>
                  <a:lnTo>
                    <a:pt x="899" y="3067"/>
                  </a:lnTo>
                  <a:lnTo>
                    <a:pt x="883" y="3066"/>
                  </a:lnTo>
                  <a:lnTo>
                    <a:pt x="868" y="3065"/>
                  </a:lnTo>
                  <a:lnTo>
                    <a:pt x="853" y="3064"/>
                  </a:lnTo>
                  <a:lnTo>
                    <a:pt x="838" y="3063"/>
                  </a:lnTo>
                  <a:lnTo>
                    <a:pt x="823" y="3062"/>
                  </a:lnTo>
                  <a:lnTo>
                    <a:pt x="808" y="3061"/>
                  </a:lnTo>
                  <a:lnTo>
                    <a:pt x="793" y="3060"/>
                  </a:lnTo>
                  <a:lnTo>
                    <a:pt x="778" y="3058"/>
                  </a:lnTo>
                  <a:lnTo>
                    <a:pt x="763" y="3056"/>
                  </a:lnTo>
                  <a:lnTo>
                    <a:pt x="748" y="3055"/>
                  </a:lnTo>
                  <a:lnTo>
                    <a:pt x="733" y="3053"/>
                  </a:lnTo>
                  <a:lnTo>
                    <a:pt x="666" y="3006"/>
                  </a:lnTo>
                  <a:lnTo>
                    <a:pt x="603" y="2956"/>
                  </a:lnTo>
                  <a:lnTo>
                    <a:pt x="543" y="2903"/>
                  </a:lnTo>
                  <a:lnTo>
                    <a:pt x="485" y="2849"/>
                  </a:lnTo>
                  <a:lnTo>
                    <a:pt x="431" y="2791"/>
                  </a:lnTo>
                  <a:lnTo>
                    <a:pt x="379" y="2732"/>
                  </a:lnTo>
                  <a:lnTo>
                    <a:pt x="331" y="2670"/>
                  </a:lnTo>
                  <a:lnTo>
                    <a:pt x="286" y="2607"/>
                  </a:lnTo>
                  <a:lnTo>
                    <a:pt x="244" y="2541"/>
                  </a:lnTo>
                  <a:lnTo>
                    <a:pt x="205" y="2475"/>
                  </a:lnTo>
                  <a:lnTo>
                    <a:pt x="170" y="2406"/>
                  </a:lnTo>
                  <a:lnTo>
                    <a:pt x="138" y="2336"/>
                  </a:lnTo>
                  <a:lnTo>
                    <a:pt x="109" y="2265"/>
                  </a:lnTo>
                  <a:lnTo>
                    <a:pt x="83" y="2192"/>
                  </a:lnTo>
                  <a:lnTo>
                    <a:pt x="61" y="2119"/>
                  </a:lnTo>
                  <a:lnTo>
                    <a:pt x="42" y="2045"/>
                  </a:lnTo>
                  <a:lnTo>
                    <a:pt x="27" y="1969"/>
                  </a:lnTo>
                  <a:lnTo>
                    <a:pt x="15" y="1893"/>
                  </a:lnTo>
                  <a:lnTo>
                    <a:pt x="6" y="1817"/>
                  </a:lnTo>
                  <a:lnTo>
                    <a:pt x="1" y="1740"/>
                  </a:lnTo>
                  <a:lnTo>
                    <a:pt x="0" y="1663"/>
                  </a:lnTo>
                  <a:lnTo>
                    <a:pt x="2" y="1585"/>
                  </a:lnTo>
                  <a:lnTo>
                    <a:pt x="7" y="1508"/>
                  </a:lnTo>
                  <a:lnTo>
                    <a:pt x="17" y="1430"/>
                  </a:lnTo>
                  <a:lnTo>
                    <a:pt x="30" y="1353"/>
                  </a:lnTo>
                  <a:lnTo>
                    <a:pt x="46" y="1277"/>
                  </a:lnTo>
                  <a:lnTo>
                    <a:pt x="67" y="1201"/>
                  </a:lnTo>
                  <a:lnTo>
                    <a:pt x="91" y="1125"/>
                  </a:lnTo>
                  <a:lnTo>
                    <a:pt x="119" y="1050"/>
                  </a:lnTo>
                  <a:lnTo>
                    <a:pt x="151" y="976"/>
                  </a:lnTo>
                  <a:lnTo>
                    <a:pt x="186" y="903"/>
                  </a:lnTo>
                  <a:lnTo>
                    <a:pt x="225" y="831"/>
                  </a:lnTo>
                  <a:lnTo>
                    <a:pt x="268" y="761"/>
                  </a:lnTo>
                  <a:lnTo>
                    <a:pt x="314" y="693"/>
                  </a:lnTo>
                  <a:lnTo>
                    <a:pt x="363" y="630"/>
                  </a:lnTo>
                  <a:lnTo>
                    <a:pt x="414" y="568"/>
                  </a:lnTo>
                  <a:lnTo>
                    <a:pt x="467" y="509"/>
                  </a:lnTo>
                  <a:lnTo>
                    <a:pt x="524" y="454"/>
                  </a:lnTo>
                  <a:lnTo>
                    <a:pt x="582" y="401"/>
                  </a:lnTo>
                  <a:lnTo>
                    <a:pt x="643" y="352"/>
                  </a:lnTo>
                  <a:lnTo>
                    <a:pt x="705" y="305"/>
                  </a:lnTo>
                  <a:lnTo>
                    <a:pt x="769" y="262"/>
                  </a:lnTo>
                  <a:lnTo>
                    <a:pt x="836" y="222"/>
                  </a:lnTo>
                  <a:lnTo>
                    <a:pt x="904" y="185"/>
                  </a:lnTo>
                  <a:lnTo>
                    <a:pt x="973" y="151"/>
                  </a:lnTo>
                  <a:lnTo>
                    <a:pt x="1044" y="121"/>
                  </a:lnTo>
                  <a:lnTo>
                    <a:pt x="1116" y="94"/>
                  </a:lnTo>
                  <a:lnTo>
                    <a:pt x="1190" y="70"/>
                  </a:lnTo>
                  <a:lnTo>
                    <a:pt x="1264" y="49"/>
                  </a:lnTo>
                  <a:lnTo>
                    <a:pt x="1339" y="33"/>
                  </a:lnTo>
                  <a:lnTo>
                    <a:pt x="1415" y="19"/>
                  </a:lnTo>
                  <a:lnTo>
                    <a:pt x="1492" y="9"/>
                  </a:lnTo>
                  <a:lnTo>
                    <a:pt x="1569" y="3"/>
                  </a:lnTo>
                  <a:lnTo>
                    <a:pt x="1647" y="0"/>
                  </a:lnTo>
                  <a:lnTo>
                    <a:pt x="1725" y="0"/>
                  </a:lnTo>
                  <a:lnTo>
                    <a:pt x="1803" y="4"/>
                  </a:lnTo>
                  <a:lnTo>
                    <a:pt x="1881" y="12"/>
                  </a:lnTo>
                  <a:lnTo>
                    <a:pt x="1960" y="25"/>
                  </a:lnTo>
                  <a:lnTo>
                    <a:pt x="2038" y="40"/>
                  </a:lnTo>
                  <a:lnTo>
                    <a:pt x="2116" y="60"/>
                  </a:lnTo>
                  <a:lnTo>
                    <a:pt x="2193" y="83"/>
                  </a:lnTo>
                  <a:lnTo>
                    <a:pt x="2270" y="110"/>
                  </a:lnTo>
                  <a:lnTo>
                    <a:pt x="2346" y="141"/>
                  </a:lnTo>
                  <a:lnTo>
                    <a:pt x="2421" y="176"/>
                  </a:lnTo>
                </a:path>
              </a:pathLst>
            </a:custGeom>
            <a:solidFill>
              <a:srgbClr val="69CD82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76" name="Freeform 12"/>
            <p:cNvSpPr>
              <a:spLocks/>
            </p:cNvSpPr>
            <p:nvPr/>
          </p:nvSpPr>
          <p:spPr bwMode="auto">
            <a:xfrm>
              <a:off x="2014" y="1005"/>
              <a:ext cx="2582" cy="2951"/>
            </a:xfrm>
            <a:custGeom>
              <a:avLst/>
              <a:gdLst/>
              <a:ahLst/>
              <a:cxnLst>
                <a:cxn ang="0">
                  <a:pos x="2486" y="342"/>
                </a:cxn>
                <a:cxn ang="0">
                  <a:pos x="2518" y="406"/>
                </a:cxn>
                <a:cxn ang="0">
                  <a:pos x="2548" y="472"/>
                </a:cxn>
                <a:cxn ang="0">
                  <a:pos x="2575" y="539"/>
                </a:cxn>
                <a:cxn ang="0">
                  <a:pos x="2457" y="442"/>
                </a:cxn>
                <a:cxn ang="0">
                  <a:pos x="2277" y="317"/>
                </a:cxn>
                <a:cxn ang="0">
                  <a:pos x="2082" y="221"/>
                </a:cxn>
                <a:cxn ang="0">
                  <a:pos x="1876" y="156"/>
                </a:cxn>
                <a:cxn ang="0">
                  <a:pos x="1663" y="123"/>
                </a:cxn>
                <a:cxn ang="0">
                  <a:pos x="1447" y="122"/>
                </a:cxn>
                <a:cxn ang="0">
                  <a:pos x="1231" y="155"/>
                </a:cxn>
                <a:cxn ang="0">
                  <a:pos x="1019" y="221"/>
                </a:cxn>
                <a:cxn ang="0">
                  <a:pos x="818" y="320"/>
                </a:cxn>
                <a:cxn ang="0">
                  <a:pos x="638" y="447"/>
                </a:cxn>
                <a:cxn ang="0">
                  <a:pos x="482" y="598"/>
                </a:cxn>
                <a:cxn ang="0">
                  <a:pos x="351" y="769"/>
                </a:cxn>
                <a:cxn ang="0">
                  <a:pos x="247" y="958"/>
                </a:cxn>
                <a:cxn ang="0">
                  <a:pos x="173" y="1162"/>
                </a:cxn>
                <a:cxn ang="0">
                  <a:pos x="129" y="1376"/>
                </a:cxn>
                <a:cxn ang="0">
                  <a:pos x="119" y="1597"/>
                </a:cxn>
                <a:cxn ang="0">
                  <a:pos x="144" y="1820"/>
                </a:cxn>
                <a:cxn ang="0">
                  <a:pos x="201" y="2032"/>
                </a:cxn>
                <a:cxn ang="0">
                  <a:pos x="289" y="2231"/>
                </a:cxn>
                <a:cxn ang="0">
                  <a:pos x="405" y="2413"/>
                </a:cxn>
                <a:cxn ang="0">
                  <a:pos x="546" y="2574"/>
                </a:cxn>
                <a:cxn ang="0">
                  <a:pos x="710" y="2713"/>
                </a:cxn>
                <a:cxn ang="0">
                  <a:pos x="895" y="2827"/>
                </a:cxn>
                <a:cxn ang="0">
                  <a:pos x="1097" y="2911"/>
                </a:cxn>
                <a:cxn ang="0">
                  <a:pos x="1100" y="2934"/>
                </a:cxn>
                <a:cxn ang="0">
                  <a:pos x="1032" y="2942"/>
                </a:cxn>
                <a:cxn ang="0">
                  <a:pos x="964" y="2947"/>
                </a:cxn>
                <a:cxn ang="0">
                  <a:pos x="895" y="2950"/>
                </a:cxn>
                <a:cxn ang="0">
                  <a:pos x="736" y="2873"/>
                </a:cxn>
                <a:cxn ang="0">
                  <a:pos x="562" y="2749"/>
                </a:cxn>
                <a:cxn ang="0">
                  <a:pos x="409" y="2603"/>
                </a:cxn>
                <a:cxn ang="0">
                  <a:pos x="277" y="2438"/>
                </a:cxn>
                <a:cxn ang="0">
                  <a:pos x="169" y="2257"/>
                </a:cxn>
                <a:cxn ang="0">
                  <a:pos x="86" y="2061"/>
                </a:cxn>
                <a:cxn ang="0">
                  <a:pos x="29" y="1854"/>
                </a:cxn>
                <a:cxn ang="0">
                  <a:pos x="2" y="1639"/>
                </a:cxn>
                <a:cxn ang="0">
                  <a:pos x="5" y="1420"/>
                </a:cxn>
                <a:cxn ang="0">
                  <a:pos x="38" y="1206"/>
                </a:cxn>
                <a:cxn ang="0">
                  <a:pos x="100" y="1002"/>
                </a:cxn>
                <a:cxn ang="0">
                  <a:pos x="188" y="809"/>
                </a:cxn>
                <a:cxn ang="0">
                  <a:pos x="302" y="630"/>
                </a:cxn>
                <a:cxn ang="0">
                  <a:pos x="440" y="468"/>
                </a:cxn>
                <a:cxn ang="0">
                  <a:pos x="600" y="325"/>
                </a:cxn>
                <a:cxn ang="0">
                  <a:pos x="780" y="205"/>
                </a:cxn>
                <a:cxn ang="0">
                  <a:pos x="978" y="110"/>
                </a:cxn>
                <a:cxn ang="0">
                  <a:pos x="1184" y="44"/>
                </a:cxn>
                <a:cxn ang="0">
                  <a:pos x="1394" y="8"/>
                </a:cxn>
                <a:cxn ang="0">
                  <a:pos x="1606" y="1"/>
                </a:cxn>
                <a:cxn ang="0">
                  <a:pos x="1818" y="23"/>
                </a:cxn>
                <a:cxn ang="0">
                  <a:pos x="2025" y="75"/>
                </a:cxn>
                <a:cxn ang="0">
                  <a:pos x="2225" y="154"/>
                </a:cxn>
                <a:cxn ang="0">
                  <a:pos x="2415" y="263"/>
                </a:cxn>
              </a:cxnLst>
              <a:rect l="0" t="0" r="r" b="b"/>
              <a:pathLst>
                <a:path w="2582" h="2951">
                  <a:moveTo>
                    <a:pt x="2461" y="295"/>
                  </a:moveTo>
                  <a:lnTo>
                    <a:pt x="2469" y="310"/>
                  </a:lnTo>
                  <a:lnTo>
                    <a:pt x="2478" y="326"/>
                  </a:lnTo>
                  <a:lnTo>
                    <a:pt x="2486" y="342"/>
                  </a:lnTo>
                  <a:lnTo>
                    <a:pt x="2495" y="358"/>
                  </a:lnTo>
                  <a:lnTo>
                    <a:pt x="2503" y="374"/>
                  </a:lnTo>
                  <a:lnTo>
                    <a:pt x="2510" y="390"/>
                  </a:lnTo>
                  <a:lnTo>
                    <a:pt x="2518" y="406"/>
                  </a:lnTo>
                  <a:lnTo>
                    <a:pt x="2526" y="422"/>
                  </a:lnTo>
                  <a:lnTo>
                    <a:pt x="2533" y="439"/>
                  </a:lnTo>
                  <a:lnTo>
                    <a:pt x="2541" y="456"/>
                  </a:lnTo>
                  <a:lnTo>
                    <a:pt x="2548" y="472"/>
                  </a:lnTo>
                  <a:lnTo>
                    <a:pt x="2554" y="489"/>
                  </a:lnTo>
                  <a:lnTo>
                    <a:pt x="2561" y="505"/>
                  </a:lnTo>
                  <a:lnTo>
                    <a:pt x="2568" y="522"/>
                  </a:lnTo>
                  <a:lnTo>
                    <a:pt x="2575" y="539"/>
                  </a:lnTo>
                  <a:lnTo>
                    <a:pt x="2581" y="556"/>
                  </a:lnTo>
                  <a:lnTo>
                    <a:pt x="2541" y="516"/>
                  </a:lnTo>
                  <a:lnTo>
                    <a:pt x="2500" y="478"/>
                  </a:lnTo>
                  <a:lnTo>
                    <a:pt x="2457" y="442"/>
                  </a:lnTo>
                  <a:lnTo>
                    <a:pt x="2414" y="408"/>
                  </a:lnTo>
                  <a:lnTo>
                    <a:pt x="2369" y="376"/>
                  </a:lnTo>
                  <a:lnTo>
                    <a:pt x="2324" y="345"/>
                  </a:lnTo>
                  <a:lnTo>
                    <a:pt x="2277" y="317"/>
                  </a:lnTo>
                  <a:lnTo>
                    <a:pt x="2230" y="290"/>
                  </a:lnTo>
                  <a:lnTo>
                    <a:pt x="2181" y="265"/>
                  </a:lnTo>
                  <a:lnTo>
                    <a:pt x="2132" y="242"/>
                  </a:lnTo>
                  <a:lnTo>
                    <a:pt x="2082" y="221"/>
                  </a:lnTo>
                  <a:lnTo>
                    <a:pt x="2032" y="202"/>
                  </a:lnTo>
                  <a:lnTo>
                    <a:pt x="1981" y="185"/>
                  </a:lnTo>
                  <a:lnTo>
                    <a:pt x="1928" y="169"/>
                  </a:lnTo>
                  <a:lnTo>
                    <a:pt x="1876" y="156"/>
                  </a:lnTo>
                  <a:lnTo>
                    <a:pt x="1824" y="145"/>
                  </a:lnTo>
                  <a:lnTo>
                    <a:pt x="1771" y="135"/>
                  </a:lnTo>
                  <a:lnTo>
                    <a:pt x="1717" y="129"/>
                  </a:lnTo>
                  <a:lnTo>
                    <a:pt x="1663" y="123"/>
                  </a:lnTo>
                  <a:lnTo>
                    <a:pt x="1609" y="120"/>
                  </a:lnTo>
                  <a:lnTo>
                    <a:pt x="1555" y="119"/>
                  </a:lnTo>
                  <a:lnTo>
                    <a:pt x="1501" y="119"/>
                  </a:lnTo>
                  <a:lnTo>
                    <a:pt x="1447" y="122"/>
                  </a:lnTo>
                  <a:lnTo>
                    <a:pt x="1393" y="127"/>
                  </a:lnTo>
                  <a:lnTo>
                    <a:pt x="1339" y="134"/>
                  </a:lnTo>
                  <a:lnTo>
                    <a:pt x="1285" y="144"/>
                  </a:lnTo>
                  <a:lnTo>
                    <a:pt x="1231" y="155"/>
                  </a:lnTo>
                  <a:lnTo>
                    <a:pt x="1177" y="168"/>
                  </a:lnTo>
                  <a:lnTo>
                    <a:pt x="1124" y="184"/>
                  </a:lnTo>
                  <a:lnTo>
                    <a:pt x="1071" y="201"/>
                  </a:lnTo>
                  <a:lnTo>
                    <a:pt x="1019" y="221"/>
                  </a:lnTo>
                  <a:lnTo>
                    <a:pt x="967" y="243"/>
                  </a:lnTo>
                  <a:lnTo>
                    <a:pt x="916" y="267"/>
                  </a:lnTo>
                  <a:lnTo>
                    <a:pt x="867" y="293"/>
                  </a:lnTo>
                  <a:lnTo>
                    <a:pt x="818" y="320"/>
                  </a:lnTo>
                  <a:lnTo>
                    <a:pt x="771" y="349"/>
                  </a:lnTo>
                  <a:lnTo>
                    <a:pt x="726" y="381"/>
                  </a:lnTo>
                  <a:lnTo>
                    <a:pt x="681" y="413"/>
                  </a:lnTo>
                  <a:lnTo>
                    <a:pt x="638" y="447"/>
                  </a:lnTo>
                  <a:lnTo>
                    <a:pt x="597" y="482"/>
                  </a:lnTo>
                  <a:lnTo>
                    <a:pt x="557" y="520"/>
                  </a:lnTo>
                  <a:lnTo>
                    <a:pt x="519" y="558"/>
                  </a:lnTo>
                  <a:lnTo>
                    <a:pt x="482" y="598"/>
                  </a:lnTo>
                  <a:lnTo>
                    <a:pt x="447" y="639"/>
                  </a:lnTo>
                  <a:lnTo>
                    <a:pt x="413" y="681"/>
                  </a:lnTo>
                  <a:lnTo>
                    <a:pt x="381" y="724"/>
                  </a:lnTo>
                  <a:lnTo>
                    <a:pt x="351" y="769"/>
                  </a:lnTo>
                  <a:lnTo>
                    <a:pt x="322" y="815"/>
                  </a:lnTo>
                  <a:lnTo>
                    <a:pt x="296" y="862"/>
                  </a:lnTo>
                  <a:lnTo>
                    <a:pt x="270" y="910"/>
                  </a:lnTo>
                  <a:lnTo>
                    <a:pt x="247" y="958"/>
                  </a:lnTo>
                  <a:lnTo>
                    <a:pt x="225" y="1008"/>
                  </a:lnTo>
                  <a:lnTo>
                    <a:pt x="206" y="1058"/>
                  </a:lnTo>
                  <a:lnTo>
                    <a:pt x="188" y="1109"/>
                  </a:lnTo>
                  <a:lnTo>
                    <a:pt x="173" y="1162"/>
                  </a:lnTo>
                  <a:lnTo>
                    <a:pt x="159" y="1214"/>
                  </a:lnTo>
                  <a:lnTo>
                    <a:pt x="147" y="1267"/>
                  </a:lnTo>
                  <a:lnTo>
                    <a:pt x="137" y="1321"/>
                  </a:lnTo>
                  <a:lnTo>
                    <a:pt x="129" y="1376"/>
                  </a:lnTo>
                  <a:lnTo>
                    <a:pt x="124" y="1430"/>
                  </a:lnTo>
                  <a:lnTo>
                    <a:pt x="120" y="1485"/>
                  </a:lnTo>
                  <a:lnTo>
                    <a:pt x="118" y="1541"/>
                  </a:lnTo>
                  <a:lnTo>
                    <a:pt x="119" y="1597"/>
                  </a:lnTo>
                  <a:lnTo>
                    <a:pt x="122" y="1653"/>
                  </a:lnTo>
                  <a:lnTo>
                    <a:pt x="127" y="1710"/>
                  </a:lnTo>
                  <a:lnTo>
                    <a:pt x="135" y="1765"/>
                  </a:lnTo>
                  <a:lnTo>
                    <a:pt x="144" y="1820"/>
                  </a:lnTo>
                  <a:lnTo>
                    <a:pt x="155" y="1874"/>
                  </a:lnTo>
                  <a:lnTo>
                    <a:pt x="169" y="1928"/>
                  </a:lnTo>
                  <a:lnTo>
                    <a:pt x="184" y="1981"/>
                  </a:lnTo>
                  <a:lnTo>
                    <a:pt x="201" y="2032"/>
                  </a:lnTo>
                  <a:lnTo>
                    <a:pt x="221" y="2084"/>
                  </a:lnTo>
                  <a:lnTo>
                    <a:pt x="242" y="2134"/>
                  </a:lnTo>
                  <a:lnTo>
                    <a:pt x="265" y="2182"/>
                  </a:lnTo>
                  <a:lnTo>
                    <a:pt x="289" y="2231"/>
                  </a:lnTo>
                  <a:lnTo>
                    <a:pt x="316" y="2278"/>
                  </a:lnTo>
                  <a:lnTo>
                    <a:pt x="344" y="2324"/>
                  </a:lnTo>
                  <a:lnTo>
                    <a:pt x="374" y="2369"/>
                  </a:lnTo>
                  <a:lnTo>
                    <a:pt x="405" y="2413"/>
                  </a:lnTo>
                  <a:lnTo>
                    <a:pt x="438" y="2455"/>
                  </a:lnTo>
                  <a:lnTo>
                    <a:pt x="473" y="2496"/>
                  </a:lnTo>
                  <a:lnTo>
                    <a:pt x="509" y="2536"/>
                  </a:lnTo>
                  <a:lnTo>
                    <a:pt x="546" y="2574"/>
                  </a:lnTo>
                  <a:lnTo>
                    <a:pt x="585" y="2612"/>
                  </a:lnTo>
                  <a:lnTo>
                    <a:pt x="626" y="2647"/>
                  </a:lnTo>
                  <a:lnTo>
                    <a:pt x="668" y="2681"/>
                  </a:lnTo>
                  <a:lnTo>
                    <a:pt x="710" y="2713"/>
                  </a:lnTo>
                  <a:lnTo>
                    <a:pt x="755" y="2744"/>
                  </a:lnTo>
                  <a:lnTo>
                    <a:pt x="800" y="2773"/>
                  </a:lnTo>
                  <a:lnTo>
                    <a:pt x="847" y="2801"/>
                  </a:lnTo>
                  <a:lnTo>
                    <a:pt x="895" y="2827"/>
                  </a:lnTo>
                  <a:lnTo>
                    <a:pt x="944" y="2850"/>
                  </a:lnTo>
                  <a:lnTo>
                    <a:pt x="994" y="2873"/>
                  </a:lnTo>
                  <a:lnTo>
                    <a:pt x="1044" y="2893"/>
                  </a:lnTo>
                  <a:lnTo>
                    <a:pt x="1097" y="2911"/>
                  </a:lnTo>
                  <a:lnTo>
                    <a:pt x="1150" y="2927"/>
                  </a:lnTo>
                  <a:lnTo>
                    <a:pt x="1133" y="2930"/>
                  </a:lnTo>
                  <a:lnTo>
                    <a:pt x="1116" y="2932"/>
                  </a:lnTo>
                  <a:lnTo>
                    <a:pt x="1100" y="2934"/>
                  </a:lnTo>
                  <a:lnTo>
                    <a:pt x="1083" y="2937"/>
                  </a:lnTo>
                  <a:lnTo>
                    <a:pt x="1066" y="2939"/>
                  </a:lnTo>
                  <a:lnTo>
                    <a:pt x="1049" y="2941"/>
                  </a:lnTo>
                  <a:lnTo>
                    <a:pt x="1032" y="2942"/>
                  </a:lnTo>
                  <a:lnTo>
                    <a:pt x="1015" y="2943"/>
                  </a:lnTo>
                  <a:lnTo>
                    <a:pt x="998" y="2945"/>
                  </a:lnTo>
                  <a:lnTo>
                    <a:pt x="981" y="2946"/>
                  </a:lnTo>
                  <a:lnTo>
                    <a:pt x="964" y="2947"/>
                  </a:lnTo>
                  <a:lnTo>
                    <a:pt x="947" y="2948"/>
                  </a:lnTo>
                  <a:lnTo>
                    <a:pt x="929" y="2949"/>
                  </a:lnTo>
                  <a:lnTo>
                    <a:pt x="912" y="2950"/>
                  </a:lnTo>
                  <a:lnTo>
                    <a:pt x="895" y="2950"/>
                  </a:lnTo>
                  <a:lnTo>
                    <a:pt x="878" y="2950"/>
                  </a:lnTo>
                  <a:lnTo>
                    <a:pt x="829" y="2926"/>
                  </a:lnTo>
                  <a:lnTo>
                    <a:pt x="782" y="2900"/>
                  </a:lnTo>
                  <a:lnTo>
                    <a:pt x="736" y="2873"/>
                  </a:lnTo>
                  <a:lnTo>
                    <a:pt x="691" y="2844"/>
                  </a:lnTo>
                  <a:lnTo>
                    <a:pt x="646" y="2814"/>
                  </a:lnTo>
                  <a:lnTo>
                    <a:pt x="604" y="2782"/>
                  </a:lnTo>
                  <a:lnTo>
                    <a:pt x="562" y="2749"/>
                  </a:lnTo>
                  <a:lnTo>
                    <a:pt x="522" y="2714"/>
                  </a:lnTo>
                  <a:lnTo>
                    <a:pt x="483" y="2679"/>
                  </a:lnTo>
                  <a:lnTo>
                    <a:pt x="445" y="2641"/>
                  </a:lnTo>
                  <a:lnTo>
                    <a:pt x="409" y="2603"/>
                  </a:lnTo>
                  <a:lnTo>
                    <a:pt x="374" y="2564"/>
                  </a:lnTo>
                  <a:lnTo>
                    <a:pt x="340" y="2523"/>
                  </a:lnTo>
                  <a:lnTo>
                    <a:pt x="308" y="2481"/>
                  </a:lnTo>
                  <a:lnTo>
                    <a:pt x="277" y="2438"/>
                  </a:lnTo>
                  <a:lnTo>
                    <a:pt x="247" y="2394"/>
                  </a:lnTo>
                  <a:lnTo>
                    <a:pt x="220" y="2349"/>
                  </a:lnTo>
                  <a:lnTo>
                    <a:pt x="193" y="2303"/>
                  </a:lnTo>
                  <a:lnTo>
                    <a:pt x="169" y="2257"/>
                  </a:lnTo>
                  <a:lnTo>
                    <a:pt x="146" y="2209"/>
                  </a:lnTo>
                  <a:lnTo>
                    <a:pt x="124" y="2161"/>
                  </a:lnTo>
                  <a:lnTo>
                    <a:pt x="104" y="2111"/>
                  </a:lnTo>
                  <a:lnTo>
                    <a:pt x="86" y="2061"/>
                  </a:lnTo>
                  <a:lnTo>
                    <a:pt x="69" y="2010"/>
                  </a:lnTo>
                  <a:lnTo>
                    <a:pt x="54" y="1959"/>
                  </a:lnTo>
                  <a:lnTo>
                    <a:pt x="41" y="1907"/>
                  </a:lnTo>
                  <a:lnTo>
                    <a:pt x="29" y="1854"/>
                  </a:lnTo>
                  <a:lnTo>
                    <a:pt x="20" y="1801"/>
                  </a:lnTo>
                  <a:lnTo>
                    <a:pt x="12" y="1747"/>
                  </a:lnTo>
                  <a:lnTo>
                    <a:pt x="6" y="1693"/>
                  </a:lnTo>
                  <a:lnTo>
                    <a:pt x="2" y="1639"/>
                  </a:lnTo>
                  <a:lnTo>
                    <a:pt x="0" y="1584"/>
                  </a:lnTo>
                  <a:lnTo>
                    <a:pt x="0" y="1529"/>
                  </a:lnTo>
                  <a:lnTo>
                    <a:pt x="2" y="1474"/>
                  </a:lnTo>
                  <a:lnTo>
                    <a:pt x="5" y="1420"/>
                  </a:lnTo>
                  <a:lnTo>
                    <a:pt x="10" y="1366"/>
                  </a:lnTo>
                  <a:lnTo>
                    <a:pt x="18" y="1312"/>
                  </a:lnTo>
                  <a:lnTo>
                    <a:pt x="27" y="1259"/>
                  </a:lnTo>
                  <a:lnTo>
                    <a:pt x="38" y="1206"/>
                  </a:lnTo>
                  <a:lnTo>
                    <a:pt x="51" y="1155"/>
                  </a:lnTo>
                  <a:lnTo>
                    <a:pt x="66" y="1103"/>
                  </a:lnTo>
                  <a:lnTo>
                    <a:pt x="82" y="1052"/>
                  </a:lnTo>
                  <a:lnTo>
                    <a:pt x="100" y="1002"/>
                  </a:lnTo>
                  <a:lnTo>
                    <a:pt x="120" y="953"/>
                  </a:lnTo>
                  <a:lnTo>
                    <a:pt x="141" y="904"/>
                  </a:lnTo>
                  <a:lnTo>
                    <a:pt x="164" y="856"/>
                  </a:lnTo>
                  <a:lnTo>
                    <a:pt x="188" y="809"/>
                  </a:lnTo>
                  <a:lnTo>
                    <a:pt x="215" y="763"/>
                  </a:lnTo>
                  <a:lnTo>
                    <a:pt x="242" y="718"/>
                  </a:lnTo>
                  <a:lnTo>
                    <a:pt x="271" y="674"/>
                  </a:lnTo>
                  <a:lnTo>
                    <a:pt x="302" y="630"/>
                  </a:lnTo>
                  <a:lnTo>
                    <a:pt x="335" y="588"/>
                  </a:lnTo>
                  <a:lnTo>
                    <a:pt x="368" y="547"/>
                  </a:lnTo>
                  <a:lnTo>
                    <a:pt x="403" y="507"/>
                  </a:lnTo>
                  <a:lnTo>
                    <a:pt x="440" y="468"/>
                  </a:lnTo>
                  <a:lnTo>
                    <a:pt x="478" y="431"/>
                  </a:lnTo>
                  <a:lnTo>
                    <a:pt x="517" y="394"/>
                  </a:lnTo>
                  <a:lnTo>
                    <a:pt x="558" y="359"/>
                  </a:lnTo>
                  <a:lnTo>
                    <a:pt x="600" y="325"/>
                  </a:lnTo>
                  <a:lnTo>
                    <a:pt x="643" y="293"/>
                  </a:lnTo>
                  <a:lnTo>
                    <a:pt x="688" y="262"/>
                  </a:lnTo>
                  <a:lnTo>
                    <a:pt x="733" y="233"/>
                  </a:lnTo>
                  <a:lnTo>
                    <a:pt x="780" y="205"/>
                  </a:lnTo>
                  <a:lnTo>
                    <a:pt x="829" y="178"/>
                  </a:lnTo>
                  <a:lnTo>
                    <a:pt x="878" y="153"/>
                  </a:lnTo>
                  <a:lnTo>
                    <a:pt x="928" y="130"/>
                  </a:lnTo>
                  <a:lnTo>
                    <a:pt x="978" y="110"/>
                  </a:lnTo>
                  <a:lnTo>
                    <a:pt x="1028" y="90"/>
                  </a:lnTo>
                  <a:lnTo>
                    <a:pt x="1079" y="73"/>
                  </a:lnTo>
                  <a:lnTo>
                    <a:pt x="1131" y="57"/>
                  </a:lnTo>
                  <a:lnTo>
                    <a:pt x="1184" y="44"/>
                  </a:lnTo>
                  <a:lnTo>
                    <a:pt x="1236" y="32"/>
                  </a:lnTo>
                  <a:lnTo>
                    <a:pt x="1288" y="22"/>
                  </a:lnTo>
                  <a:lnTo>
                    <a:pt x="1341" y="14"/>
                  </a:lnTo>
                  <a:lnTo>
                    <a:pt x="1394" y="8"/>
                  </a:lnTo>
                  <a:lnTo>
                    <a:pt x="1447" y="3"/>
                  </a:lnTo>
                  <a:lnTo>
                    <a:pt x="1500" y="1"/>
                  </a:lnTo>
                  <a:lnTo>
                    <a:pt x="1553" y="0"/>
                  </a:lnTo>
                  <a:lnTo>
                    <a:pt x="1606" y="1"/>
                  </a:lnTo>
                  <a:lnTo>
                    <a:pt x="1660" y="4"/>
                  </a:lnTo>
                  <a:lnTo>
                    <a:pt x="1713" y="8"/>
                  </a:lnTo>
                  <a:lnTo>
                    <a:pt x="1765" y="15"/>
                  </a:lnTo>
                  <a:lnTo>
                    <a:pt x="1818" y="23"/>
                  </a:lnTo>
                  <a:lnTo>
                    <a:pt x="1870" y="34"/>
                  </a:lnTo>
                  <a:lnTo>
                    <a:pt x="1922" y="45"/>
                  </a:lnTo>
                  <a:lnTo>
                    <a:pt x="1974" y="59"/>
                  </a:lnTo>
                  <a:lnTo>
                    <a:pt x="2025" y="75"/>
                  </a:lnTo>
                  <a:lnTo>
                    <a:pt x="2076" y="92"/>
                  </a:lnTo>
                  <a:lnTo>
                    <a:pt x="2126" y="111"/>
                  </a:lnTo>
                  <a:lnTo>
                    <a:pt x="2176" y="132"/>
                  </a:lnTo>
                  <a:lnTo>
                    <a:pt x="2225" y="154"/>
                  </a:lnTo>
                  <a:lnTo>
                    <a:pt x="2274" y="179"/>
                  </a:lnTo>
                  <a:lnTo>
                    <a:pt x="2322" y="206"/>
                  </a:lnTo>
                  <a:lnTo>
                    <a:pt x="2369" y="233"/>
                  </a:lnTo>
                  <a:lnTo>
                    <a:pt x="2415" y="263"/>
                  </a:lnTo>
                  <a:lnTo>
                    <a:pt x="2461" y="295"/>
                  </a:lnTo>
                </a:path>
              </a:pathLst>
            </a:custGeom>
            <a:solidFill>
              <a:srgbClr val="71D18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77" name="Freeform 13"/>
            <p:cNvSpPr>
              <a:spLocks/>
            </p:cNvSpPr>
            <p:nvPr/>
          </p:nvSpPr>
          <p:spPr bwMode="auto">
            <a:xfrm>
              <a:off x="2132" y="1124"/>
              <a:ext cx="2542" cy="2809"/>
            </a:xfrm>
            <a:custGeom>
              <a:avLst/>
              <a:gdLst/>
              <a:ahLst/>
              <a:cxnLst>
                <a:cxn ang="0">
                  <a:pos x="2481" y="490"/>
                </a:cxn>
                <a:cxn ang="0">
                  <a:pos x="2503" y="562"/>
                </a:cxn>
                <a:cxn ang="0">
                  <a:pos x="2522" y="635"/>
                </a:cxn>
                <a:cxn ang="0">
                  <a:pos x="2538" y="710"/>
                </a:cxn>
                <a:cxn ang="0">
                  <a:pos x="2442" y="591"/>
                </a:cxn>
                <a:cxn ang="0">
                  <a:pos x="2286" y="433"/>
                </a:cxn>
                <a:cxn ang="0">
                  <a:pos x="2108" y="305"/>
                </a:cxn>
                <a:cxn ang="0">
                  <a:pos x="1912" y="209"/>
                </a:cxn>
                <a:cxn ang="0">
                  <a:pos x="1703" y="147"/>
                </a:cxn>
                <a:cxn ang="0">
                  <a:pos x="1486" y="120"/>
                </a:cxn>
                <a:cxn ang="0">
                  <a:pos x="1264" y="130"/>
                </a:cxn>
                <a:cxn ang="0">
                  <a:pos x="1044" y="178"/>
                </a:cxn>
                <a:cxn ang="0">
                  <a:pos x="833" y="265"/>
                </a:cxn>
                <a:cxn ang="0">
                  <a:pos x="643" y="383"/>
                </a:cxn>
                <a:cxn ang="0">
                  <a:pos x="479" y="530"/>
                </a:cxn>
                <a:cxn ang="0">
                  <a:pos x="343" y="701"/>
                </a:cxn>
                <a:cxn ang="0">
                  <a:pos x="237" y="892"/>
                </a:cxn>
                <a:cxn ang="0">
                  <a:pos x="163" y="1099"/>
                </a:cxn>
                <a:cxn ang="0">
                  <a:pos x="125" y="1317"/>
                </a:cxn>
                <a:cxn ang="0">
                  <a:pos x="125" y="1543"/>
                </a:cxn>
                <a:cxn ang="0">
                  <a:pos x="164" y="1768"/>
                </a:cxn>
                <a:cxn ang="0">
                  <a:pos x="239" y="1979"/>
                </a:cxn>
                <a:cxn ang="0">
                  <a:pos x="347" y="2171"/>
                </a:cxn>
                <a:cxn ang="0">
                  <a:pos x="484" y="2341"/>
                </a:cxn>
                <a:cxn ang="0">
                  <a:pos x="647" y="2485"/>
                </a:cxn>
                <a:cxn ang="0">
                  <a:pos x="833" y="2601"/>
                </a:cxn>
                <a:cxn ang="0">
                  <a:pos x="1037" y="2685"/>
                </a:cxn>
                <a:cxn ang="0">
                  <a:pos x="1256" y="2734"/>
                </a:cxn>
                <a:cxn ang="0">
                  <a:pos x="1262" y="2757"/>
                </a:cxn>
                <a:cxn ang="0">
                  <a:pos x="1191" y="2775"/>
                </a:cxn>
                <a:cxn ang="0">
                  <a:pos x="1121" y="2792"/>
                </a:cxn>
                <a:cxn ang="0">
                  <a:pos x="1049" y="2805"/>
                </a:cxn>
                <a:cxn ang="0">
                  <a:pos x="876" y="2754"/>
                </a:cxn>
                <a:cxn ang="0">
                  <a:pos x="682" y="2654"/>
                </a:cxn>
                <a:cxn ang="0">
                  <a:pos x="508" y="2528"/>
                </a:cxn>
                <a:cxn ang="0">
                  <a:pos x="355" y="2377"/>
                </a:cxn>
                <a:cxn ang="0">
                  <a:pos x="226" y="2205"/>
                </a:cxn>
                <a:cxn ang="0">
                  <a:pos x="124" y="2015"/>
                </a:cxn>
                <a:cxn ang="0">
                  <a:pos x="51" y="1809"/>
                </a:cxn>
                <a:cxn ang="0">
                  <a:pos x="9" y="1591"/>
                </a:cxn>
                <a:cxn ang="0">
                  <a:pos x="2" y="1366"/>
                </a:cxn>
                <a:cxn ang="0">
                  <a:pos x="29" y="1148"/>
                </a:cxn>
                <a:cxn ang="0">
                  <a:pos x="88" y="939"/>
                </a:cxn>
                <a:cxn ang="0">
                  <a:pos x="178" y="743"/>
                </a:cxn>
                <a:cxn ang="0">
                  <a:pos x="295" y="562"/>
                </a:cxn>
                <a:cxn ang="0">
                  <a:pos x="439" y="401"/>
                </a:cxn>
                <a:cxn ang="0">
                  <a:pos x="608" y="262"/>
                </a:cxn>
                <a:cxn ang="0">
                  <a:pos x="798" y="148"/>
                </a:cxn>
                <a:cxn ang="0">
                  <a:pos x="1006" y="65"/>
                </a:cxn>
                <a:cxn ang="0">
                  <a:pos x="1221" y="15"/>
                </a:cxn>
                <a:cxn ang="0">
                  <a:pos x="1437" y="0"/>
                </a:cxn>
                <a:cxn ang="0">
                  <a:pos x="1653" y="16"/>
                </a:cxn>
                <a:cxn ang="0">
                  <a:pos x="1863" y="66"/>
                </a:cxn>
                <a:cxn ang="0">
                  <a:pos x="2063" y="146"/>
                </a:cxn>
                <a:cxn ang="0">
                  <a:pos x="2251" y="257"/>
                </a:cxn>
                <a:cxn ang="0">
                  <a:pos x="2423" y="397"/>
                </a:cxn>
              </a:cxnLst>
              <a:rect l="0" t="0" r="r" b="b"/>
              <a:pathLst>
                <a:path w="2542" h="2809">
                  <a:moveTo>
                    <a:pt x="2463" y="437"/>
                  </a:moveTo>
                  <a:lnTo>
                    <a:pt x="2469" y="455"/>
                  </a:lnTo>
                  <a:lnTo>
                    <a:pt x="2476" y="472"/>
                  </a:lnTo>
                  <a:lnTo>
                    <a:pt x="2481" y="490"/>
                  </a:lnTo>
                  <a:lnTo>
                    <a:pt x="2487" y="508"/>
                  </a:lnTo>
                  <a:lnTo>
                    <a:pt x="2492" y="526"/>
                  </a:lnTo>
                  <a:lnTo>
                    <a:pt x="2498" y="544"/>
                  </a:lnTo>
                  <a:lnTo>
                    <a:pt x="2503" y="562"/>
                  </a:lnTo>
                  <a:lnTo>
                    <a:pt x="2508" y="580"/>
                  </a:lnTo>
                  <a:lnTo>
                    <a:pt x="2513" y="599"/>
                  </a:lnTo>
                  <a:lnTo>
                    <a:pt x="2518" y="617"/>
                  </a:lnTo>
                  <a:lnTo>
                    <a:pt x="2522" y="635"/>
                  </a:lnTo>
                  <a:lnTo>
                    <a:pt x="2526" y="654"/>
                  </a:lnTo>
                  <a:lnTo>
                    <a:pt x="2530" y="673"/>
                  </a:lnTo>
                  <a:lnTo>
                    <a:pt x="2534" y="691"/>
                  </a:lnTo>
                  <a:lnTo>
                    <a:pt x="2538" y="710"/>
                  </a:lnTo>
                  <a:lnTo>
                    <a:pt x="2541" y="729"/>
                  </a:lnTo>
                  <a:lnTo>
                    <a:pt x="2510" y="681"/>
                  </a:lnTo>
                  <a:lnTo>
                    <a:pt x="2477" y="635"/>
                  </a:lnTo>
                  <a:lnTo>
                    <a:pt x="2442" y="591"/>
                  </a:lnTo>
                  <a:lnTo>
                    <a:pt x="2405" y="549"/>
                  </a:lnTo>
                  <a:lnTo>
                    <a:pt x="2367" y="508"/>
                  </a:lnTo>
                  <a:lnTo>
                    <a:pt x="2327" y="470"/>
                  </a:lnTo>
                  <a:lnTo>
                    <a:pt x="2286" y="433"/>
                  </a:lnTo>
                  <a:lnTo>
                    <a:pt x="2243" y="398"/>
                  </a:lnTo>
                  <a:lnTo>
                    <a:pt x="2199" y="365"/>
                  </a:lnTo>
                  <a:lnTo>
                    <a:pt x="2154" y="334"/>
                  </a:lnTo>
                  <a:lnTo>
                    <a:pt x="2108" y="305"/>
                  </a:lnTo>
                  <a:lnTo>
                    <a:pt x="2060" y="278"/>
                  </a:lnTo>
                  <a:lnTo>
                    <a:pt x="2012" y="253"/>
                  </a:lnTo>
                  <a:lnTo>
                    <a:pt x="1963" y="230"/>
                  </a:lnTo>
                  <a:lnTo>
                    <a:pt x="1912" y="209"/>
                  </a:lnTo>
                  <a:lnTo>
                    <a:pt x="1861" y="191"/>
                  </a:lnTo>
                  <a:lnTo>
                    <a:pt x="1809" y="174"/>
                  </a:lnTo>
                  <a:lnTo>
                    <a:pt x="1756" y="160"/>
                  </a:lnTo>
                  <a:lnTo>
                    <a:pt x="1703" y="147"/>
                  </a:lnTo>
                  <a:lnTo>
                    <a:pt x="1650" y="137"/>
                  </a:lnTo>
                  <a:lnTo>
                    <a:pt x="1595" y="129"/>
                  </a:lnTo>
                  <a:lnTo>
                    <a:pt x="1541" y="123"/>
                  </a:lnTo>
                  <a:lnTo>
                    <a:pt x="1486" y="120"/>
                  </a:lnTo>
                  <a:lnTo>
                    <a:pt x="1431" y="119"/>
                  </a:lnTo>
                  <a:lnTo>
                    <a:pt x="1375" y="121"/>
                  </a:lnTo>
                  <a:lnTo>
                    <a:pt x="1320" y="124"/>
                  </a:lnTo>
                  <a:lnTo>
                    <a:pt x="1264" y="130"/>
                  </a:lnTo>
                  <a:lnTo>
                    <a:pt x="1209" y="138"/>
                  </a:lnTo>
                  <a:lnTo>
                    <a:pt x="1154" y="149"/>
                  </a:lnTo>
                  <a:lnTo>
                    <a:pt x="1099" y="163"/>
                  </a:lnTo>
                  <a:lnTo>
                    <a:pt x="1044" y="178"/>
                  </a:lnTo>
                  <a:lnTo>
                    <a:pt x="990" y="197"/>
                  </a:lnTo>
                  <a:lnTo>
                    <a:pt x="936" y="217"/>
                  </a:lnTo>
                  <a:lnTo>
                    <a:pt x="883" y="240"/>
                  </a:lnTo>
                  <a:lnTo>
                    <a:pt x="833" y="265"/>
                  </a:lnTo>
                  <a:lnTo>
                    <a:pt x="783" y="291"/>
                  </a:lnTo>
                  <a:lnTo>
                    <a:pt x="735" y="320"/>
                  </a:lnTo>
                  <a:lnTo>
                    <a:pt x="688" y="351"/>
                  </a:lnTo>
                  <a:lnTo>
                    <a:pt x="643" y="383"/>
                  </a:lnTo>
                  <a:lnTo>
                    <a:pt x="600" y="418"/>
                  </a:lnTo>
                  <a:lnTo>
                    <a:pt x="558" y="454"/>
                  </a:lnTo>
                  <a:lnTo>
                    <a:pt x="517" y="491"/>
                  </a:lnTo>
                  <a:lnTo>
                    <a:pt x="479" y="530"/>
                  </a:lnTo>
                  <a:lnTo>
                    <a:pt x="442" y="571"/>
                  </a:lnTo>
                  <a:lnTo>
                    <a:pt x="407" y="613"/>
                  </a:lnTo>
                  <a:lnTo>
                    <a:pt x="374" y="657"/>
                  </a:lnTo>
                  <a:lnTo>
                    <a:pt x="343" y="701"/>
                  </a:lnTo>
                  <a:lnTo>
                    <a:pt x="313" y="748"/>
                  </a:lnTo>
                  <a:lnTo>
                    <a:pt x="286" y="795"/>
                  </a:lnTo>
                  <a:lnTo>
                    <a:pt x="260" y="843"/>
                  </a:lnTo>
                  <a:lnTo>
                    <a:pt x="237" y="892"/>
                  </a:lnTo>
                  <a:lnTo>
                    <a:pt x="215" y="942"/>
                  </a:lnTo>
                  <a:lnTo>
                    <a:pt x="195" y="994"/>
                  </a:lnTo>
                  <a:lnTo>
                    <a:pt x="178" y="1046"/>
                  </a:lnTo>
                  <a:lnTo>
                    <a:pt x="163" y="1099"/>
                  </a:lnTo>
                  <a:lnTo>
                    <a:pt x="151" y="1152"/>
                  </a:lnTo>
                  <a:lnTo>
                    <a:pt x="140" y="1207"/>
                  </a:lnTo>
                  <a:lnTo>
                    <a:pt x="131" y="1262"/>
                  </a:lnTo>
                  <a:lnTo>
                    <a:pt x="125" y="1317"/>
                  </a:lnTo>
                  <a:lnTo>
                    <a:pt x="121" y="1373"/>
                  </a:lnTo>
                  <a:lnTo>
                    <a:pt x="120" y="1430"/>
                  </a:lnTo>
                  <a:lnTo>
                    <a:pt x="121" y="1486"/>
                  </a:lnTo>
                  <a:lnTo>
                    <a:pt x="125" y="1543"/>
                  </a:lnTo>
                  <a:lnTo>
                    <a:pt x="131" y="1600"/>
                  </a:lnTo>
                  <a:lnTo>
                    <a:pt x="140" y="1657"/>
                  </a:lnTo>
                  <a:lnTo>
                    <a:pt x="151" y="1713"/>
                  </a:lnTo>
                  <a:lnTo>
                    <a:pt x="164" y="1768"/>
                  </a:lnTo>
                  <a:lnTo>
                    <a:pt x="179" y="1822"/>
                  </a:lnTo>
                  <a:lnTo>
                    <a:pt x="197" y="1876"/>
                  </a:lnTo>
                  <a:lnTo>
                    <a:pt x="217" y="1928"/>
                  </a:lnTo>
                  <a:lnTo>
                    <a:pt x="239" y="1979"/>
                  </a:lnTo>
                  <a:lnTo>
                    <a:pt x="263" y="2029"/>
                  </a:lnTo>
                  <a:lnTo>
                    <a:pt x="289" y="2077"/>
                  </a:lnTo>
                  <a:lnTo>
                    <a:pt x="317" y="2125"/>
                  </a:lnTo>
                  <a:lnTo>
                    <a:pt x="347" y="2171"/>
                  </a:lnTo>
                  <a:lnTo>
                    <a:pt x="379" y="2215"/>
                  </a:lnTo>
                  <a:lnTo>
                    <a:pt x="412" y="2258"/>
                  </a:lnTo>
                  <a:lnTo>
                    <a:pt x="447" y="2300"/>
                  </a:lnTo>
                  <a:lnTo>
                    <a:pt x="484" y="2341"/>
                  </a:lnTo>
                  <a:lnTo>
                    <a:pt x="523" y="2379"/>
                  </a:lnTo>
                  <a:lnTo>
                    <a:pt x="563" y="2416"/>
                  </a:lnTo>
                  <a:lnTo>
                    <a:pt x="604" y="2452"/>
                  </a:lnTo>
                  <a:lnTo>
                    <a:pt x="647" y="2485"/>
                  </a:lnTo>
                  <a:lnTo>
                    <a:pt x="692" y="2517"/>
                  </a:lnTo>
                  <a:lnTo>
                    <a:pt x="738" y="2547"/>
                  </a:lnTo>
                  <a:lnTo>
                    <a:pt x="784" y="2575"/>
                  </a:lnTo>
                  <a:lnTo>
                    <a:pt x="833" y="2601"/>
                  </a:lnTo>
                  <a:lnTo>
                    <a:pt x="882" y="2625"/>
                  </a:lnTo>
                  <a:lnTo>
                    <a:pt x="933" y="2647"/>
                  </a:lnTo>
                  <a:lnTo>
                    <a:pt x="984" y="2667"/>
                  </a:lnTo>
                  <a:lnTo>
                    <a:pt x="1037" y="2685"/>
                  </a:lnTo>
                  <a:lnTo>
                    <a:pt x="1090" y="2701"/>
                  </a:lnTo>
                  <a:lnTo>
                    <a:pt x="1145" y="2714"/>
                  </a:lnTo>
                  <a:lnTo>
                    <a:pt x="1200" y="2725"/>
                  </a:lnTo>
                  <a:lnTo>
                    <a:pt x="1256" y="2734"/>
                  </a:lnTo>
                  <a:lnTo>
                    <a:pt x="1313" y="2740"/>
                  </a:lnTo>
                  <a:lnTo>
                    <a:pt x="1296" y="2746"/>
                  </a:lnTo>
                  <a:lnTo>
                    <a:pt x="1278" y="2751"/>
                  </a:lnTo>
                  <a:lnTo>
                    <a:pt x="1262" y="2757"/>
                  </a:lnTo>
                  <a:lnTo>
                    <a:pt x="1244" y="2761"/>
                  </a:lnTo>
                  <a:lnTo>
                    <a:pt x="1227" y="2766"/>
                  </a:lnTo>
                  <a:lnTo>
                    <a:pt x="1209" y="2771"/>
                  </a:lnTo>
                  <a:lnTo>
                    <a:pt x="1191" y="2775"/>
                  </a:lnTo>
                  <a:lnTo>
                    <a:pt x="1174" y="2780"/>
                  </a:lnTo>
                  <a:lnTo>
                    <a:pt x="1156" y="2784"/>
                  </a:lnTo>
                  <a:lnTo>
                    <a:pt x="1139" y="2788"/>
                  </a:lnTo>
                  <a:lnTo>
                    <a:pt x="1121" y="2792"/>
                  </a:lnTo>
                  <a:lnTo>
                    <a:pt x="1103" y="2795"/>
                  </a:lnTo>
                  <a:lnTo>
                    <a:pt x="1086" y="2799"/>
                  </a:lnTo>
                  <a:lnTo>
                    <a:pt x="1067" y="2802"/>
                  </a:lnTo>
                  <a:lnTo>
                    <a:pt x="1049" y="2805"/>
                  </a:lnTo>
                  <a:lnTo>
                    <a:pt x="1032" y="2808"/>
                  </a:lnTo>
                  <a:lnTo>
                    <a:pt x="979" y="2792"/>
                  </a:lnTo>
                  <a:lnTo>
                    <a:pt x="926" y="2774"/>
                  </a:lnTo>
                  <a:lnTo>
                    <a:pt x="876" y="2754"/>
                  </a:lnTo>
                  <a:lnTo>
                    <a:pt x="826" y="2731"/>
                  </a:lnTo>
                  <a:lnTo>
                    <a:pt x="777" y="2708"/>
                  </a:lnTo>
                  <a:lnTo>
                    <a:pt x="729" y="2682"/>
                  </a:lnTo>
                  <a:lnTo>
                    <a:pt x="682" y="2654"/>
                  </a:lnTo>
                  <a:lnTo>
                    <a:pt x="637" y="2625"/>
                  </a:lnTo>
                  <a:lnTo>
                    <a:pt x="592" y="2594"/>
                  </a:lnTo>
                  <a:lnTo>
                    <a:pt x="550" y="2562"/>
                  </a:lnTo>
                  <a:lnTo>
                    <a:pt x="508" y="2528"/>
                  </a:lnTo>
                  <a:lnTo>
                    <a:pt x="467" y="2493"/>
                  </a:lnTo>
                  <a:lnTo>
                    <a:pt x="428" y="2455"/>
                  </a:lnTo>
                  <a:lnTo>
                    <a:pt x="391" y="2417"/>
                  </a:lnTo>
                  <a:lnTo>
                    <a:pt x="355" y="2377"/>
                  </a:lnTo>
                  <a:lnTo>
                    <a:pt x="320" y="2336"/>
                  </a:lnTo>
                  <a:lnTo>
                    <a:pt x="287" y="2294"/>
                  </a:lnTo>
                  <a:lnTo>
                    <a:pt x="256" y="2250"/>
                  </a:lnTo>
                  <a:lnTo>
                    <a:pt x="226" y="2205"/>
                  </a:lnTo>
                  <a:lnTo>
                    <a:pt x="198" y="2159"/>
                  </a:lnTo>
                  <a:lnTo>
                    <a:pt x="171" y="2112"/>
                  </a:lnTo>
                  <a:lnTo>
                    <a:pt x="147" y="2063"/>
                  </a:lnTo>
                  <a:lnTo>
                    <a:pt x="124" y="2015"/>
                  </a:lnTo>
                  <a:lnTo>
                    <a:pt x="103" y="1965"/>
                  </a:lnTo>
                  <a:lnTo>
                    <a:pt x="83" y="1913"/>
                  </a:lnTo>
                  <a:lnTo>
                    <a:pt x="66" y="1862"/>
                  </a:lnTo>
                  <a:lnTo>
                    <a:pt x="51" y="1809"/>
                  </a:lnTo>
                  <a:lnTo>
                    <a:pt x="37" y="1755"/>
                  </a:lnTo>
                  <a:lnTo>
                    <a:pt x="26" y="1701"/>
                  </a:lnTo>
                  <a:lnTo>
                    <a:pt x="17" y="1646"/>
                  </a:lnTo>
                  <a:lnTo>
                    <a:pt x="9" y="1591"/>
                  </a:lnTo>
                  <a:lnTo>
                    <a:pt x="4" y="1534"/>
                  </a:lnTo>
                  <a:lnTo>
                    <a:pt x="1" y="1478"/>
                  </a:lnTo>
                  <a:lnTo>
                    <a:pt x="0" y="1422"/>
                  </a:lnTo>
                  <a:lnTo>
                    <a:pt x="2" y="1366"/>
                  </a:lnTo>
                  <a:lnTo>
                    <a:pt x="6" y="1311"/>
                  </a:lnTo>
                  <a:lnTo>
                    <a:pt x="11" y="1257"/>
                  </a:lnTo>
                  <a:lnTo>
                    <a:pt x="19" y="1202"/>
                  </a:lnTo>
                  <a:lnTo>
                    <a:pt x="29" y="1148"/>
                  </a:lnTo>
                  <a:lnTo>
                    <a:pt x="41" y="1095"/>
                  </a:lnTo>
                  <a:lnTo>
                    <a:pt x="55" y="1043"/>
                  </a:lnTo>
                  <a:lnTo>
                    <a:pt x="70" y="990"/>
                  </a:lnTo>
                  <a:lnTo>
                    <a:pt x="88" y="939"/>
                  </a:lnTo>
                  <a:lnTo>
                    <a:pt x="107" y="889"/>
                  </a:lnTo>
                  <a:lnTo>
                    <a:pt x="129" y="839"/>
                  </a:lnTo>
                  <a:lnTo>
                    <a:pt x="152" y="791"/>
                  </a:lnTo>
                  <a:lnTo>
                    <a:pt x="178" y="743"/>
                  </a:lnTo>
                  <a:lnTo>
                    <a:pt x="204" y="696"/>
                  </a:lnTo>
                  <a:lnTo>
                    <a:pt x="233" y="650"/>
                  </a:lnTo>
                  <a:lnTo>
                    <a:pt x="263" y="605"/>
                  </a:lnTo>
                  <a:lnTo>
                    <a:pt x="295" y="562"/>
                  </a:lnTo>
                  <a:lnTo>
                    <a:pt x="329" y="520"/>
                  </a:lnTo>
                  <a:lnTo>
                    <a:pt x="364" y="479"/>
                  </a:lnTo>
                  <a:lnTo>
                    <a:pt x="401" y="439"/>
                  </a:lnTo>
                  <a:lnTo>
                    <a:pt x="439" y="401"/>
                  </a:lnTo>
                  <a:lnTo>
                    <a:pt x="479" y="363"/>
                  </a:lnTo>
                  <a:lnTo>
                    <a:pt x="520" y="328"/>
                  </a:lnTo>
                  <a:lnTo>
                    <a:pt x="563" y="294"/>
                  </a:lnTo>
                  <a:lnTo>
                    <a:pt x="608" y="262"/>
                  </a:lnTo>
                  <a:lnTo>
                    <a:pt x="653" y="230"/>
                  </a:lnTo>
                  <a:lnTo>
                    <a:pt x="700" y="201"/>
                  </a:lnTo>
                  <a:lnTo>
                    <a:pt x="749" y="174"/>
                  </a:lnTo>
                  <a:lnTo>
                    <a:pt x="798" y="148"/>
                  </a:lnTo>
                  <a:lnTo>
                    <a:pt x="849" y="124"/>
                  </a:lnTo>
                  <a:lnTo>
                    <a:pt x="901" y="102"/>
                  </a:lnTo>
                  <a:lnTo>
                    <a:pt x="953" y="82"/>
                  </a:lnTo>
                  <a:lnTo>
                    <a:pt x="1006" y="65"/>
                  </a:lnTo>
                  <a:lnTo>
                    <a:pt x="1059" y="49"/>
                  </a:lnTo>
                  <a:lnTo>
                    <a:pt x="1113" y="36"/>
                  </a:lnTo>
                  <a:lnTo>
                    <a:pt x="1167" y="25"/>
                  </a:lnTo>
                  <a:lnTo>
                    <a:pt x="1221" y="15"/>
                  </a:lnTo>
                  <a:lnTo>
                    <a:pt x="1275" y="8"/>
                  </a:lnTo>
                  <a:lnTo>
                    <a:pt x="1329" y="3"/>
                  </a:lnTo>
                  <a:lnTo>
                    <a:pt x="1383" y="0"/>
                  </a:lnTo>
                  <a:lnTo>
                    <a:pt x="1437" y="0"/>
                  </a:lnTo>
                  <a:lnTo>
                    <a:pt x="1491" y="1"/>
                  </a:lnTo>
                  <a:lnTo>
                    <a:pt x="1545" y="4"/>
                  </a:lnTo>
                  <a:lnTo>
                    <a:pt x="1599" y="10"/>
                  </a:lnTo>
                  <a:lnTo>
                    <a:pt x="1653" y="16"/>
                  </a:lnTo>
                  <a:lnTo>
                    <a:pt x="1706" y="26"/>
                  </a:lnTo>
                  <a:lnTo>
                    <a:pt x="1758" y="37"/>
                  </a:lnTo>
                  <a:lnTo>
                    <a:pt x="1810" y="50"/>
                  </a:lnTo>
                  <a:lnTo>
                    <a:pt x="1863" y="66"/>
                  </a:lnTo>
                  <a:lnTo>
                    <a:pt x="1914" y="83"/>
                  </a:lnTo>
                  <a:lnTo>
                    <a:pt x="1964" y="102"/>
                  </a:lnTo>
                  <a:lnTo>
                    <a:pt x="2014" y="123"/>
                  </a:lnTo>
                  <a:lnTo>
                    <a:pt x="2063" y="146"/>
                  </a:lnTo>
                  <a:lnTo>
                    <a:pt x="2112" y="171"/>
                  </a:lnTo>
                  <a:lnTo>
                    <a:pt x="2159" y="198"/>
                  </a:lnTo>
                  <a:lnTo>
                    <a:pt x="2206" y="226"/>
                  </a:lnTo>
                  <a:lnTo>
                    <a:pt x="2251" y="257"/>
                  </a:lnTo>
                  <a:lnTo>
                    <a:pt x="2296" y="289"/>
                  </a:lnTo>
                  <a:lnTo>
                    <a:pt x="2339" y="323"/>
                  </a:lnTo>
                  <a:lnTo>
                    <a:pt x="2382" y="359"/>
                  </a:lnTo>
                  <a:lnTo>
                    <a:pt x="2423" y="397"/>
                  </a:lnTo>
                  <a:lnTo>
                    <a:pt x="2463" y="437"/>
                  </a:lnTo>
                </a:path>
              </a:pathLst>
            </a:custGeom>
            <a:solidFill>
              <a:srgbClr val="78D58D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78" name="Freeform 14"/>
            <p:cNvSpPr>
              <a:spLocks/>
            </p:cNvSpPr>
            <p:nvPr/>
          </p:nvSpPr>
          <p:spPr bwMode="auto">
            <a:xfrm>
              <a:off x="2252" y="1243"/>
              <a:ext cx="2450" cy="2622"/>
            </a:xfrm>
            <a:custGeom>
              <a:avLst/>
              <a:gdLst/>
              <a:ahLst/>
              <a:cxnLst>
                <a:cxn ang="0">
                  <a:pos x="2430" y="666"/>
                </a:cxn>
                <a:cxn ang="0">
                  <a:pos x="2440" y="743"/>
                </a:cxn>
                <a:cxn ang="0">
                  <a:pos x="2446" y="821"/>
                </a:cxn>
                <a:cxn ang="0">
                  <a:pos x="2449" y="899"/>
                </a:cxn>
                <a:cxn ang="0">
                  <a:pos x="2449" y="928"/>
                </a:cxn>
                <a:cxn ang="0">
                  <a:pos x="2449" y="940"/>
                </a:cxn>
                <a:cxn ang="0">
                  <a:pos x="2384" y="783"/>
                </a:cxn>
                <a:cxn ang="0">
                  <a:pos x="2265" y="591"/>
                </a:cxn>
                <a:cxn ang="0">
                  <a:pos x="2115" y="427"/>
                </a:cxn>
                <a:cxn ang="0">
                  <a:pos x="1938" y="295"/>
                </a:cxn>
                <a:cxn ang="0">
                  <a:pos x="1740" y="198"/>
                </a:cxn>
                <a:cxn ang="0">
                  <a:pos x="1525" y="138"/>
                </a:cxn>
                <a:cxn ang="0">
                  <a:pos x="1301" y="119"/>
                </a:cxn>
                <a:cxn ang="0">
                  <a:pos x="1071" y="144"/>
                </a:cxn>
                <a:cxn ang="0">
                  <a:pos x="847" y="214"/>
                </a:cxn>
                <a:cxn ang="0">
                  <a:pos x="647" y="322"/>
                </a:cxn>
                <a:cxn ang="0">
                  <a:pos x="474" y="464"/>
                </a:cxn>
                <a:cxn ang="0">
                  <a:pos x="331" y="634"/>
                </a:cxn>
                <a:cxn ang="0">
                  <a:pos x="223" y="826"/>
                </a:cxn>
                <a:cxn ang="0">
                  <a:pos x="151" y="1037"/>
                </a:cxn>
                <a:cxn ang="0">
                  <a:pos x="120" y="1261"/>
                </a:cxn>
                <a:cxn ang="0">
                  <a:pos x="132" y="1491"/>
                </a:cxn>
                <a:cxn ang="0">
                  <a:pos x="190" y="1718"/>
                </a:cxn>
                <a:cxn ang="0">
                  <a:pos x="287" y="1924"/>
                </a:cxn>
                <a:cxn ang="0">
                  <a:pos x="419" y="2105"/>
                </a:cxn>
                <a:cxn ang="0">
                  <a:pos x="582" y="2257"/>
                </a:cxn>
                <a:cxn ang="0">
                  <a:pos x="769" y="2375"/>
                </a:cxn>
                <a:cxn ang="0">
                  <a:pos x="977" y="2458"/>
                </a:cxn>
                <a:cxn ang="0">
                  <a:pos x="1199" y="2501"/>
                </a:cxn>
                <a:cxn ang="0">
                  <a:pos x="1432" y="2501"/>
                </a:cxn>
                <a:cxn ang="0">
                  <a:pos x="1437" y="2522"/>
                </a:cxn>
                <a:cxn ang="0">
                  <a:pos x="1364" y="2556"/>
                </a:cxn>
                <a:cxn ang="0">
                  <a:pos x="1289" y="2587"/>
                </a:cxn>
                <a:cxn ang="0">
                  <a:pos x="1212" y="2615"/>
                </a:cxn>
                <a:cxn ang="0">
                  <a:pos x="1025" y="2595"/>
                </a:cxn>
                <a:cxn ang="0">
                  <a:pos x="813" y="2528"/>
                </a:cxn>
                <a:cxn ang="0">
                  <a:pos x="618" y="2428"/>
                </a:cxn>
                <a:cxn ang="0">
                  <a:pos x="443" y="2297"/>
                </a:cxn>
                <a:cxn ang="0">
                  <a:pos x="292" y="2139"/>
                </a:cxn>
                <a:cxn ang="0">
                  <a:pos x="169" y="1958"/>
                </a:cxn>
                <a:cxn ang="0">
                  <a:pos x="77" y="1757"/>
                </a:cxn>
                <a:cxn ang="0">
                  <a:pos x="20" y="1538"/>
                </a:cxn>
                <a:cxn ang="0">
                  <a:pos x="0" y="1311"/>
                </a:cxn>
                <a:cxn ang="0">
                  <a:pos x="20" y="1088"/>
                </a:cxn>
                <a:cxn ang="0">
                  <a:pos x="75" y="875"/>
                </a:cxn>
                <a:cxn ang="0">
                  <a:pos x="166" y="676"/>
                </a:cxn>
                <a:cxn ang="0">
                  <a:pos x="287" y="494"/>
                </a:cxn>
                <a:cxn ang="0">
                  <a:pos x="438" y="335"/>
                </a:cxn>
                <a:cxn ang="0">
                  <a:pos x="615" y="201"/>
                </a:cxn>
                <a:cxn ang="0">
                  <a:pos x="816" y="98"/>
                </a:cxn>
                <a:cxn ang="0">
                  <a:pos x="1034" y="30"/>
                </a:cxn>
                <a:cxn ang="0">
                  <a:pos x="1255" y="2"/>
                </a:cxn>
                <a:cxn ang="0">
                  <a:pos x="1475" y="10"/>
                </a:cxn>
                <a:cxn ang="0">
                  <a:pos x="1689" y="55"/>
                </a:cxn>
                <a:cxn ang="0">
                  <a:pos x="1892" y="134"/>
                </a:cxn>
                <a:cxn ang="0">
                  <a:pos x="2079" y="246"/>
                </a:cxn>
                <a:cxn ang="0">
                  <a:pos x="2247" y="389"/>
                </a:cxn>
                <a:cxn ang="0">
                  <a:pos x="2390" y="562"/>
                </a:cxn>
              </a:cxnLst>
              <a:rect l="0" t="0" r="r" b="b"/>
              <a:pathLst>
                <a:path w="2450" h="2622">
                  <a:moveTo>
                    <a:pt x="2421" y="610"/>
                  </a:moveTo>
                  <a:lnTo>
                    <a:pt x="2425" y="629"/>
                  </a:lnTo>
                  <a:lnTo>
                    <a:pt x="2427" y="647"/>
                  </a:lnTo>
                  <a:lnTo>
                    <a:pt x="2430" y="666"/>
                  </a:lnTo>
                  <a:lnTo>
                    <a:pt x="2433" y="685"/>
                  </a:lnTo>
                  <a:lnTo>
                    <a:pt x="2436" y="704"/>
                  </a:lnTo>
                  <a:lnTo>
                    <a:pt x="2438" y="724"/>
                  </a:lnTo>
                  <a:lnTo>
                    <a:pt x="2440" y="743"/>
                  </a:lnTo>
                  <a:lnTo>
                    <a:pt x="2442" y="763"/>
                  </a:lnTo>
                  <a:lnTo>
                    <a:pt x="2444" y="782"/>
                  </a:lnTo>
                  <a:lnTo>
                    <a:pt x="2445" y="801"/>
                  </a:lnTo>
                  <a:lnTo>
                    <a:pt x="2446" y="821"/>
                  </a:lnTo>
                  <a:lnTo>
                    <a:pt x="2447" y="840"/>
                  </a:lnTo>
                  <a:lnTo>
                    <a:pt x="2448" y="860"/>
                  </a:lnTo>
                  <a:lnTo>
                    <a:pt x="2448" y="880"/>
                  </a:lnTo>
                  <a:lnTo>
                    <a:pt x="2449" y="899"/>
                  </a:lnTo>
                  <a:lnTo>
                    <a:pt x="2449" y="919"/>
                  </a:lnTo>
                  <a:lnTo>
                    <a:pt x="2449" y="922"/>
                  </a:lnTo>
                  <a:lnTo>
                    <a:pt x="2449" y="925"/>
                  </a:lnTo>
                  <a:lnTo>
                    <a:pt x="2449" y="928"/>
                  </a:lnTo>
                  <a:lnTo>
                    <a:pt x="2449" y="931"/>
                  </a:lnTo>
                  <a:lnTo>
                    <a:pt x="2449" y="934"/>
                  </a:lnTo>
                  <a:lnTo>
                    <a:pt x="2449" y="937"/>
                  </a:lnTo>
                  <a:lnTo>
                    <a:pt x="2449" y="940"/>
                  </a:lnTo>
                  <a:lnTo>
                    <a:pt x="2449" y="944"/>
                  </a:lnTo>
                  <a:lnTo>
                    <a:pt x="2430" y="888"/>
                  </a:lnTo>
                  <a:lnTo>
                    <a:pt x="2408" y="835"/>
                  </a:lnTo>
                  <a:lnTo>
                    <a:pt x="2384" y="783"/>
                  </a:lnTo>
                  <a:lnTo>
                    <a:pt x="2358" y="732"/>
                  </a:lnTo>
                  <a:lnTo>
                    <a:pt x="2329" y="683"/>
                  </a:lnTo>
                  <a:lnTo>
                    <a:pt x="2298" y="636"/>
                  </a:lnTo>
                  <a:lnTo>
                    <a:pt x="2265" y="591"/>
                  </a:lnTo>
                  <a:lnTo>
                    <a:pt x="2231" y="547"/>
                  </a:lnTo>
                  <a:lnTo>
                    <a:pt x="2194" y="505"/>
                  </a:lnTo>
                  <a:lnTo>
                    <a:pt x="2155" y="465"/>
                  </a:lnTo>
                  <a:lnTo>
                    <a:pt x="2115" y="427"/>
                  </a:lnTo>
                  <a:lnTo>
                    <a:pt x="2073" y="391"/>
                  </a:lnTo>
                  <a:lnTo>
                    <a:pt x="2030" y="357"/>
                  </a:lnTo>
                  <a:lnTo>
                    <a:pt x="1984" y="325"/>
                  </a:lnTo>
                  <a:lnTo>
                    <a:pt x="1938" y="295"/>
                  </a:lnTo>
                  <a:lnTo>
                    <a:pt x="1890" y="267"/>
                  </a:lnTo>
                  <a:lnTo>
                    <a:pt x="1841" y="242"/>
                  </a:lnTo>
                  <a:lnTo>
                    <a:pt x="1791" y="218"/>
                  </a:lnTo>
                  <a:lnTo>
                    <a:pt x="1740" y="198"/>
                  </a:lnTo>
                  <a:lnTo>
                    <a:pt x="1687" y="179"/>
                  </a:lnTo>
                  <a:lnTo>
                    <a:pt x="1634" y="163"/>
                  </a:lnTo>
                  <a:lnTo>
                    <a:pt x="1580" y="149"/>
                  </a:lnTo>
                  <a:lnTo>
                    <a:pt x="1525" y="138"/>
                  </a:lnTo>
                  <a:lnTo>
                    <a:pt x="1470" y="129"/>
                  </a:lnTo>
                  <a:lnTo>
                    <a:pt x="1414" y="124"/>
                  </a:lnTo>
                  <a:lnTo>
                    <a:pt x="1358" y="120"/>
                  </a:lnTo>
                  <a:lnTo>
                    <a:pt x="1301" y="119"/>
                  </a:lnTo>
                  <a:lnTo>
                    <a:pt x="1243" y="121"/>
                  </a:lnTo>
                  <a:lnTo>
                    <a:pt x="1186" y="126"/>
                  </a:lnTo>
                  <a:lnTo>
                    <a:pt x="1128" y="133"/>
                  </a:lnTo>
                  <a:lnTo>
                    <a:pt x="1071" y="144"/>
                  </a:lnTo>
                  <a:lnTo>
                    <a:pt x="1013" y="157"/>
                  </a:lnTo>
                  <a:lnTo>
                    <a:pt x="956" y="174"/>
                  </a:lnTo>
                  <a:lnTo>
                    <a:pt x="901" y="193"/>
                  </a:lnTo>
                  <a:lnTo>
                    <a:pt x="847" y="214"/>
                  </a:lnTo>
                  <a:lnTo>
                    <a:pt x="795" y="237"/>
                  </a:lnTo>
                  <a:lnTo>
                    <a:pt x="744" y="263"/>
                  </a:lnTo>
                  <a:lnTo>
                    <a:pt x="694" y="292"/>
                  </a:lnTo>
                  <a:lnTo>
                    <a:pt x="647" y="322"/>
                  </a:lnTo>
                  <a:lnTo>
                    <a:pt x="601" y="355"/>
                  </a:lnTo>
                  <a:lnTo>
                    <a:pt x="557" y="389"/>
                  </a:lnTo>
                  <a:lnTo>
                    <a:pt x="514" y="425"/>
                  </a:lnTo>
                  <a:lnTo>
                    <a:pt x="474" y="464"/>
                  </a:lnTo>
                  <a:lnTo>
                    <a:pt x="435" y="504"/>
                  </a:lnTo>
                  <a:lnTo>
                    <a:pt x="399" y="546"/>
                  </a:lnTo>
                  <a:lnTo>
                    <a:pt x="364" y="589"/>
                  </a:lnTo>
                  <a:lnTo>
                    <a:pt x="331" y="634"/>
                  </a:lnTo>
                  <a:lnTo>
                    <a:pt x="301" y="680"/>
                  </a:lnTo>
                  <a:lnTo>
                    <a:pt x="273" y="727"/>
                  </a:lnTo>
                  <a:lnTo>
                    <a:pt x="247" y="776"/>
                  </a:lnTo>
                  <a:lnTo>
                    <a:pt x="223" y="826"/>
                  </a:lnTo>
                  <a:lnTo>
                    <a:pt x="201" y="878"/>
                  </a:lnTo>
                  <a:lnTo>
                    <a:pt x="182" y="930"/>
                  </a:lnTo>
                  <a:lnTo>
                    <a:pt x="166" y="983"/>
                  </a:lnTo>
                  <a:lnTo>
                    <a:pt x="151" y="1037"/>
                  </a:lnTo>
                  <a:lnTo>
                    <a:pt x="140" y="1092"/>
                  </a:lnTo>
                  <a:lnTo>
                    <a:pt x="131" y="1147"/>
                  </a:lnTo>
                  <a:lnTo>
                    <a:pt x="124" y="1204"/>
                  </a:lnTo>
                  <a:lnTo>
                    <a:pt x="120" y="1261"/>
                  </a:lnTo>
                  <a:lnTo>
                    <a:pt x="119" y="1318"/>
                  </a:lnTo>
                  <a:lnTo>
                    <a:pt x="121" y="1375"/>
                  </a:lnTo>
                  <a:lnTo>
                    <a:pt x="125" y="1433"/>
                  </a:lnTo>
                  <a:lnTo>
                    <a:pt x="132" y="1491"/>
                  </a:lnTo>
                  <a:lnTo>
                    <a:pt x="143" y="1549"/>
                  </a:lnTo>
                  <a:lnTo>
                    <a:pt x="156" y="1607"/>
                  </a:lnTo>
                  <a:lnTo>
                    <a:pt x="171" y="1663"/>
                  </a:lnTo>
                  <a:lnTo>
                    <a:pt x="190" y="1718"/>
                  </a:lnTo>
                  <a:lnTo>
                    <a:pt x="211" y="1772"/>
                  </a:lnTo>
                  <a:lnTo>
                    <a:pt x="234" y="1824"/>
                  </a:lnTo>
                  <a:lnTo>
                    <a:pt x="259" y="1875"/>
                  </a:lnTo>
                  <a:lnTo>
                    <a:pt x="287" y="1924"/>
                  </a:lnTo>
                  <a:lnTo>
                    <a:pt x="317" y="1972"/>
                  </a:lnTo>
                  <a:lnTo>
                    <a:pt x="349" y="2018"/>
                  </a:lnTo>
                  <a:lnTo>
                    <a:pt x="384" y="2062"/>
                  </a:lnTo>
                  <a:lnTo>
                    <a:pt x="419" y="2105"/>
                  </a:lnTo>
                  <a:lnTo>
                    <a:pt x="457" y="2146"/>
                  </a:lnTo>
                  <a:lnTo>
                    <a:pt x="497" y="2185"/>
                  </a:lnTo>
                  <a:lnTo>
                    <a:pt x="538" y="2222"/>
                  </a:lnTo>
                  <a:lnTo>
                    <a:pt x="582" y="2257"/>
                  </a:lnTo>
                  <a:lnTo>
                    <a:pt x="626" y="2290"/>
                  </a:lnTo>
                  <a:lnTo>
                    <a:pt x="672" y="2320"/>
                  </a:lnTo>
                  <a:lnTo>
                    <a:pt x="720" y="2349"/>
                  </a:lnTo>
                  <a:lnTo>
                    <a:pt x="769" y="2375"/>
                  </a:lnTo>
                  <a:lnTo>
                    <a:pt x="819" y="2399"/>
                  </a:lnTo>
                  <a:lnTo>
                    <a:pt x="871" y="2422"/>
                  </a:lnTo>
                  <a:lnTo>
                    <a:pt x="923" y="2441"/>
                  </a:lnTo>
                  <a:lnTo>
                    <a:pt x="977" y="2458"/>
                  </a:lnTo>
                  <a:lnTo>
                    <a:pt x="1031" y="2473"/>
                  </a:lnTo>
                  <a:lnTo>
                    <a:pt x="1086" y="2485"/>
                  </a:lnTo>
                  <a:lnTo>
                    <a:pt x="1142" y="2494"/>
                  </a:lnTo>
                  <a:lnTo>
                    <a:pt x="1199" y="2501"/>
                  </a:lnTo>
                  <a:lnTo>
                    <a:pt x="1257" y="2506"/>
                  </a:lnTo>
                  <a:lnTo>
                    <a:pt x="1315" y="2507"/>
                  </a:lnTo>
                  <a:lnTo>
                    <a:pt x="1373" y="2506"/>
                  </a:lnTo>
                  <a:lnTo>
                    <a:pt x="1432" y="2501"/>
                  </a:lnTo>
                  <a:lnTo>
                    <a:pt x="1491" y="2494"/>
                  </a:lnTo>
                  <a:lnTo>
                    <a:pt x="1473" y="2504"/>
                  </a:lnTo>
                  <a:lnTo>
                    <a:pt x="1456" y="2513"/>
                  </a:lnTo>
                  <a:lnTo>
                    <a:pt x="1437" y="2522"/>
                  </a:lnTo>
                  <a:lnTo>
                    <a:pt x="1419" y="2531"/>
                  </a:lnTo>
                  <a:lnTo>
                    <a:pt x="1401" y="2539"/>
                  </a:lnTo>
                  <a:lnTo>
                    <a:pt x="1383" y="2548"/>
                  </a:lnTo>
                  <a:lnTo>
                    <a:pt x="1364" y="2556"/>
                  </a:lnTo>
                  <a:lnTo>
                    <a:pt x="1345" y="2564"/>
                  </a:lnTo>
                  <a:lnTo>
                    <a:pt x="1327" y="2572"/>
                  </a:lnTo>
                  <a:lnTo>
                    <a:pt x="1308" y="2579"/>
                  </a:lnTo>
                  <a:lnTo>
                    <a:pt x="1289" y="2587"/>
                  </a:lnTo>
                  <a:lnTo>
                    <a:pt x="1270" y="2594"/>
                  </a:lnTo>
                  <a:lnTo>
                    <a:pt x="1251" y="2601"/>
                  </a:lnTo>
                  <a:lnTo>
                    <a:pt x="1231" y="2608"/>
                  </a:lnTo>
                  <a:lnTo>
                    <a:pt x="1212" y="2615"/>
                  </a:lnTo>
                  <a:lnTo>
                    <a:pt x="1193" y="2621"/>
                  </a:lnTo>
                  <a:lnTo>
                    <a:pt x="1136" y="2615"/>
                  </a:lnTo>
                  <a:lnTo>
                    <a:pt x="1080" y="2606"/>
                  </a:lnTo>
                  <a:lnTo>
                    <a:pt x="1025" y="2595"/>
                  </a:lnTo>
                  <a:lnTo>
                    <a:pt x="970" y="2582"/>
                  </a:lnTo>
                  <a:lnTo>
                    <a:pt x="917" y="2566"/>
                  </a:lnTo>
                  <a:lnTo>
                    <a:pt x="864" y="2548"/>
                  </a:lnTo>
                  <a:lnTo>
                    <a:pt x="813" y="2528"/>
                  </a:lnTo>
                  <a:lnTo>
                    <a:pt x="762" y="2506"/>
                  </a:lnTo>
                  <a:lnTo>
                    <a:pt x="713" y="2482"/>
                  </a:lnTo>
                  <a:lnTo>
                    <a:pt x="664" y="2456"/>
                  </a:lnTo>
                  <a:lnTo>
                    <a:pt x="618" y="2428"/>
                  </a:lnTo>
                  <a:lnTo>
                    <a:pt x="572" y="2398"/>
                  </a:lnTo>
                  <a:lnTo>
                    <a:pt x="527" y="2366"/>
                  </a:lnTo>
                  <a:lnTo>
                    <a:pt x="484" y="2333"/>
                  </a:lnTo>
                  <a:lnTo>
                    <a:pt x="443" y="2297"/>
                  </a:lnTo>
                  <a:lnTo>
                    <a:pt x="403" y="2260"/>
                  </a:lnTo>
                  <a:lnTo>
                    <a:pt x="364" y="2222"/>
                  </a:lnTo>
                  <a:lnTo>
                    <a:pt x="327" y="2181"/>
                  </a:lnTo>
                  <a:lnTo>
                    <a:pt x="292" y="2139"/>
                  </a:lnTo>
                  <a:lnTo>
                    <a:pt x="259" y="2096"/>
                  </a:lnTo>
                  <a:lnTo>
                    <a:pt x="227" y="2052"/>
                  </a:lnTo>
                  <a:lnTo>
                    <a:pt x="197" y="2006"/>
                  </a:lnTo>
                  <a:lnTo>
                    <a:pt x="169" y="1958"/>
                  </a:lnTo>
                  <a:lnTo>
                    <a:pt x="143" y="1910"/>
                  </a:lnTo>
                  <a:lnTo>
                    <a:pt x="119" y="1860"/>
                  </a:lnTo>
                  <a:lnTo>
                    <a:pt x="97" y="1809"/>
                  </a:lnTo>
                  <a:lnTo>
                    <a:pt x="77" y="1757"/>
                  </a:lnTo>
                  <a:lnTo>
                    <a:pt x="59" y="1703"/>
                  </a:lnTo>
                  <a:lnTo>
                    <a:pt x="44" y="1649"/>
                  </a:lnTo>
                  <a:lnTo>
                    <a:pt x="31" y="1594"/>
                  </a:lnTo>
                  <a:lnTo>
                    <a:pt x="20" y="1538"/>
                  </a:lnTo>
                  <a:lnTo>
                    <a:pt x="11" y="1481"/>
                  </a:lnTo>
                  <a:lnTo>
                    <a:pt x="5" y="1424"/>
                  </a:lnTo>
                  <a:lnTo>
                    <a:pt x="1" y="1367"/>
                  </a:lnTo>
                  <a:lnTo>
                    <a:pt x="0" y="1311"/>
                  </a:lnTo>
                  <a:lnTo>
                    <a:pt x="1" y="1254"/>
                  </a:lnTo>
                  <a:lnTo>
                    <a:pt x="5" y="1198"/>
                  </a:lnTo>
                  <a:lnTo>
                    <a:pt x="11" y="1143"/>
                  </a:lnTo>
                  <a:lnTo>
                    <a:pt x="20" y="1088"/>
                  </a:lnTo>
                  <a:lnTo>
                    <a:pt x="31" y="1033"/>
                  </a:lnTo>
                  <a:lnTo>
                    <a:pt x="43" y="980"/>
                  </a:lnTo>
                  <a:lnTo>
                    <a:pt x="58" y="927"/>
                  </a:lnTo>
                  <a:lnTo>
                    <a:pt x="75" y="875"/>
                  </a:lnTo>
                  <a:lnTo>
                    <a:pt x="95" y="823"/>
                  </a:lnTo>
                  <a:lnTo>
                    <a:pt x="117" y="773"/>
                  </a:lnTo>
                  <a:lnTo>
                    <a:pt x="140" y="724"/>
                  </a:lnTo>
                  <a:lnTo>
                    <a:pt x="166" y="676"/>
                  </a:lnTo>
                  <a:lnTo>
                    <a:pt x="193" y="629"/>
                  </a:lnTo>
                  <a:lnTo>
                    <a:pt x="223" y="582"/>
                  </a:lnTo>
                  <a:lnTo>
                    <a:pt x="254" y="538"/>
                  </a:lnTo>
                  <a:lnTo>
                    <a:pt x="287" y="494"/>
                  </a:lnTo>
                  <a:lnTo>
                    <a:pt x="322" y="452"/>
                  </a:lnTo>
                  <a:lnTo>
                    <a:pt x="359" y="411"/>
                  </a:lnTo>
                  <a:lnTo>
                    <a:pt x="397" y="372"/>
                  </a:lnTo>
                  <a:lnTo>
                    <a:pt x="438" y="335"/>
                  </a:lnTo>
                  <a:lnTo>
                    <a:pt x="480" y="299"/>
                  </a:lnTo>
                  <a:lnTo>
                    <a:pt x="523" y="264"/>
                  </a:lnTo>
                  <a:lnTo>
                    <a:pt x="568" y="232"/>
                  </a:lnTo>
                  <a:lnTo>
                    <a:pt x="615" y="201"/>
                  </a:lnTo>
                  <a:lnTo>
                    <a:pt x="663" y="172"/>
                  </a:lnTo>
                  <a:lnTo>
                    <a:pt x="713" y="146"/>
                  </a:lnTo>
                  <a:lnTo>
                    <a:pt x="763" y="121"/>
                  </a:lnTo>
                  <a:lnTo>
                    <a:pt x="816" y="98"/>
                  </a:lnTo>
                  <a:lnTo>
                    <a:pt x="870" y="78"/>
                  </a:lnTo>
                  <a:lnTo>
                    <a:pt x="924" y="59"/>
                  </a:lnTo>
                  <a:lnTo>
                    <a:pt x="979" y="44"/>
                  </a:lnTo>
                  <a:lnTo>
                    <a:pt x="1034" y="30"/>
                  </a:lnTo>
                  <a:lnTo>
                    <a:pt x="1089" y="19"/>
                  </a:lnTo>
                  <a:lnTo>
                    <a:pt x="1144" y="11"/>
                  </a:lnTo>
                  <a:lnTo>
                    <a:pt x="1200" y="5"/>
                  </a:lnTo>
                  <a:lnTo>
                    <a:pt x="1255" y="2"/>
                  </a:lnTo>
                  <a:lnTo>
                    <a:pt x="1311" y="0"/>
                  </a:lnTo>
                  <a:lnTo>
                    <a:pt x="1366" y="1"/>
                  </a:lnTo>
                  <a:lnTo>
                    <a:pt x="1421" y="4"/>
                  </a:lnTo>
                  <a:lnTo>
                    <a:pt x="1475" y="10"/>
                  </a:lnTo>
                  <a:lnTo>
                    <a:pt x="1530" y="18"/>
                  </a:lnTo>
                  <a:lnTo>
                    <a:pt x="1583" y="28"/>
                  </a:lnTo>
                  <a:lnTo>
                    <a:pt x="1636" y="41"/>
                  </a:lnTo>
                  <a:lnTo>
                    <a:pt x="1689" y="55"/>
                  </a:lnTo>
                  <a:lnTo>
                    <a:pt x="1741" y="72"/>
                  </a:lnTo>
                  <a:lnTo>
                    <a:pt x="1792" y="90"/>
                  </a:lnTo>
                  <a:lnTo>
                    <a:pt x="1843" y="111"/>
                  </a:lnTo>
                  <a:lnTo>
                    <a:pt x="1892" y="134"/>
                  </a:lnTo>
                  <a:lnTo>
                    <a:pt x="1940" y="159"/>
                  </a:lnTo>
                  <a:lnTo>
                    <a:pt x="1988" y="186"/>
                  </a:lnTo>
                  <a:lnTo>
                    <a:pt x="2034" y="215"/>
                  </a:lnTo>
                  <a:lnTo>
                    <a:pt x="2079" y="246"/>
                  </a:lnTo>
                  <a:lnTo>
                    <a:pt x="2123" y="279"/>
                  </a:lnTo>
                  <a:lnTo>
                    <a:pt x="2166" y="314"/>
                  </a:lnTo>
                  <a:lnTo>
                    <a:pt x="2207" y="351"/>
                  </a:lnTo>
                  <a:lnTo>
                    <a:pt x="2247" y="389"/>
                  </a:lnTo>
                  <a:lnTo>
                    <a:pt x="2285" y="430"/>
                  </a:lnTo>
                  <a:lnTo>
                    <a:pt x="2322" y="472"/>
                  </a:lnTo>
                  <a:lnTo>
                    <a:pt x="2357" y="516"/>
                  </a:lnTo>
                  <a:lnTo>
                    <a:pt x="2390" y="562"/>
                  </a:lnTo>
                  <a:lnTo>
                    <a:pt x="2421" y="610"/>
                  </a:lnTo>
                </a:path>
              </a:pathLst>
            </a:custGeom>
            <a:solidFill>
              <a:srgbClr val="80D993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79" name="Freeform 15"/>
            <p:cNvSpPr>
              <a:spLocks/>
            </p:cNvSpPr>
            <p:nvPr/>
          </p:nvSpPr>
          <p:spPr bwMode="auto">
            <a:xfrm>
              <a:off x="2371" y="1362"/>
              <a:ext cx="2331" cy="2389"/>
            </a:xfrm>
            <a:custGeom>
              <a:avLst/>
              <a:gdLst/>
              <a:ahLst/>
              <a:cxnLst>
                <a:cxn ang="0">
                  <a:pos x="2328" y="882"/>
                </a:cxn>
                <a:cxn ang="0">
                  <a:pos x="2323" y="953"/>
                </a:cxn>
                <a:cxn ang="0">
                  <a:pos x="2315" y="1023"/>
                </a:cxn>
                <a:cxn ang="0">
                  <a:pos x="2306" y="1092"/>
                </a:cxn>
                <a:cxn ang="0">
                  <a:pos x="2292" y="1161"/>
                </a:cxn>
                <a:cxn ang="0">
                  <a:pos x="2277" y="1228"/>
                </a:cxn>
                <a:cxn ang="0">
                  <a:pos x="2268" y="1177"/>
                </a:cxn>
                <a:cxn ang="0">
                  <a:pos x="2241" y="953"/>
                </a:cxn>
                <a:cxn ang="0">
                  <a:pos x="2169" y="744"/>
                </a:cxn>
                <a:cxn ang="0">
                  <a:pos x="2058" y="556"/>
                </a:cxn>
                <a:cxn ang="0">
                  <a:pos x="1911" y="394"/>
                </a:cxn>
                <a:cxn ang="0">
                  <a:pos x="1732" y="264"/>
                </a:cxn>
                <a:cxn ang="0">
                  <a:pos x="1525" y="172"/>
                </a:cxn>
                <a:cxn ang="0">
                  <a:pos x="1303" y="126"/>
                </a:cxn>
                <a:cxn ang="0">
                  <a:pos x="1082" y="126"/>
                </a:cxn>
                <a:cxn ang="0">
                  <a:pos x="868" y="171"/>
                </a:cxn>
                <a:cxn ang="0">
                  <a:pos x="667" y="258"/>
                </a:cxn>
                <a:cxn ang="0">
                  <a:pos x="488" y="385"/>
                </a:cxn>
                <a:cxn ang="0">
                  <a:pos x="335" y="549"/>
                </a:cxn>
                <a:cxn ang="0">
                  <a:pos x="219" y="745"/>
                </a:cxn>
                <a:cxn ang="0">
                  <a:pos x="147" y="956"/>
                </a:cxn>
                <a:cxn ang="0">
                  <a:pos x="120" y="1173"/>
                </a:cxn>
                <a:cxn ang="0">
                  <a:pos x="138" y="1391"/>
                </a:cxn>
                <a:cxn ang="0">
                  <a:pos x="200" y="1601"/>
                </a:cxn>
                <a:cxn ang="0">
                  <a:pos x="304" y="1797"/>
                </a:cxn>
                <a:cxn ang="0">
                  <a:pos x="452" y="1971"/>
                </a:cxn>
                <a:cxn ang="0">
                  <a:pos x="629" y="2108"/>
                </a:cxn>
                <a:cxn ang="0">
                  <a:pos x="828" y="2205"/>
                </a:cxn>
                <a:cxn ang="0">
                  <a:pos x="1040" y="2257"/>
                </a:cxn>
                <a:cxn ang="0">
                  <a:pos x="1260" y="2266"/>
                </a:cxn>
                <a:cxn ang="0">
                  <a:pos x="1478" y="2230"/>
                </a:cxn>
                <a:cxn ang="0">
                  <a:pos x="1690" y="2147"/>
                </a:cxn>
                <a:cxn ang="0">
                  <a:pos x="1647" y="2195"/>
                </a:cxn>
                <a:cxn ang="0">
                  <a:pos x="1537" y="2276"/>
                </a:cxn>
                <a:cxn ang="0">
                  <a:pos x="1421" y="2348"/>
                </a:cxn>
                <a:cxn ang="0">
                  <a:pos x="1196" y="2388"/>
                </a:cxn>
                <a:cxn ang="0">
                  <a:pos x="912" y="2354"/>
                </a:cxn>
                <a:cxn ang="0">
                  <a:pos x="650" y="2256"/>
                </a:cxn>
                <a:cxn ang="0">
                  <a:pos x="419" y="2103"/>
                </a:cxn>
                <a:cxn ang="0">
                  <a:pos x="230" y="1899"/>
                </a:cxn>
                <a:cxn ang="0">
                  <a:pos x="92" y="1653"/>
                </a:cxn>
                <a:cxn ang="0">
                  <a:pos x="13" y="1372"/>
                </a:cxn>
                <a:cxn ang="0">
                  <a:pos x="5" y="1085"/>
                </a:cxn>
                <a:cxn ang="0">
                  <a:pos x="63" y="811"/>
                </a:cxn>
                <a:cxn ang="0">
                  <a:pos x="182" y="561"/>
                </a:cxn>
                <a:cxn ang="0">
                  <a:pos x="355" y="345"/>
                </a:cxn>
                <a:cxn ang="0">
                  <a:pos x="575" y="173"/>
                </a:cxn>
                <a:cxn ang="0">
                  <a:pos x="837" y="55"/>
                </a:cxn>
                <a:cxn ang="0">
                  <a:pos x="1124" y="2"/>
                </a:cxn>
                <a:cxn ang="0">
                  <a:pos x="1406" y="19"/>
                </a:cxn>
                <a:cxn ang="0">
                  <a:pos x="1672" y="99"/>
                </a:cxn>
                <a:cxn ang="0">
                  <a:pos x="1911" y="238"/>
                </a:cxn>
                <a:cxn ang="0">
                  <a:pos x="2112" y="428"/>
                </a:cxn>
                <a:cxn ang="0">
                  <a:pos x="2265" y="664"/>
                </a:cxn>
              </a:cxnLst>
              <a:rect l="0" t="0" r="r" b="b"/>
              <a:pathLst>
                <a:path w="2331" h="2389">
                  <a:moveTo>
                    <a:pt x="2330" y="825"/>
                  </a:moveTo>
                  <a:lnTo>
                    <a:pt x="2330" y="839"/>
                  </a:lnTo>
                  <a:lnTo>
                    <a:pt x="2329" y="853"/>
                  </a:lnTo>
                  <a:lnTo>
                    <a:pt x="2329" y="868"/>
                  </a:lnTo>
                  <a:lnTo>
                    <a:pt x="2328" y="882"/>
                  </a:lnTo>
                  <a:lnTo>
                    <a:pt x="2327" y="896"/>
                  </a:lnTo>
                  <a:lnTo>
                    <a:pt x="2326" y="910"/>
                  </a:lnTo>
                  <a:lnTo>
                    <a:pt x="2326" y="925"/>
                  </a:lnTo>
                  <a:lnTo>
                    <a:pt x="2325" y="939"/>
                  </a:lnTo>
                  <a:lnTo>
                    <a:pt x="2323" y="953"/>
                  </a:lnTo>
                  <a:lnTo>
                    <a:pt x="2322" y="967"/>
                  </a:lnTo>
                  <a:lnTo>
                    <a:pt x="2321" y="981"/>
                  </a:lnTo>
                  <a:lnTo>
                    <a:pt x="2319" y="995"/>
                  </a:lnTo>
                  <a:lnTo>
                    <a:pt x="2317" y="1009"/>
                  </a:lnTo>
                  <a:lnTo>
                    <a:pt x="2315" y="1023"/>
                  </a:lnTo>
                  <a:lnTo>
                    <a:pt x="2314" y="1037"/>
                  </a:lnTo>
                  <a:lnTo>
                    <a:pt x="2312" y="1051"/>
                  </a:lnTo>
                  <a:lnTo>
                    <a:pt x="2310" y="1065"/>
                  </a:lnTo>
                  <a:lnTo>
                    <a:pt x="2308" y="1078"/>
                  </a:lnTo>
                  <a:lnTo>
                    <a:pt x="2306" y="1092"/>
                  </a:lnTo>
                  <a:lnTo>
                    <a:pt x="2303" y="1106"/>
                  </a:lnTo>
                  <a:lnTo>
                    <a:pt x="2300" y="1120"/>
                  </a:lnTo>
                  <a:lnTo>
                    <a:pt x="2298" y="1134"/>
                  </a:lnTo>
                  <a:lnTo>
                    <a:pt x="2295" y="1147"/>
                  </a:lnTo>
                  <a:lnTo>
                    <a:pt x="2292" y="1161"/>
                  </a:lnTo>
                  <a:lnTo>
                    <a:pt x="2289" y="1174"/>
                  </a:lnTo>
                  <a:lnTo>
                    <a:pt x="2287" y="1188"/>
                  </a:lnTo>
                  <a:lnTo>
                    <a:pt x="2283" y="1201"/>
                  </a:lnTo>
                  <a:lnTo>
                    <a:pt x="2280" y="1215"/>
                  </a:lnTo>
                  <a:lnTo>
                    <a:pt x="2277" y="1228"/>
                  </a:lnTo>
                  <a:lnTo>
                    <a:pt x="2273" y="1242"/>
                  </a:lnTo>
                  <a:lnTo>
                    <a:pt x="2269" y="1255"/>
                  </a:lnTo>
                  <a:lnTo>
                    <a:pt x="2266" y="1269"/>
                  </a:lnTo>
                  <a:lnTo>
                    <a:pt x="2268" y="1223"/>
                  </a:lnTo>
                  <a:lnTo>
                    <a:pt x="2268" y="1177"/>
                  </a:lnTo>
                  <a:lnTo>
                    <a:pt x="2266" y="1131"/>
                  </a:lnTo>
                  <a:lnTo>
                    <a:pt x="2262" y="1086"/>
                  </a:lnTo>
                  <a:lnTo>
                    <a:pt x="2257" y="1041"/>
                  </a:lnTo>
                  <a:lnTo>
                    <a:pt x="2250" y="997"/>
                  </a:lnTo>
                  <a:lnTo>
                    <a:pt x="2241" y="953"/>
                  </a:lnTo>
                  <a:lnTo>
                    <a:pt x="2230" y="910"/>
                  </a:lnTo>
                  <a:lnTo>
                    <a:pt x="2217" y="868"/>
                  </a:lnTo>
                  <a:lnTo>
                    <a:pt x="2203" y="826"/>
                  </a:lnTo>
                  <a:lnTo>
                    <a:pt x="2187" y="784"/>
                  </a:lnTo>
                  <a:lnTo>
                    <a:pt x="2169" y="744"/>
                  </a:lnTo>
                  <a:lnTo>
                    <a:pt x="2150" y="705"/>
                  </a:lnTo>
                  <a:lnTo>
                    <a:pt x="2129" y="667"/>
                  </a:lnTo>
                  <a:lnTo>
                    <a:pt x="2107" y="629"/>
                  </a:lnTo>
                  <a:lnTo>
                    <a:pt x="2083" y="592"/>
                  </a:lnTo>
                  <a:lnTo>
                    <a:pt x="2058" y="556"/>
                  </a:lnTo>
                  <a:lnTo>
                    <a:pt x="2031" y="522"/>
                  </a:lnTo>
                  <a:lnTo>
                    <a:pt x="2003" y="488"/>
                  </a:lnTo>
                  <a:lnTo>
                    <a:pt x="1973" y="455"/>
                  </a:lnTo>
                  <a:lnTo>
                    <a:pt x="1943" y="424"/>
                  </a:lnTo>
                  <a:lnTo>
                    <a:pt x="1911" y="394"/>
                  </a:lnTo>
                  <a:lnTo>
                    <a:pt x="1877" y="365"/>
                  </a:lnTo>
                  <a:lnTo>
                    <a:pt x="1843" y="338"/>
                  </a:lnTo>
                  <a:lnTo>
                    <a:pt x="1806" y="312"/>
                  </a:lnTo>
                  <a:lnTo>
                    <a:pt x="1770" y="287"/>
                  </a:lnTo>
                  <a:lnTo>
                    <a:pt x="1732" y="264"/>
                  </a:lnTo>
                  <a:lnTo>
                    <a:pt x="1692" y="243"/>
                  </a:lnTo>
                  <a:lnTo>
                    <a:pt x="1652" y="223"/>
                  </a:lnTo>
                  <a:lnTo>
                    <a:pt x="1610" y="204"/>
                  </a:lnTo>
                  <a:lnTo>
                    <a:pt x="1568" y="187"/>
                  </a:lnTo>
                  <a:lnTo>
                    <a:pt x="1525" y="172"/>
                  </a:lnTo>
                  <a:lnTo>
                    <a:pt x="1480" y="159"/>
                  </a:lnTo>
                  <a:lnTo>
                    <a:pt x="1436" y="148"/>
                  </a:lnTo>
                  <a:lnTo>
                    <a:pt x="1392" y="139"/>
                  </a:lnTo>
                  <a:lnTo>
                    <a:pt x="1348" y="131"/>
                  </a:lnTo>
                  <a:lnTo>
                    <a:pt x="1303" y="126"/>
                  </a:lnTo>
                  <a:lnTo>
                    <a:pt x="1258" y="122"/>
                  </a:lnTo>
                  <a:lnTo>
                    <a:pt x="1214" y="120"/>
                  </a:lnTo>
                  <a:lnTo>
                    <a:pt x="1170" y="120"/>
                  </a:lnTo>
                  <a:lnTo>
                    <a:pt x="1126" y="122"/>
                  </a:lnTo>
                  <a:lnTo>
                    <a:pt x="1082" y="126"/>
                  </a:lnTo>
                  <a:lnTo>
                    <a:pt x="1038" y="132"/>
                  </a:lnTo>
                  <a:lnTo>
                    <a:pt x="995" y="139"/>
                  </a:lnTo>
                  <a:lnTo>
                    <a:pt x="952" y="148"/>
                  </a:lnTo>
                  <a:lnTo>
                    <a:pt x="909" y="159"/>
                  </a:lnTo>
                  <a:lnTo>
                    <a:pt x="868" y="171"/>
                  </a:lnTo>
                  <a:lnTo>
                    <a:pt x="827" y="185"/>
                  </a:lnTo>
                  <a:lnTo>
                    <a:pt x="786" y="201"/>
                  </a:lnTo>
                  <a:lnTo>
                    <a:pt x="745" y="218"/>
                  </a:lnTo>
                  <a:lnTo>
                    <a:pt x="706" y="237"/>
                  </a:lnTo>
                  <a:lnTo>
                    <a:pt x="667" y="258"/>
                  </a:lnTo>
                  <a:lnTo>
                    <a:pt x="630" y="280"/>
                  </a:lnTo>
                  <a:lnTo>
                    <a:pt x="593" y="304"/>
                  </a:lnTo>
                  <a:lnTo>
                    <a:pt x="557" y="329"/>
                  </a:lnTo>
                  <a:lnTo>
                    <a:pt x="522" y="357"/>
                  </a:lnTo>
                  <a:lnTo>
                    <a:pt x="488" y="385"/>
                  </a:lnTo>
                  <a:lnTo>
                    <a:pt x="455" y="415"/>
                  </a:lnTo>
                  <a:lnTo>
                    <a:pt x="423" y="446"/>
                  </a:lnTo>
                  <a:lnTo>
                    <a:pt x="393" y="479"/>
                  </a:lnTo>
                  <a:lnTo>
                    <a:pt x="364" y="514"/>
                  </a:lnTo>
                  <a:lnTo>
                    <a:pt x="335" y="549"/>
                  </a:lnTo>
                  <a:lnTo>
                    <a:pt x="309" y="586"/>
                  </a:lnTo>
                  <a:lnTo>
                    <a:pt x="284" y="625"/>
                  </a:lnTo>
                  <a:lnTo>
                    <a:pt x="260" y="664"/>
                  </a:lnTo>
                  <a:lnTo>
                    <a:pt x="238" y="704"/>
                  </a:lnTo>
                  <a:lnTo>
                    <a:pt x="219" y="745"/>
                  </a:lnTo>
                  <a:lnTo>
                    <a:pt x="200" y="786"/>
                  </a:lnTo>
                  <a:lnTo>
                    <a:pt x="184" y="828"/>
                  </a:lnTo>
                  <a:lnTo>
                    <a:pt x="170" y="870"/>
                  </a:lnTo>
                  <a:lnTo>
                    <a:pt x="157" y="913"/>
                  </a:lnTo>
                  <a:lnTo>
                    <a:pt x="147" y="956"/>
                  </a:lnTo>
                  <a:lnTo>
                    <a:pt x="138" y="999"/>
                  </a:lnTo>
                  <a:lnTo>
                    <a:pt x="131" y="1043"/>
                  </a:lnTo>
                  <a:lnTo>
                    <a:pt x="126" y="1086"/>
                  </a:lnTo>
                  <a:lnTo>
                    <a:pt x="121" y="1130"/>
                  </a:lnTo>
                  <a:lnTo>
                    <a:pt x="120" y="1173"/>
                  </a:lnTo>
                  <a:lnTo>
                    <a:pt x="120" y="1217"/>
                  </a:lnTo>
                  <a:lnTo>
                    <a:pt x="122" y="1261"/>
                  </a:lnTo>
                  <a:lnTo>
                    <a:pt x="126" y="1304"/>
                  </a:lnTo>
                  <a:lnTo>
                    <a:pt x="131" y="1348"/>
                  </a:lnTo>
                  <a:lnTo>
                    <a:pt x="138" y="1391"/>
                  </a:lnTo>
                  <a:lnTo>
                    <a:pt x="147" y="1434"/>
                  </a:lnTo>
                  <a:lnTo>
                    <a:pt x="157" y="1476"/>
                  </a:lnTo>
                  <a:lnTo>
                    <a:pt x="170" y="1518"/>
                  </a:lnTo>
                  <a:lnTo>
                    <a:pt x="184" y="1560"/>
                  </a:lnTo>
                  <a:lnTo>
                    <a:pt x="200" y="1601"/>
                  </a:lnTo>
                  <a:lnTo>
                    <a:pt x="217" y="1641"/>
                  </a:lnTo>
                  <a:lnTo>
                    <a:pt x="237" y="1682"/>
                  </a:lnTo>
                  <a:lnTo>
                    <a:pt x="257" y="1721"/>
                  </a:lnTo>
                  <a:lnTo>
                    <a:pt x="280" y="1759"/>
                  </a:lnTo>
                  <a:lnTo>
                    <a:pt x="304" y="1797"/>
                  </a:lnTo>
                  <a:lnTo>
                    <a:pt x="330" y="1834"/>
                  </a:lnTo>
                  <a:lnTo>
                    <a:pt x="358" y="1869"/>
                  </a:lnTo>
                  <a:lnTo>
                    <a:pt x="388" y="1904"/>
                  </a:lnTo>
                  <a:lnTo>
                    <a:pt x="419" y="1938"/>
                  </a:lnTo>
                  <a:lnTo>
                    <a:pt x="452" y="1971"/>
                  </a:lnTo>
                  <a:lnTo>
                    <a:pt x="485" y="2001"/>
                  </a:lnTo>
                  <a:lnTo>
                    <a:pt x="519" y="2031"/>
                  </a:lnTo>
                  <a:lnTo>
                    <a:pt x="555" y="2058"/>
                  </a:lnTo>
                  <a:lnTo>
                    <a:pt x="592" y="2084"/>
                  </a:lnTo>
                  <a:lnTo>
                    <a:pt x="629" y="2108"/>
                  </a:lnTo>
                  <a:lnTo>
                    <a:pt x="668" y="2131"/>
                  </a:lnTo>
                  <a:lnTo>
                    <a:pt x="707" y="2152"/>
                  </a:lnTo>
                  <a:lnTo>
                    <a:pt x="747" y="2171"/>
                  </a:lnTo>
                  <a:lnTo>
                    <a:pt x="787" y="2189"/>
                  </a:lnTo>
                  <a:lnTo>
                    <a:pt x="828" y="2205"/>
                  </a:lnTo>
                  <a:lnTo>
                    <a:pt x="870" y="2218"/>
                  </a:lnTo>
                  <a:lnTo>
                    <a:pt x="912" y="2231"/>
                  </a:lnTo>
                  <a:lnTo>
                    <a:pt x="954" y="2241"/>
                  </a:lnTo>
                  <a:lnTo>
                    <a:pt x="997" y="2251"/>
                  </a:lnTo>
                  <a:lnTo>
                    <a:pt x="1040" y="2257"/>
                  </a:lnTo>
                  <a:lnTo>
                    <a:pt x="1084" y="2263"/>
                  </a:lnTo>
                  <a:lnTo>
                    <a:pt x="1127" y="2266"/>
                  </a:lnTo>
                  <a:lnTo>
                    <a:pt x="1172" y="2268"/>
                  </a:lnTo>
                  <a:lnTo>
                    <a:pt x="1215" y="2268"/>
                  </a:lnTo>
                  <a:lnTo>
                    <a:pt x="1260" y="2266"/>
                  </a:lnTo>
                  <a:lnTo>
                    <a:pt x="1303" y="2263"/>
                  </a:lnTo>
                  <a:lnTo>
                    <a:pt x="1348" y="2257"/>
                  </a:lnTo>
                  <a:lnTo>
                    <a:pt x="1391" y="2250"/>
                  </a:lnTo>
                  <a:lnTo>
                    <a:pt x="1435" y="2241"/>
                  </a:lnTo>
                  <a:lnTo>
                    <a:pt x="1478" y="2230"/>
                  </a:lnTo>
                  <a:lnTo>
                    <a:pt x="1521" y="2217"/>
                  </a:lnTo>
                  <a:lnTo>
                    <a:pt x="1564" y="2202"/>
                  </a:lnTo>
                  <a:lnTo>
                    <a:pt x="1606" y="2186"/>
                  </a:lnTo>
                  <a:lnTo>
                    <a:pt x="1648" y="2167"/>
                  </a:lnTo>
                  <a:lnTo>
                    <a:pt x="1690" y="2147"/>
                  </a:lnTo>
                  <a:lnTo>
                    <a:pt x="1731" y="2125"/>
                  </a:lnTo>
                  <a:lnTo>
                    <a:pt x="1710" y="2142"/>
                  </a:lnTo>
                  <a:lnTo>
                    <a:pt x="1689" y="2160"/>
                  </a:lnTo>
                  <a:lnTo>
                    <a:pt x="1668" y="2178"/>
                  </a:lnTo>
                  <a:lnTo>
                    <a:pt x="1647" y="2195"/>
                  </a:lnTo>
                  <a:lnTo>
                    <a:pt x="1625" y="2212"/>
                  </a:lnTo>
                  <a:lnTo>
                    <a:pt x="1603" y="2228"/>
                  </a:lnTo>
                  <a:lnTo>
                    <a:pt x="1582" y="2244"/>
                  </a:lnTo>
                  <a:lnTo>
                    <a:pt x="1559" y="2260"/>
                  </a:lnTo>
                  <a:lnTo>
                    <a:pt x="1537" y="2276"/>
                  </a:lnTo>
                  <a:lnTo>
                    <a:pt x="1514" y="2291"/>
                  </a:lnTo>
                  <a:lnTo>
                    <a:pt x="1491" y="2306"/>
                  </a:lnTo>
                  <a:lnTo>
                    <a:pt x="1468" y="2321"/>
                  </a:lnTo>
                  <a:lnTo>
                    <a:pt x="1444" y="2334"/>
                  </a:lnTo>
                  <a:lnTo>
                    <a:pt x="1421" y="2348"/>
                  </a:lnTo>
                  <a:lnTo>
                    <a:pt x="1396" y="2362"/>
                  </a:lnTo>
                  <a:lnTo>
                    <a:pt x="1372" y="2375"/>
                  </a:lnTo>
                  <a:lnTo>
                    <a:pt x="1313" y="2382"/>
                  </a:lnTo>
                  <a:lnTo>
                    <a:pt x="1254" y="2387"/>
                  </a:lnTo>
                  <a:lnTo>
                    <a:pt x="1196" y="2388"/>
                  </a:lnTo>
                  <a:lnTo>
                    <a:pt x="1138" y="2387"/>
                  </a:lnTo>
                  <a:lnTo>
                    <a:pt x="1080" y="2382"/>
                  </a:lnTo>
                  <a:lnTo>
                    <a:pt x="1023" y="2375"/>
                  </a:lnTo>
                  <a:lnTo>
                    <a:pt x="967" y="2366"/>
                  </a:lnTo>
                  <a:lnTo>
                    <a:pt x="912" y="2354"/>
                  </a:lnTo>
                  <a:lnTo>
                    <a:pt x="858" y="2339"/>
                  </a:lnTo>
                  <a:lnTo>
                    <a:pt x="804" y="2322"/>
                  </a:lnTo>
                  <a:lnTo>
                    <a:pt x="752" y="2303"/>
                  </a:lnTo>
                  <a:lnTo>
                    <a:pt x="700" y="2280"/>
                  </a:lnTo>
                  <a:lnTo>
                    <a:pt x="650" y="2256"/>
                  </a:lnTo>
                  <a:lnTo>
                    <a:pt x="601" y="2230"/>
                  </a:lnTo>
                  <a:lnTo>
                    <a:pt x="553" y="2201"/>
                  </a:lnTo>
                  <a:lnTo>
                    <a:pt x="507" y="2171"/>
                  </a:lnTo>
                  <a:lnTo>
                    <a:pt x="463" y="2138"/>
                  </a:lnTo>
                  <a:lnTo>
                    <a:pt x="419" y="2103"/>
                  </a:lnTo>
                  <a:lnTo>
                    <a:pt x="378" y="2066"/>
                  </a:lnTo>
                  <a:lnTo>
                    <a:pt x="338" y="2027"/>
                  </a:lnTo>
                  <a:lnTo>
                    <a:pt x="300" y="1986"/>
                  </a:lnTo>
                  <a:lnTo>
                    <a:pt x="265" y="1943"/>
                  </a:lnTo>
                  <a:lnTo>
                    <a:pt x="230" y="1899"/>
                  </a:lnTo>
                  <a:lnTo>
                    <a:pt x="198" y="1853"/>
                  </a:lnTo>
                  <a:lnTo>
                    <a:pt x="168" y="1805"/>
                  </a:lnTo>
                  <a:lnTo>
                    <a:pt x="140" y="1756"/>
                  </a:lnTo>
                  <a:lnTo>
                    <a:pt x="115" y="1705"/>
                  </a:lnTo>
                  <a:lnTo>
                    <a:pt x="92" y="1653"/>
                  </a:lnTo>
                  <a:lnTo>
                    <a:pt x="71" y="1599"/>
                  </a:lnTo>
                  <a:lnTo>
                    <a:pt x="52" y="1544"/>
                  </a:lnTo>
                  <a:lnTo>
                    <a:pt x="37" y="1488"/>
                  </a:lnTo>
                  <a:lnTo>
                    <a:pt x="24" y="1430"/>
                  </a:lnTo>
                  <a:lnTo>
                    <a:pt x="13" y="1372"/>
                  </a:lnTo>
                  <a:lnTo>
                    <a:pt x="6" y="1314"/>
                  </a:lnTo>
                  <a:lnTo>
                    <a:pt x="2" y="1256"/>
                  </a:lnTo>
                  <a:lnTo>
                    <a:pt x="0" y="1199"/>
                  </a:lnTo>
                  <a:lnTo>
                    <a:pt x="1" y="1142"/>
                  </a:lnTo>
                  <a:lnTo>
                    <a:pt x="5" y="1085"/>
                  </a:lnTo>
                  <a:lnTo>
                    <a:pt x="12" y="1028"/>
                  </a:lnTo>
                  <a:lnTo>
                    <a:pt x="21" y="973"/>
                  </a:lnTo>
                  <a:lnTo>
                    <a:pt x="32" y="918"/>
                  </a:lnTo>
                  <a:lnTo>
                    <a:pt x="47" y="864"/>
                  </a:lnTo>
                  <a:lnTo>
                    <a:pt x="63" y="811"/>
                  </a:lnTo>
                  <a:lnTo>
                    <a:pt x="82" y="759"/>
                  </a:lnTo>
                  <a:lnTo>
                    <a:pt x="104" y="707"/>
                  </a:lnTo>
                  <a:lnTo>
                    <a:pt x="128" y="657"/>
                  </a:lnTo>
                  <a:lnTo>
                    <a:pt x="154" y="608"/>
                  </a:lnTo>
                  <a:lnTo>
                    <a:pt x="182" y="561"/>
                  </a:lnTo>
                  <a:lnTo>
                    <a:pt x="212" y="515"/>
                  </a:lnTo>
                  <a:lnTo>
                    <a:pt x="245" y="470"/>
                  </a:lnTo>
                  <a:lnTo>
                    <a:pt x="280" y="427"/>
                  </a:lnTo>
                  <a:lnTo>
                    <a:pt x="316" y="385"/>
                  </a:lnTo>
                  <a:lnTo>
                    <a:pt x="355" y="345"/>
                  </a:lnTo>
                  <a:lnTo>
                    <a:pt x="395" y="306"/>
                  </a:lnTo>
                  <a:lnTo>
                    <a:pt x="438" y="270"/>
                  </a:lnTo>
                  <a:lnTo>
                    <a:pt x="482" y="236"/>
                  </a:lnTo>
                  <a:lnTo>
                    <a:pt x="528" y="203"/>
                  </a:lnTo>
                  <a:lnTo>
                    <a:pt x="575" y="173"/>
                  </a:lnTo>
                  <a:lnTo>
                    <a:pt x="625" y="144"/>
                  </a:lnTo>
                  <a:lnTo>
                    <a:pt x="676" y="118"/>
                  </a:lnTo>
                  <a:lnTo>
                    <a:pt x="728" y="95"/>
                  </a:lnTo>
                  <a:lnTo>
                    <a:pt x="782" y="74"/>
                  </a:lnTo>
                  <a:lnTo>
                    <a:pt x="837" y="55"/>
                  </a:lnTo>
                  <a:lnTo>
                    <a:pt x="894" y="38"/>
                  </a:lnTo>
                  <a:lnTo>
                    <a:pt x="952" y="25"/>
                  </a:lnTo>
                  <a:lnTo>
                    <a:pt x="1009" y="14"/>
                  </a:lnTo>
                  <a:lnTo>
                    <a:pt x="1067" y="7"/>
                  </a:lnTo>
                  <a:lnTo>
                    <a:pt x="1124" y="2"/>
                  </a:lnTo>
                  <a:lnTo>
                    <a:pt x="1182" y="0"/>
                  </a:lnTo>
                  <a:lnTo>
                    <a:pt x="1239" y="1"/>
                  </a:lnTo>
                  <a:lnTo>
                    <a:pt x="1295" y="5"/>
                  </a:lnTo>
                  <a:lnTo>
                    <a:pt x="1351" y="10"/>
                  </a:lnTo>
                  <a:lnTo>
                    <a:pt x="1406" y="19"/>
                  </a:lnTo>
                  <a:lnTo>
                    <a:pt x="1461" y="30"/>
                  </a:lnTo>
                  <a:lnTo>
                    <a:pt x="1515" y="44"/>
                  </a:lnTo>
                  <a:lnTo>
                    <a:pt x="1568" y="60"/>
                  </a:lnTo>
                  <a:lnTo>
                    <a:pt x="1621" y="79"/>
                  </a:lnTo>
                  <a:lnTo>
                    <a:pt x="1672" y="99"/>
                  </a:lnTo>
                  <a:lnTo>
                    <a:pt x="1722" y="123"/>
                  </a:lnTo>
                  <a:lnTo>
                    <a:pt x="1771" y="148"/>
                  </a:lnTo>
                  <a:lnTo>
                    <a:pt x="1819" y="176"/>
                  </a:lnTo>
                  <a:lnTo>
                    <a:pt x="1865" y="206"/>
                  </a:lnTo>
                  <a:lnTo>
                    <a:pt x="1911" y="238"/>
                  </a:lnTo>
                  <a:lnTo>
                    <a:pt x="1954" y="272"/>
                  </a:lnTo>
                  <a:lnTo>
                    <a:pt x="1996" y="308"/>
                  </a:lnTo>
                  <a:lnTo>
                    <a:pt x="2036" y="346"/>
                  </a:lnTo>
                  <a:lnTo>
                    <a:pt x="2075" y="386"/>
                  </a:lnTo>
                  <a:lnTo>
                    <a:pt x="2112" y="428"/>
                  </a:lnTo>
                  <a:lnTo>
                    <a:pt x="2146" y="472"/>
                  </a:lnTo>
                  <a:lnTo>
                    <a:pt x="2179" y="517"/>
                  </a:lnTo>
                  <a:lnTo>
                    <a:pt x="2210" y="564"/>
                  </a:lnTo>
                  <a:lnTo>
                    <a:pt x="2239" y="613"/>
                  </a:lnTo>
                  <a:lnTo>
                    <a:pt x="2265" y="664"/>
                  </a:lnTo>
                  <a:lnTo>
                    <a:pt x="2289" y="716"/>
                  </a:lnTo>
                  <a:lnTo>
                    <a:pt x="2311" y="769"/>
                  </a:lnTo>
                  <a:lnTo>
                    <a:pt x="2330" y="825"/>
                  </a:lnTo>
                </a:path>
              </a:pathLst>
            </a:custGeom>
            <a:solidFill>
              <a:srgbClr val="88DD99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80" name="Freeform 16"/>
            <p:cNvSpPr>
              <a:spLocks/>
            </p:cNvSpPr>
            <p:nvPr/>
          </p:nvSpPr>
          <p:spPr bwMode="auto">
            <a:xfrm>
              <a:off x="2491" y="1482"/>
              <a:ext cx="2149" cy="2149"/>
            </a:xfrm>
            <a:custGeom>
              <a:avLst/>
              <a:gdLst/>
              <a:ahLst/>
              <a:cxnLst>
                <a:cxn ang="0">
                  <a:pos x="2009" y="882"/>
                </a:cxn>
                <a:cxn ang="0">
                  <a:pos x="1934" y="661"/>
                </a:cxn>
                <a:cxn ang="0">
                  <a:pos x="1811" y="467"/>
                </a:cxn>
                <a:cxn ang="0">
                  <a:pos x="1645" y="310"/>
                </a:cxn>
                <a:cxn ang="0">
                  <a:pos x="1445" y="195"/>
                </a:cxn>
                <a:cxn ang="0">
                  <a:pos x="1219" y="131"/>
                </a:cxn>
                <a:cxn ang="0">
                  <a:pos x="976" y="125"/>
                </a:cxn>
                <a:cxn ang="0">
                  <a:pos x="746" y="178"/>
                </a:cxn>
                <a:cxn ang="0">
                  <a:pos x="540" y="283"/>
                </a:cxn>
                <a:cxn ang="0">
                  <a:pos x="368" y="433"/>
                </a:cxn>
                <a:cxn ang="0">
                  <a:pos x="235" y="620"/>
                </a:cxn>
                <a:cxn ang="0">
                  <a:pos x="149" y="836"/>
                </a:cxn>
                <a:cxn ang="0">
                  <a:pos x="119" y="1075"/>
                </a:cxn>
                <a:cxn ang="0">
                  <a:pos x="149" y="1313"/>
                </a:cxn>
                <a:cxn ang="0">
                  <a:pos x="235" y="1529"/>
                </a:cxn>
                <a:cxn ang="0">
                  <a:pos x="368" y="1716"/>
                </a:cxn>
                <a:cxn ang="0">
                  <a:pos x="540" y="1866"/>
                </a:cxn>
                <a:cxn ang="0">
                  <a:pos x="746" y="1971"/>
                </a:cxn>
                <a:cxn ang="0">
                  <a:pos x="976" y="2024"/>
                </a:cxn>
                <a:cxn ang="0">
                  <a:pos x="1219" y="2018"/>
                </a:cxn>
                <a:cxn ang="0">
                  <a:pos x="1445" y="1954"/>
                </a:cxn>
                <a:cxn ang="0">
                  <a:pos x="1645" y="1839"/>
                </a:cxn>
                <a:cxn ang="0">
                  <a:pos x="1811" y="1682"/>
                </a:cxn>
                <a:cxn ang="0">
                  <a:pos x="1934" y="1488"/>
                </a:cxn>
                <a:cxn ang="0">
                  <a:pos x="2009" y="1267"/>
                </a:cxn>
                <a:cxn ang="0">
                  <a:pos x="1611" y="2005"/>
                </a:cxn>
                <a:cxn ang="0">
                  <a:pos x="1725" y="1894"/>
                </a:cxn>
                <a:cxn ang="0">
                  <a:pos x="1828" y="1773"/>
                </a:cxn>
                <a:cxn ang="0">
                  <a:pos x="1922" y="1643"/>
                </a:cxn>
                <a:cxn ang="0">
                  <a:pos x="2003" y="1506"/>
                </a:cxn>
                <a:cxn ang="0">
                  <a:pos x="2072" y="1362"/>
                </a:cxn>
                <a:cxn ang="0">
                  <a:pos x="2128" y="1211"/>
                </a:cxn>
                <a:cxn ang="0">
                  <a:pos x="2146" y="1011"/>
                </a:cxn>
                <a:cxn ang="0">
                  <a:pos x="2110" y="790"/>
                </a:cxn>
                <a:cxn ang="0">
                  <a:pos x="2030" y="585"/>
                </a:cxn>
                <a:cxn ang="0">
                  <a:pos x="1911" y="402"/>
                </a:cxn>
                <a:cxn ang="0">
                  <a:pos x="1757" y="245"/>
                </a:cxn>
                <a:cxn ang="0">
                  <a:pos x="1572" y="123"/>
                </a:cxn>
                <a:cxn ang="0">
                  <a:pos x="1360" y="39"/>
                </a:cxn>
                <a:cxn ang="0">
                  <a:pos x="1138" y="2"/>
                </a:cxn>
                <a:cxn ang="0">
                  <a:pos x="918" y="12"/>
                </a:cxn>
                <a:cxn ang="0">
                  <a:pos x="707" y="65"/>
                </a:cxn>
                <a:cxn ang="0">
                  <a:pos x="510" y="160"/>
                </a:cxn>
                <a:cxn ang="0">
                  <a:pos x="335" y="295"/>
                </a:cxn>
                <a:cxn ang="0">
                  <a:pos x="189" y="466"/>
                </a:cxn>
                <a:cxn ang="0">
                  <a:pos x="80" y="666"/>
                </a:cxn>
                <a:cxn ang="0">
                  <a:pos x="18" y="879"/>
                </a:cxn>
                <a:cxn ang="0">
                  <a:pos x="0" y="1097"/>
                </a:cxn>
                <a:cxn ang="0">
                  <a:pos x="27" y="1314"/>
                </a:cxn>
                <a:cxn ang="0">
                  <a:pos x="97" y="1521"/>
                </a:cxn>
                <a:cxn ang="0">
                  <a:pos x="210" y="1714"/>
                </a:cxn>
                <a:cxn ang="0">
                  <a:pos x="365" y="1881"/>
                </a:cxn>
                <a:cxn ang="0">
                  <a:pos x="548" y="2011"/>
                </a:cxn>
                <a:cxn ang="0">
                  <a:pos x="750" y="2098"/>
                </a:cxn>
                <a:cxn ang="0">
                  <a:pos x="964" y="2143"/>
                </a:cxn>
                <a:cxn ang="0">
                  <a:pos x="1183" y="2143"/>
                </a:cxn>
                <a:cxn ang="0">
                  <a:pos x="1401" y="2097"/>
                </a:cxn>
                <a:cxn ang="0">
                  <a:pos x="1611" y="2005"/>
                </a:cxn>
              </a:cxnLst>
              <a:rect l="0" t="0" r="r" b="b"/>
              <a:pathLst>
                <a:path w="2149" h="2149">
                  <a:moveTo>
                    <a:pt x="2029" y="1075"/>
                  </a:moveTo>
                  <a:lnTo>
                    <a:pt x="2027" y="1026"/>
                  </a:lnTo>
                  <a:lnTo>
                    <a:pt x="2023" y="977"/>
                  </a:lnTo>
                  <a:lnTo>
                    <a:pt x="2018" y="929"/>
                  </a:lnTo>
                  <a:lnTo>
                    <a:pt x="2009" y="882"/>
                  </a:lnTo>
                  <a:lnTo>
                    <a:pt x="1999" y="836"/>
                  </a:lnTo>
                  <a:lnTo>
                    <a:pt x="1985" y="791"/>
                  </a:lnTo>
                  <a:lnTo>
                    <a:pt x="1971" y="747"/>
                  </a:lnTo>
                  <a:lnTo>
                    <a:pt x="1953" y="703"/>
                  </a:lnTo>
                  <a:lnTo>
                    <a:pt x="1934" y="661"/>
                  </a:lnTo>
                  <a:lnTo>
                    <a:pt x="1913" y="620"/>
                  </a:lnTo>
                  <a:lnTo>
                    <a:pt x="1890" y="580"/>
                  </a:lnTo>
                  <a:lnTo>
                    <a:pt x="1865" y="541"/>
                  </a:lnTo>
                  <a:lnTo>
                    <a:pt x="1839" y="503"/>
                  </a:lnTo>
                  <a:lnTo>
                    <a:pt x="1811" y="467"/>
                  </a:lnTo>
                  <a:lnTo>
                    <a:pt x="1780" y="433"/>
                  </a:lnTo>
                  <a:lnTo>
                    <a:pt x="1749" y="399"/>
                  </a:lnTo>
                  <a:lnTo>
                    <a:pt x="1716" y="368"/>
                  </a:lnTo>
                  <a:lnTo>
                    <a:pt x="1681" y="338"/>
                  </a:lnTo>
                  <a:lnTo>
                    <a:pt x="1645" y="310"/>
                  </a:lnTo>
                  <a:lnTo>
                    <a:pt x="1608" y="283"/>
                  </a:lnTo>
                  <a:lnTo>
                    <a:pt x="1569" y="258"/>
                  </a:lnTo>
                  <a:lnTo>
                    <a:pt x="1529" y="235"/>
                  </a:lnTo>
                  <a:lnTo>
                    <a:pt x="1487" y="214"/>
                  </a:lnTo>
                  <a:lnTo>
                    <a:pt x="1445" y="195"/>
                  </a:lnTo>
                  <a:lnTo>
                    <a:pt x="1402" y="178"/>
                  </a:lnTo>
                  <a:lnTo>
                    <a:pt x="1358" y="163"/>
                  </a:lnTo>
                  <a:lnTo>
                    <a:pt x="1313" y="150"/>
                  </a:lnTo>
                  <a:lnTo>
                    <a:pt x="1266" y="139"/>
                  </a:lnTo>
                  <a:lnTo>
                    <a:pt x="1219" y="131"/>
                  </a:lnTo>
                  <a:lnTo>
                    <a:pt x="1172" y="125"/>
                  </a:lnTo>
                  <a:lnTo>
                    <a:pt x="1123" y="121"/>
                  </a:lnTo>
                  <a:lnTo>
                    <a:pt x="1074" y="120"/>
                  </a:lnTo>
                  <a:lnTo>
                    <a:pt x="1025" y="121"/>
                  </a:lnTo>
                  <a:lnTo>
                    <a:pt x="976" y="125"/>
                  </a:lnTo>
                  <a:lnTo>
                    <a:pt x="929" y="131"/>
                  </a:lnTo>
                  <a:lnTo>
                    <a:pt x="882" y="139"/>
                  </a:lnTo>
                  <a:lnTo>
                    <a:pt x="835" y="150"/>
                  </a:lnTo>
                  <a:lnTo>
                    <a:pt x="790" y="163"/>
                  </a:lnTo>
                  <a:lnTo>
                    <a:pt x="746" y="178"/>
                  </a:lnTo>
                  <a:lnTo>
                    <a:pt x="702" y="195"/>
                  </a:lnTo>
                  <a:lnTo>
                    <a:pt x="661" y="214"/>
                  </a:lnTo>
                  <a:lnTo>
                    <a:pt x="619" y="235"/>
                  </a:lnTo>
                  <a:lnTo>
                    <a:pt x="579" y="258"/>
                  </a:lnTo>
                  <a:lnTo>
                    <a:pt x="540" y="283"/>
                  </a:lnTo>
                  <a:lnTo>
                    <a:pt x="503" y="310"/>
                  </a:lnTo>
                  <a:lnTo>
                    <a:pt x="467" y="338"/>
                  </a:lnTo>
                  <a:lnTo>
                    <a:pt x="432" y="368"/>
                  </a:lnTo>
                  <a:lnTo>
                    <a:pt x="399" y="399"/>
                  </a:lnTo>
                  <a:lnTo>
                    <a:pt x="368" y="433"/>
                  </a:lnTo>
                  <a:lnTo>
                    <a:pt x="337" y="467"/>
                  </a:lnTo>
                  <a:lnTo>
                    <a:pt x="309" y="503"/>
                  </a:lnTo>
                  <a:lnTo>
                    <a:pt x="283" y="541"/>
                  </a:lnTo>
                  <a:lnTo>
                    <a:pt x="258" y="580"/>
                  </a:lnTo>
                  <a:lnTo>
                    <a:pt x="235" y="620"/>
                  </a:lnTo>
                  <a:lnTo>
                    <a:pt x="214" y="661"/>
                  </a:lnTo>
                  <a:lnTo>
                    <a:pt x="195" y="703"/>
                  </a:lnTo>
                  <a:lnTo>
                    <a:pt x="177" y="747"/>
                  </a:lnTo>
                  <a:lnTo>
                    <a:pt x="163" y="791"/>
                  </a:lnTo>
                  <a:lnTo>
                    <a:pt x="149" y="836"/>
                  </a:lnTo>
                  <a:lnTo>
                    <a:pt x="139" y="882"/>
                  </a:lnTo>
                  <a:lnTo>
                    <a:pt x="130" y="929"/>
                  </a:lnTo>
                  <a:lnTo>
                    <a:pt x="125" y="977"/>
                  </a:lnTo>
                  <a:lnTo>
                    <a:pt x="121" y="1026"/>
                  </a:lnTo>
                  <a:lnTo>
                    <a:pt x="119" y="1075"/>
                  </a:lnTo>
                  <a:lnTo>
                    <a:pt x="121" y="1123"/>
                  </a:lnTo>
                  <a:lnTo>
                    <a:pt x="125" y="1172"/>
                  </a:lnTo>
                  <a:lnTo>
                    <a:pt x="130" y="1220"/>
                  </a:lnTo>
                  <a:lnTo>
                    <a:pt x="139" y="1267"/>
                  </a:lnTo>
                  <a:lnTo>
                    <a:pt x="149" y="1313"/>
                  </a:lnTo>
                  <a:lnTo>
                    <a:pt x="163" y="1358"/>
                  </a:lnTo>
                  <a:lnTo>
                    <a:pt x="177" y="1402"/>
                  </a:lnTo>
                  <a:lnTo>
                    <a:pt x="195" y="1446"/>
                  </a:lnTo>
                  <a:lnTo>
                    <a:pt x="214" y="1488"/>
                  </a:lnTo>
                  <a:lnTo>
                    <a:pt x="235" y="1529"/>
                  </a:lnTo>
                  <a:lnTo>
                    <a:pt x="258" y="1569"/>
                  </a:lnTo>
                  <a:lnTo>
                    <a:pt x="283" y="1608"/>
                  </a:lnTo>
                  <a:lnTo>
                    <a:pt x="309" y="1646"/>
                  </a:lnTo>
                  <a:lnTo>
                    <a:pt x="337" y="1682"/>
                  </a:lnTo>
                  <a:lnTo>
                    <a:pt x="368" y="1716"/>
                  </a:lnTo>
                  <a:lnTo>
                    <a:pt x="399" y="1749"/>
                  </a:lnTo>
                  <a:lnTo>
                    <a:pt x="432" y="1781"/>
                  </a:lnTo>
                  <a:lnTo>
                    <a:pt x="467" y="1811"/>
                  </a:lnTo>
                  <a:lnTo>
                    <a:pt x="503" y="1839"/>
                  </a:lnTo>
                  <a:lnTo>
                    <a:pt x="540" y="1866"/>
                  </a:lnTo>
                  <a:lnTo>
                    <a:pt x="579" y="1891"/>
                  </a:lnTo>
                  <a:lnTo>
                    <a:pt x="619" y="1914"/>
                  </a:lnTo>
                  <a:lnTo>
                    <a:pt x="661" y="1935"/>
                  </a:lnTo>
                  <a:lnTo>
                    <a:pt x="702" y="1954"/>
                  </a:lnTo>
                  <a:lnTo>
                    <a:pt x="746" y="1971"/>
                  </a:lnTo>
                  <a:lnTo>
                    <a:pt x="790" y="1986"/>
                  </a:lnTo>
                  <a:lnTo>
                    <a:pt x="835" y="1999"/>
                  </a:lnTo>
                  <a:lnTo>
                    <a:pt x="882" y="2010"/>
                  </a:lnTo>
                  <a:lnTo>
                    <a:pt x="929" y="2018"/>
                  </a:lnTo>
                  <a:lnTo>
                    <a:pt x="976" y="2024"/>
                  </a:lnTo>
                  <a:lnTo>
                    <a:pt x="1025" y="2028"/>
                  </a:lnTo>
                  <a:lnTo>
                    <a:pt x="1074" y="2029"/>
                  </a:lnTo>
                  <a:lnTo>
                    <a:pt x="1123" y="2028"/>
                  </a:lnTo>
                  <a:lnTo>
                    <a:pt x="1172" y="2024"/>
                  </a:lnTo>
                  <a:lnTo>
                    <a:pt x="1219" y="2018"/>
                  </a:lnTo>
                  <a:lnTo>
                    <a:pt x="1266" y="2010"/>
                  </a:lnTo>
                  <a:lnTo>
                    <a:pt x="1313" y="1999"/>
                  </a:lnTo>
                  <a:lnTo>
                    <a:pt x="1358" y="1986"/>
                  </a:lnTo>
                  <a:lnTo>
                    <a:pt x="1402" y="1971"/>
                  </a:lnTo>
                  <a:lnTo>
                    <a:pt x="1445" y="1954"/>
                  </a:lnTo>
                  <a:lnTo>
                    <a:pt x="1487" y="1935"/>
                  </a:lnTo>
                  <a:lnTo>
                    <a:pt x="1529" y="1914"/>
                  </a:lnTo>
                  <a:lnTo>
                    <a:pt x="1569" y="1891"/>
                  </a:lnTo>
                  <a:lnTo>
                    <a:pt x="1608" y="1866"/>
                  </a:lnTo>
                  <a:lnTo>
                    <a:pt x="1645" y="1839"/>
                  </a:lnTo>
                  <a:lnTo>
                    <a:pt x="1681" y="1811"/>
                  </a:lnTo>
                  <a:lnTo>
                    <a:pt x="1716" y="1781"/>
                  </a:lnTo>
                  <a:lnTo>
                    <a:pt x="1749" y="1749"/>
                  </a:lnTo>
                  <a:lnTo>
                    <a:pt x="1780" y="1716"/>
                  </a:lnTo>
                  <a:lnTo>
                    <a:pt x="1811" y="1682"/>
                  </a:lnTo>
                  <a:lnTo>
                    <a:pt x="1839" y="1646"/>
                  </a:lnTo>
                  <a:lnTo>
                    <a:pt x="1865" y="1608"/>
                  </a:lnTo>
                  <a:lnTo>
                    <a:pt x="1890" y="1569"/>
                  </a:lnTo>
                  <a:lnTo>
                    <a:pt x="1913" y="1529"/>
                  </a:lnTo>
                  <a:lnTo>
                    <a:pt x="1934" y="1488"/>
                  </a:lnTo>
                  <a:lnTo>
                    <a:pt x="1953" y="1446"/>
                  </a:lnTo>
                  <a:lnTo>
                    <a:pt x="1971" y="1402"/>
                  </a:lnTo>
                  <a:lnTo>
                    <a:pt x="1985" y="1358"/>
                  </a:lnTo>
                  <a:lnTo>
                    <a:pt x="1999" y="1313"/>
                  </a:lnTo>
                  <a:lnTo>
                    <a:pt x="2009" y="1267"/>
                  </a:lnTo>
                  <a:lnTo>
                    <a:pt x="2018" y="1220"/>
                  </a:lnTo>
                  <a:lnTo>
                    <a:pt x="2023" y="1172"/>
                  </a:lnTo>
                  <a:lnTo>
                    <a:pt x="2027" y="1123"/>
                  </a:lnTo>
                  <a:lnTo>
                    <a:pt x="2029" y="1075"/>
                  </a:lnTo>
                  <a:lnTo>
                    <a:pt x="1611" y="2005"/>
                  </a:lnTo>
                  <a:lnTo>
                    <a:pt x="1634" y="1983"/>
                  </a:lnTo>
                  <a:lnTo>
                    <a:pt x="1658" y="1961"/>
                  </a:lnTo>
                  <a:lnTo>
                    <a:pt x="1680" y="1939"/>
                  </a:lnTo>
                  <a:lnTo>
                    <a:pt x="1703" y="1917"/>
                  </a:lnTo>
                  <a:lnTo>
                    <a:pt x="1725" y="1894"/>
                  </a:lnTo>
                  <a:lnTo>
                    <a:pt x="1746" y="1870"/>
                  </a:lnTo>
                  <a:lnTo>
                    <a:pt x="1768" y="1846"/>
                  </a:lnTo>
                  <a:lnTo>
                    <a:pt x="1788" y="1822"/>
                  </a:lnTo>
                  <a:lnTo>
                    <a:pt x="1809" y="1797"/>
                  </a:lnTo>
                  <a:lnTo>
                    <a:pt x="1828" y="1773"/>
                  </a:lnTo>
                  <a:lnTo>
                    <a:pt x="1848" y="1747"/>
                  </a:lnTo>
                  <a:lnTo>
                    <a:pt x="1867" y="1722"/>
                  </a:lnTo>
                  <a:lnTo>
                    <a:pt x="1886" y="1696"/>
                  </a:lnTo>
                  <a:lnTo>
                    <a:pt x="1904" y="1670"/>
                  </a:lnTo>
                  <a:lnTo>
                    <a:pt x="1922" y="1643"/>
                  </a:lnTo>
                  <a:lnTo>
                    <a:pt x="1939" y="1617"/>
                  </a:lnTo>
                  <a:lnTo>
                    <a:pt x="1956" y="1590"/>
                  </a:lnTo>
                  <a:lnTo>
                    <a:pt x="1972" y="1562"/>
                  </a:lnTo>
                  <a:lnTo>
                    <a:pt x="1988" y="1535"/>
                  </a:lnTo>
                  <a:lnTo>
                    <a:pt x="2003" y="1506"/>
                  </a:lnTo>
                  <a:lnTo>
                    <a:pt x="2018" y="1478"/>
                  </a:lnTo>
                  <a:lnTo>
                    <a:pt x="2032" y="1450"/>
                  </a:lnTo>
                  <a:lnTo>
                    <a:pt x="2046" y="1421"/>
                  </a:lnTo>
                  <a:lnTo>
                    <a:pt x="2059" y="1391"/>
                  </a:lnTo>
                  <a:lnTo>
                    <a:pt x="2072" y="1362"/>
                  </a:lnTo>
                  <a:lnTo>
                    <a:pt x="2084" y="1332"/>
                  </a:lnTo>
                  <a:lnTo>
                    <a:pt x="2096" y="1302"/>
                  </a:lnTo>
                  <a:lnTo>
                    <a:pt x="2107" y="1272"/>
                  </a:lnTo>
                  <a:lnTo>
                    <a:pt x="2117" y="1241"/>
                  </a:lnTo>
                  <a:lnTo>
                    <a:pt x="2128" y="1211"/>
                  </a:lnTo>
                  <a:lnTo>
                    <a:pt x="2137" y="1180"/>
                  </a:lnTo>
                  <a:lnTo>
                    <a:pt x="2146" y="1149"/>
                  </a:lnTo>
                  <a:lnTo>
                    <a:pt x="2148" y="1103"/>
                  </a:lnTo>
                  <a:lnTo>
                    <a:pt x="2148" y="1057"/>
                  </a:lnTo>
                  <a:lnTo>
                    <a:pt x="2146" y="1011"/>
                  </a:lnTo>
                  <a:lnTo>
                    <a:pt x="2142" y="966"/>
                  </a:lnTo>
                  <a:lnTo>
                    <a:pt x="2137" y="921"/>
                  </a:lnTo>
                  <a:lnTo>
                    <a:pt x="2130" y="877"/>
                  </a:lnTo>
                  <a:lnTo>
                    <a:pt x="2121" y="833"/>
                  </a:lnTo>
                  <a:lnTo>
                    <a:pt x="2110" y="790"/>
                  </a:lnTo>
                  <a:lnTo>
                    <a:pt x="2097" y="748"/>
                  </a:lnTo>
                  <a:lnTo>
                    <a:pt x="2083" y="706"/>
                  </a:lnTo>
                  <a:lnTo>
                    <a:pt x="2067" y="664"/>
                  </a:lnTo>
                  <a:lnTo>
                    <a:pt x="2049" y="624"/>
                  </a:lnTo>
                  <a:lnTo>
                    <a:pt x="2030" y="585"/>
                  </a:lnTo>
                  <a:lnTo>
                    <a:pt x="2009" y="547"/>
                  </a:lnTo>
                  <a:lnTo>
                    <a:pt x="1987" y="509"/>
                  </a:lnTo>
                  <a:lnTo>
                    <a:pt x="1963" y="472"/>
                  </a:lnTo>
                  <a:lnTo>
                    <a:pt x="1938" y="436"/>
                  </a:lnTo>
                  <a:lnTo>
                    <a:pt x="1911" y="402"/>
                  </a:lnTo>
                  <a:lnTo>
                    <a:pt x="1883" y="368"/>
                  </a:lnTo>
                  <a:lnTo>
                    <a:pt x="1853" y="335"/>
                  </a:lnTo>
                  <a:lnTo>
                    <a:pt x="1823" y="304"/>
                  </a:lnTo>
                  <a:lnTo>
                    <a:pt x="1791" y="274"/>
                  </a:lnTo>
                  <a:lnTo>
                    <a:pt x="1757" y="245"/>
                  </a:lnTo>
                  <a:lnTo>
                    <a:pt x="1723" y="218"/>
                  </a:lnTo>
                  <a:lnTo>
                    <a:pt x="1686" y="192"/>
                  </a:lnTo>
                  <a:lnTo>
                    <a:pt x="1650" y="167"/>
                  </a:lnTo>
                  <a:lnTo>
                    <a:pt x="1612" y="144"/>
                  </a:lnTo>
                  <a:lnTo>
                    <a:pt x="1572" y="123"/>
                  </a:lnTo>
                  <a:lnTo>
                    <a:pt x="1532" y="103"/>
                  </a:lnTo>
                  <a:lnTo>
                    <a:pt x="1490" y="84"/>
                  </a:lnTo>
                  <a:lnTo>
                    <a:pt x="1448" y="67"/>
                  </a:lnTo>
                  <a:lnTo>
                    <a:pt x="1405" y="52"/>
                  </a:lnTo>
                  <a:lnTo>
                    <a:pt x="1360" y="39"/>
                  </a:lnTo>
                  <a:lnTo>
                    <a:pt x="1316" y="28"/>
                  </a:lnTo>
                  <a:lnTo>
                    <a:pt x="1272" y="19"/>
                  </a:lnTo>
                  <a:lnTo>
                    <a:pt x="1228" y="11"/>
                  </a:lnTo>
                  <a:lnTo>
                    <a:pt x="1183" y="6"/>
                  </a:lnTo>
                  <a:lnTo>
                    <a:pt x="1138" y="2"/>
                  </a:lnTo>
                  <a:lnTo>
                    <a:pt x="1094" y="0"/>
                  </a:lnTo>
                  <a:lnTo>
                    <a:pt x="1050" y="0"/>
                  </a:lnTo>
                  <a:lnTo>
                    <a:pt x="1006" y="2"/>
                  </a:lnTo>
                  <a:lnTo>
                    <a:pt x="962" y="6"/>
                  </a:lnTo>
                  <a:lnTo>
                    <a:pt x="918" y="12"/>
                  </a:lnTo>
                  <a:lnTo>
                    <a:pt x="875" y="19"/>
                  </a:lnTo>
                  <a:lnTo>
                    <a:pt x="832" y="28"/>
                  </a:lnTo>
                  <a:lnTo>
                    <a:pt x="789" y="39"/>
                  </a:lnTo>
                  <a:lnTo>
                    <a:pt x="748" y="51"/>
                  </a:lnTo>
                  <a:lnTo>
                    <a:pt x="707" y="65"/>
                  </a:lnTo>
                  <a:lnTo>
                    <a:pt x="666" y="81"/>
                  </a:lnTo>
                  <a:lnTo>
                    <a:pt x="625" y="98"/>
                  </a:lnTo>
                  <a:lnTo>
                    <a:pt x="586" y="117"/>
                  </a:lnTo>
                  <a:lnTo>
                    <a:pt x="547" y="138"/>
                  </a:lnTo>
                  <a:lnTo>
                    <a:pt x="510" y="160"/>
                  </a:lnTo>
                  <a:lnTo>
                    <a:pt x="473" y="184"/>
                  </a:lnTo>
                  <a:lnTo>
                    <a:pt x="437" y="209"/>
                  </a:lnTo>
                  <a:lnTo>
                    <a:pt x="402" y="237"/>
                  </a:lnTo>
                  <a:lnTo>
                    <a:pt x="368" y="265"/>
                  </a:lnTo>
                  <a:lnTo>
                    <a:pt x="335" y="295"/>
                  </a:lnTo>
                  <a:lnTo>
                    <a:pt x="303" y="326"/>
                  </a:lnTo>
                  <a:lnTo>
                    <a:pt x="273" y="359"/>
                  </a:lnTo>
                  <a:lnTo>
                    <a:pt x="244" y="394"/>
                  </a:lnTo>
                  <a:lnTo>
                    <a:pt x="215" y="429"/>
                  </a:lnTo>
                  <a:lnTo>
                    <a:pt x="189" y="466"/>
                  </a:lnTo>
                  <a:lnTo>
                    <a:pt x="164" y="505"/>
                  </a:lnTo>
                  <a:lnTo>
                    <a:pt x="140" y="544"/>
                  </a:lnTo>
                  <a:lnTo>
                    <a:pt x="118" y="584"/>
                  </a:lnTo>
                  <a:lnTo>
                    <a:pt x="99" y="625"/>
                  </a:lnTo>
                  <a:lnTo>
                    <a:pt x="80" y="666"/>
                  </a:lnTo>
                  <a:lnTo>
                    <a:pt x="64" y="708"/>
                  </a:lnTo>
                  <a:lnTo>
                    <a:pt x="50" y="750"/>
                  </a:lnTo>
                  <a:lnTo>
                    <a:pt x="37" y="793"/>
                  </a:lnTo>
                  <a:lnTo>
                    <a:pt x="27" y="836"/>
                  </a:lnTo>
                  <a:lnTo>
                    <a:pt x="18" y="879"/>
                  </a:lnTo>
                  <a:lnTo>
                    <a:pt x="11" y="923"/>
                  </a:lnTo>
                  <a:lnTo>
                    <a:pt x="6" y="966"/>
                  </a:lnTo>
                  <a:lnTo>
                    <a:pt x="1" y="1010"/>
                  </a:lnTo>
                  <a:lnTo>
                    <a:pt x="0" y="1053"/>
                  </a:lnTo>
                  <a:lnTo>
                    <a:pt x="0" y="1097"/>
                  </a:lnTo>
                  <a:lnTo>
                    <a:pt x="2" y="1141"/>
                  </a:lnTo>
                  <a:lnTo>
                    <a:pt x="6" y="1184"/>
                  </a:lnTo>
                  <a:lnTo>
                    <a:pt x="11" y="1228"/>
                  </a:lnTo>
                  <a:lnTo>
                    <a:pt x="18" y="1271"/>
                  </a:lnTo>
                  <a:lnTo>
                    <a:pt x="27" y="1314"/>
                  </a:lnTo>
                  <a:lnTo>
                    <a:pt x="37" y="1356"/>
                  </a:lnTo>
                  <a:lnTo>
                    <a:pt x="50" y="1398"/>
                  </a:lnTo>
                  <a:lnTo>
                    <a:pt x="64" y="1440"/>
                  </a:lnTo>
                  <a:lnTo>
                    <a:pt x="80" y="1481"/>
                  </a:lnTo>
                  <a:lnTo>
                    <a:pt x="97" y="1521"/>
                  </a:lnTo>
                  <a:lnTo>
                    <a:pt x="117" y="1562"/>
                  </a:lnTo>
                  <a:lnTo>
                    <a:pt x="137" y="1601"/>
                  </a:lnTo>
                  <a:lnTo>
                    <a:pt x="160" y="1639"/>
                  </a:lnTo>
                  <a:lnTo>
                    <a:pt x="184" y="1677"/>
                  </a:lnTo>
                  <a:lnTo>
                    <a:pt x="210" y="1714"/>
                  </a:lnTo>
                  <a:lnTo>
                    <a:pt x="238" y="1749"/>
                  </a:lnTo>
                  <a:lnTo>
                    <a:pt x="268" y="1784"/>
                  </a:lnTo>
                  <a:lnTo>
                    <a:pt x="299" y="1818"/>
                  </a:lnTo>
                  <a:lnTo>
                    <a:pt x="332" y="1851"/>
                  </a:lnTo>
                  <a:lnTo>
                    <a:pt x="365" y="1881"/>
                  </a:lnTo>
                  <a:lnTo>
                    <a:pt x="399" y="1911"/>
                  </a:lnTo>
                  <a:lnTo>
                    <a:pt x="435" y="1938"/>
                  </a:lnTo>
                  <a:lnTo>
                    <a:pt x="472" y="1964"/>
                  </a:lnTo>
                  <a:lnTo>
                    <a:pt x="509" y="1988"/>
                  </a:lnTo>
                  <a:lnTo>
                    <a:pt x="548" y="2011"/>
                  </a:lnTo>
                  <a:lnTo>
                    <a:pt x="587" y="2032"/>
                  </a:lnTo>
                  <a:lnTo>
                    <a:pt x="627" y="2051"/>
                  </a:lnTo>
                  <a:lnTo>
                    <a:pt x="667" y="2069"/>
                  </a:lnTo>
                  <a:lnTo>
                    <a:pt x="708" y="2085"/>
                  </a:lnTo>
                  <a:lnTo>
                    <a:pt x="750" y="2098"/>
                  </a:lnTo>
                  <a:lnTo>
                    <a:pt x="792" y="2111"/>
                  </a:lnTo>
                  <a:lnTo>
                    <a:pt x="834" y="2121"/>
                  </a:lnTo>
                  <a:lnTo>
                    <a:pt x="877" y="2131"/>
                  </a:lnTo>
                  <a:lnTo>
                    <a:pt x="920" y="2137"/>
                  </a:lnTo>
                  <a:lnTo>
                    <a:pt x="964" y="2143"/>
                  </a:lnTo>
                  <a:lnTo>
                    <a:pt x="1007" y="2146"/>
                  </a:lnTo>
                  <a:lnTo>
                    <a:pt x="1052" y="2148"/>
                  </a:lnTo>
                  <a:lnTo>
                    <a:pt x="1095" y="2148"/>
                  </a:lnTo>
                  <a:lnTo>
                    <a:pt x="1140" y="2146"/>
                  </a:lnTo>
                  <a:lnTo>
                    <a:pt x="1183" y="2143"/>
                  </a:lnTo>
                  <a:lnTo>
                    <a:pt x="1228" y="2137"/>
                  </a:lnTo>
                  <a:lnTo>
                    <a:pt x="1271" y="2130"/>
                  </a:lnTo>
                  <a:lnTo>
                    <a:pt x="1315" y="2121"/>
                  </a:lnTo>
                  <a:lnTo>
                    <a:pt x="1358" y="2110"/>
                  </a:lnTo>
                  <a:lnTo>
                    <a:pt x="1401" y="2097"/>
                  </a:lnTo>
                  <a:lnTo>
                    <a:pt x="1444" y="2082"/>
                  </a:lnTo>
                  <a:lnTo>
                    <a:pt x="1486" y="2066"/>
                  </a:lnTo>
                  <a:lnTo>
                    <a:pt x="1528" y="2047"/>
                  </a:lnTo>
                  <a:lnTo>
                    <a:pt x="1570" y="2027"/>
                  </a:lnTo>
                  <a:lnTo>
                    <a:pt x="1611" y="2005"/>
                  </a:lnTo>
                  <a:lnTo>
                    <a:pt x="2029" y="1075"/>
                  </a:lnTo>
                </a:path>
              </a:pathLst>
            </a:custGeom>
            <a:solidFill>
              <a:srgbClr val="8FE09E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81" name="Freeform 17"/>
            <p:cNvSpPr>
              <a:spLocks/>
            </p:cNvSpPr>
            <p:nvPr/>
          </p:nvSpPr>
          <p:spPr bwMode="auto">
            <a:xfrm>
              <a:off x="2610" y="1602"/>
              <a:ext cx="1911" cy="1910"/>
            </a:xfrm>
            <a:custGeom>
              <a:avLst/>
              <a:gdLst/>
              <a:ahLst/>
              <a:cxnLst>
                <a:cxn ang="0">
                  <a:pos x="1890" y="762"/>
                </a:cxn>
                <a:cxn ang="0">
                  <a:pos x="1815" y="541"/>
                </a:cxn>
                <a:cxn ang="0">
                  <a:pos x="1692" y="347"/>
                </a:cxn>
                <a:cxn ang="0">
                  <a:pos x="1526" y="190"/>
                </a:cxn>
                <a:cxn ang="0">
                  <a:pos x="1326" y="75"/>
                </a:cxn>
                <a:cxn ang="0">
                  <a:pos x="1100" y="11"/>
                </a:cxn>
                <a:cxn ang="0">
                  <a:pos x="857" y="5"/>
                </a:cxn>
                <a:cxn ang="0">
                  <a:pos x="627" y="58"/>
                </a:cxn>
                <a:cxn ang="0">
                  <a:pos x="421" y="163"/>
                </a:cxn>
                <a:cxn ang="0">
                  <a:pos x="249" y="313"/>
                </a:cxn>
                <a:cxn ang="0">
                  <a:pos x="116" y="500"/>
                </a:cxn>
                <a:cxn ang="0">
                  <a:pos x="30" y="716"/>
                </a:cxn>
                <a:cxn ang="0">
                  <a:pos x="0" y="955"/>
                </a:cxn>
                <a:cxn ang="0">
                  <a:pos x="30" y="1193"/>
                </a:cxn>
                <a:cxn ang="0">
                  <a:pos x="116" y="1409"/>
                </a:cxn>
                <a:cxn ang="0">
                  <a:pos x="249" y="1596"/>
                </a:cxn>
                <a:cxn ang="0">
                  <a:pos x="421" y="1746"/>
                </a:cxn>
                <a:cxn ang="0">
                  <a:pos x="627" y="1851"/>
                </a:cxn>
                <a:cxn ang="0">
                  <a:pos x="857" y="1904"/>
                </a:cxn>
                <a:cxn ang="0">
                  <a:pos x="1100" y="1898"/>
                </a:cxn>
                <a:cxn ang="0">
                  <a:pos x="1326" y="1834"/>
                </a:cxn>
                <a:cxn ang="0">
                  <a:pos x="1526" y="1719"/>
                </a:cxn>
                <a:cxn ang="0">
                  <a:pos x="1692" y="1562"/>
                </a:cxn>
                <a:cxn ang="0">
                  <a:pos x="1815" y="1368"/>
                </a:cxn>
                <a:cxn ang="0">
                  <a:pos x="1890" y="1147"/>
                </a:cxn>
                <a:cxn ang="0">
                  <a:pos x="1791" y="955"/>
                </a:cxn>
                <a:cxn ang="0">
                  <a:pos x="1764" y="746"/>
                </a:cxn>
                <a:cxn ang="0">
                  <a:pos x="1690" y="557"/>
                </a:cxn>
                <a:cxn ang="0">
                  <a:pos x="1573" y="393"/>
                </a:cxn>
                <a:cxn ang="0">
                  <a:pos x="1422" y="261"/>
                </a:cxn>
                <a:cxn ang="0">
                  <a:pos x="1242" y="169"/>
                </a:cxn>
                <a:cxn ang="0">
                  <a:pos x="1040" y="123"/>
                </a:cxn>
                <a:cxn ang="0">
                  <a:pos x="828" y="129"/>
                </a:cxn>
                <a:cxn ang="0">
                  <a:pos x="630" y="184"/>
                </a:cxn>
                <a:cxn ang="0">
                  <a:pos x="455" y="285"/>
                </a:cxn>
                <a:cxn ang="0">
                  <a:pos x="310" y="423"/>
                </a:cxn>
                <a:cxn ang="0">
                  <a:pos x="202" y="592"/>
                </a:cxn>
                <a:cxn ang="0">
                  <a:pos x="137" y="786"/>
                </a:cxn>
                <a:cxn ang="0">
                  <a:pos x="121" y="998"/>
                </a:cxn>
                <a:cxn ang="0">
                  <a:pos x="157" y="1203"/>
                </a:cxn>
                <a:cxn ang="0">
                  <a:pos x="240" y="1388"/>
                </a:cxn>
                <a:cxn ang="0">
                  <a:pos x="364" y="1545"/>
                </a:cxn>
                <a:cxn ang="0">
                  <a:pos x="522" y="1669"/>
                </a:cxn>
                <a:cxn ang="0">
                  <a:pos x="707" y="1753"/>
                </a:cxn>
                <a:cxn ang="0">
                  <a:pos x="912" y="1789"/>
                </a:cxn>
                <a:cxn ang="0">
                  <a:pos x="1123" y="1773"/>
                </a:cxn>
                <a:cxn ang="0">
                  <a:pos x="1317" y="1708"/>
                </a:cxn>
                <a:cxn ang="0">
                  <a:pos x="1486" y="1599"/>
                </a:cxn>
                <a:cxn ang="0">
                  <a:pos x="1624" y="1454"/>
                </a:cxn>
                <a:cxn ang="0">
                  <a:pos x="1725" y="1279"/>
                </a:cxn>
                <a:cxn ang="0">
                  <a:pos x="1781" y="1082"/>
                </a:cxn>
              </a:cxnLst>
              <a:rect l="0" t="0" r="r" b="b"/>
              <a:pathLst>
                <a:path w="1911" h="1910">
                  <a:moveTo>
                    <a:pt x="1910" y="955"/>
                  </a:moveTo>
                  <a:lnTo>
                    <a:pt x="1908" y="906"/>
                  </a:lnTo>
                  <a:lnTo>
                    <a:pt x="1904" y="857"/>
                  </a:lnTo>
                  <a:lnTo>
                    <a:pt x="1899" y="809"/>
                  </a:lnTo>
                  <a:lnTo>
                    <a:pt x="1890" y="762"/>
                  </a:lnTo>
                  <a:lnTo>
                    <a:pt x="1880" y="716"/>
                  </a:lnTo>
                  <a:lnTo>
                    <a:pt x="1866" y="671"/>
                  </a:lnTo>
                  <a:lnTo>
                    <a:pt x="1852" y="627"/>
                  </a:lnTo>
                  <a:lnTo>
                    <a:pt x="1834" y="583"/>
                  </a:lnTo>
                  <a:lnTo>
                    <a:pt x="1815" y="541"/>
                  </a:lnTo>
                  <a:lnTo>
                    <a:pt x="1794" y="500"/>
                  </a:lnTo>
                  <a:lnTo>
                    <a:pt x="1771" y="460"/>
                  </a:lnTo>
                  <a:lnTo>
                    <a:pt x="1746" y="421"/>
                  </a:lnTo>
                  <a:lnTo>
                    <a:pt x="1720" y="383"/>
                  </a:lnTo>
                  <a:lnTo>
                    <a:pt x="1692" y="347"/>
                  </a:lnTo>
                  <a:lnTo>
                    <a:pt x="1661" y="313"/>
                  </a:lnTo>
                  <a:lnTo>
                    <a:pt x="1630" y="279"/>
                  </a:lnTo>
                  <a:lnTo>
                    <a:pt x="1597" y="248"/>
                  </a:lnTo>
                  <a:lnTo>
                    <a:pt x="1562" y="218"/>
                  </a:lnTo>
                  <a:lnTo>
                    <a:pt x="1526" y="190"/>
                  </a:lnTo>
                  <a:lnTo>
                    <a:pt x="1489" y="163"/>
                  </a:lnTo>
                  <a:lnTo>
                    <a:pt x="1450" y="138"/>
                  </a:lnTo>
                  <a:lnTo>
                    <a:pt x="1410" y="115"/>
                  </a:lnTo>
                  <a:lnTo>
                    <a:pt x="1368" y="94"/>
                  </a:lnTo>
                  <a:lnTo>
                    <a:pt x="1326" y="75"/>
                  </a:lnTo>
                  <a:lnTo>
                    <a:pt x="1283" y="58"/>
                  </a:lnTo>
                  <a:lnTo>
                    <a:pt x="1239" y="43"/>
                  </a:lnTo>
                  <a:lnTo>
                    <a:pt x="1194" y="30"/>
                  </a:lnTo>
                  <a:lnTo>
                    <a:pt x="1147" y="19"/>
                  </a:lnTo>
                  <a:lnTo>
                    <a:pt x="1100" y="11"/>
                  </a:lnTo>
                  <a:lnTo>
                    <a:pt x="1053" y="5"/>
                  </a:lnTo>
                  <a:lnTo>
                    <a:pt x="1004" y="1"/>
                  </a:lnTo>
                  <a:lnTo>
                    <a:pt x="955" y="0"/>
                  </a:lnTo>
                  <a:lnTo>
                    <a:pt x="906" y="1"/>
                  </a:lnTo>
                  <a:lnTo>
                    <a:pt x="857" y="5"/>
                  </a:lnTo>
                  <a:lnTo>
                    <a:pt x="810" y="11"/>
                  </a:lnTo>
                  <a:lnTo>
                    <a:pt x="763" y="19"/>
                  </a:lnTo>
                  <a:lnTo>
                    <a:pt x="716" y="30"/>
                  </a:lnTo>
                  <a:lnTo>
                    <a:pt x="671" y="43"/>
                  </a:lnTo>
                  <a:lnTo>
                    <a:pt x="627" y="58"/>
                  </a:lnTo>
                  <a:lnTo>
                    <a:pt x="583" y="75"/>
                  </a:lnTo>
                  <a:lnTo>
                    <a:pt x="542" y="94"/>
                  </a:lnTo>
                  <a:lnTo>
                    <a:pt x="500" y="115"/>
                  </a:lnTo>
                  <a:lnTo>
                    <a:pt x="460" y="138"/>
                  </a:lnTo>
                  <a:lnTo>
                    <a:pt x="421" y="163"/>
                  </a:lnTo>
                  <a:lnTo>
                    <a:pt x="384" y="190"/>
                  </a:lnTo>
                  <a:lnTo>
                    <a:pt x="348" y="218"/>
                  </a:lnTo>
                  <a:lnTo>
                    <a:pt x="313" y="248"/>
                  </a:lnTo>
                  <a:lnTo>
                    <a:pt x="280" y="279"/>
                  </a:lnTo>
                  <a:lnTo>
                    <a:pt x="249" y="313"/>
                  </a:lnTo>
                  <a:lnTo>
                    <a:pt x="218" y="347"/>
                  </a:lnTo>
                  <a:lnTo>
                    <a:pt x="190" y="383"/>
                  </a:lnTo>
                  <a:lnTo>
                    <a:pt x="164" y="421"/>
                  </a:lnTo>
                  <a:lnTo>
                    <a:pt x="139" y="460"/>
                  </a:lnTo>
                  <a:lnTo>
                    <a:pt x="116" y="500"/>
                  </a:lnTo>
                  <a:lnTo>
                    <a:pt x="95" y="541"/>
                  </a:lnTo>
                  <a:lnTo>
                    <a:pt x="76" y="583"/>
                  </a:lnTo>
                  <a:lnTo>
                    <a:pt x="58" y="627"/>
                  </a:lnTo>
                  <a:lnTo>
                    <a:pt x="44" y="671"/>
                  </a:lnTo>
                  <a:lnTo>
                    <a:pt x="30" y="716"/>
                  </a:lnTo>
                  <a:lnTo>
                    <a:pt x="20" y="762"/>
                  </a:lnTo>
                  <a:lnTo>
                    <a:pt x="11" y="809"/>
                  </a:lnTo>
                  <a:lnTo>
                    <a:pt x="6" y="857"/>
                  </a:lnTo>
                  <a:lnTo>
                    <a:pt x="2" y="906"/>
                  </a:lnTo>
                  <a:lnTo>
                    <a:pt x="0" y="955"/>
                  </a:lnTo>
                  <a:lnTo>
                    <a:pt x="2" y="1003"/>
                  </a:lnTo>
                  <a:lnTo>
                    <a:pt x="6" y="1052"/>
                  </a:lnTo>
                  <a:lnTo>
                    <a:pt x="11" y="1100"/>
                  </a:lnTo>
                  <a:lnTo>
                    <a:pt x="20" y="1147"/>
                  </a:lnTo>
                  <a:lnTo>
                    <a:pt x="30" y="1193"/>
                  </a:lnTo>
                  <a:lnTo>
                    <a:pt x="44" y="1238"/>
                  </a:lnTo>
                  <a:lnTo>
                    <a:pt x="58" y="1282"/>
                  </a:lnTo>
                  <a:lnTo>
                    <a:pt x="76" y="1326"/>
                  </a:lnTo>
                  <a:lnTo>
                    <a:pt x="95" y="1368"/>
                  </a:lnTo>
                  <a:lnTo>
                    <a:pt x="116" y="1409"/>
                  </a:lnTo>
                  <a:lnTo>
                    <a:pt x="139" y="1449"/>
                  </a:lnTo>
                  <a:lnTo>
                    <a:pt x="164" y="1488"/>
                  </a:lnTo>
                  <a:lnTo>
                    <a:pt x="190" y="1526"/>
                  </a:lnTo>
                  <a:lnTo>
                    <a:pt x="218" y="1562"/>
                  </a:lnTo>
                  <a:lnTo>
                    <a:pt x="249" y="1596"/>
                  </a:lnTo>
                  <a:lnTo>
                    <a:pt x="280" y="1629"/>
                  </a:lnTo>
                  <a:lnTo>
                    <a:pt x="313" y="1661"/>
                  </a:lnTo>
                  <a:lnTo>
                    <a:pt x="348" y="1691"/>
                  </a:lnTo>
                  <a:lnTo>
                    <a:pt x="384" y="1719"/>
                  </a:lnTo>
                  <a:lnTo>
                    <a:pt x="421" y="1746"/>
                  </a:lnTo>
                  <a:lnTo>
                    <a:pt x="460" y="1771"/>
                  </a:lnTo>
                  <a:lnTo>
                    <a:pt x="500" y="1794"/>
                  </a:lnTo>
                  <a:lnTo>
                    <a:pt x="542" y="1815"/>
                  </a:lnTo>
                  <a:lnTo>
                    <a:pt x="583" y="1834"/>
                  </a:lnTo>
                  <a:lnTo>
                    <a:pt x="627" y="1851"/>
                  </a:lnTo>
                  <a:lnTo>
                    <a:pt x="671" y="1866"/>
                  </a:lnTo>
                  <a:lnTo>
                    <a:pt x="716" y="1879"/>
                  </a:lnTo>
                  <a:lnTo>
                    <a:pt x="763" y="1890"/>
                  </a:lnTo>
                  <a:lnTo>
                    <a:pt x="810" y="1898"/>
                  </a:lnTo>
                  <a:lnTo>
                    <a:pt x="857" y="1904"/>
                  </a:lnTo>
                  <a:lnTo>
                    <a:pt x="906" y="1908"/>
                  </a:lnTo>
                  <a:lnTo>
                    <a:pt x="955" y="1909"/>
                  </a:lnTo>
                  <a:lnTo>
                    <a:pt x="1004" y="1908"/>
                  </a:lnTo>
                  <a:lnTo>
                    <a:pt x="1053" y="1904"/>
                  </a:lnTo>
                  <a:lnTo>
                    <a:pt x="1100" y="1898"/>
                  </a:lnTo>
                  <a:lnTo>
                    <a:pt x="1147" y="1890"/>
                  </a:lnTo>
                  <a:lnTo>
                    <a:pt x="1194" y="1879"/>
                  </a:lnTo>
                  <a:lnTo>
                    <a:pt x="1239" y="1866"/>
                  </a:lnTo>
                  <a:lnTo>
                    <a:pt x="1283" y="1851"/>
                  </a:lnTo>
                  <a:lnTo>
                    <a:pt x="1326" y="1834"/>
                  </a:lnTo>
                  <a:lnTo>
                    <a:pt x="1368" y="1815"/>
                  </a:lnTo>
                  <a:lnTo>
                    <a:pt x="1410" y="1794"/>
                  </a:lnTo>
                  <a:lnTo>
                    <a:pt x="1450" y="1771"/>
                  </a:lnTo>
                  <a:lnTo>
                    <a:pt x="1489" y="1746"/>
                  </a:lnTo>
                  <a:lnTo>
                    <a:pt x="1526" y="1719"/>
                  </a:lnTo>
                  <a:lnTo>
                    <a:pt x="1562" y="1691"/>
                  </a:lnTo>
                  <a:lnTo>
                    <a:pt x="1597" y="1661"/>
                  </a:lnTo>
                  <a:lnTo>
                    <a:pt x="1630" y="1629"/>
                  </a:lnTo>
                  <a:lnTo>
                    <a:pt x="1661" y="1596"/>
                  </a:lnTo>
                  <a:lnTo>
                    <a:pt x="1692" y="1562"/>
                  </a:lnTo>
                  <a:lnTo>
                    <a:pt x="1720" y="1526"/>
                  </a:lnTo>
                  <a:lnTo>
                    <a:pt x="1746" y="1488"/>
                  </a:lnTo>
                  <a:lnTo>
                    <a:pt x="1771" y="1449"/>
                  </a:lnTo>
                  <a:lnTo>
                    <a:pt x="1794" y="1409"/>
                  </a:lnTo>
                  <a:lnTo>
                    <a:pt x="1815" y="1368"/>
                  </a:lnTo>
                  <a:lnTo>
                    <a:pt x="1834" y="1326"/>
                  </a:lnTo>
                  <a:lnTo>
                    <a:pt x="1852" y="1282"/>
                  </a:lnTo>
                  <a:lnTo>
                    <a:pt x="1866" y="1238"/>
                  </a:lnTo>
                  <a:lnTo>
                    <a:pt x="1880" y="1193"/>
                  </a:lnTo>
                  <a:lnTo>
                    <a:pt x="1890" y="1147"/>
                  </a:lnTo>
                  <a:lnTo>
                    <a:pt x="1899" y="1100"/>
                  </a:lnTo>
                  <a:lnTo>
                    <a:pt x="1904" y="1052"/>
                  </a:lnTo>
                  <a:lnTo>
                    <a:pt x="1908" y="1003"/>
                  </a:lnTo>
                  <a:lnTo>
                    <a:pt x="1910" y="955"/>
                  </a:lnTo>
                  <a:lnTo>
                    <a:pt x="1791" y="955"/>
                  </a:lnTo>
                  <a:lnTo>
                    <a:pt x="1789" y="911"/>
                  </a:lnTo>
                  <a:lnTo>
                    <a:pt x="1786" y="869"/>
                  </a:lnTo>
                  <a:lnTo>
                    <a:pt x="1781" y="827"/>
                  </a:lnTo>
                  <a:lnTo>
                    <a:pt x="1773" y="786"/>
                  </a:lnTo>
                  <a:lnTo>
                    <a:pt x="1764" y="746"/>
                  </a:lnTo>
                  <a:lnTo>
                    <a:pt x="1753" y="706"/>
                  </a:lnTo>
                  <a:lnTo>
                    <a:pt x="1740" y="668"/>
                  </a:lnTo>
                  <a:lnTo>
                    <a:pt x="1725" y="630"/>
                  </a:lnTo>
                  <a:lnTo>
                    <a:pt x="1708" y="592"/>
                  </a:lnTo>
                  <a:lnTo>
                    <a:pt x="1690" y="557"/>
                  </a:lnTo>
                  <a:lnTo>
                    <a:pt x="1670" y="521"/>
                  </a:lnTo>
                  <a:lnTo>
                    <a:pt x="1648" y="487"/>
                  </a:lnTo>
                  <a:lnTo>
                    <a:pt x="1624" y="455"/>
                  </a:lnTo>
                  <a:lnTo>
                    <a:pt x="1600" y="423"/>
                  </a:lnTo>
                  <a:lnTo>
                    <a:pt x="1573" y="393"/>
                  </a:lnTo>
                  <a:lnTo>
                    <a:pt x="1546" y="364"/>
                  </a:lnTo>
                  <a:lnTo>
                    <a:pt x="1517" y="336"/>
                  </a:lnTo>
                  <a:lnTo>
                    <a:pt x="1486" y="310"/>
                  </a:lnTo>
                  <a:lnTo>
                    <a:pt x="1455" y="285"/>
                  </a:lnTo>
                  <a:lnTo>
                    <a:pt x="1422" y="261"/>
                  </a:lnTo>
                  <a:lnTo>
                    <a:pt x="1388" y="240"/>
                  </a:lnTo>
                  <a:lnTo>
                    <a:pt x="1353" y="219"/>
                  </a:lnTo>
                  <a:lnTo>
                    <a:pt x="1317" y="201"/>
                  </a:lnTo>
                  <a:lnTo>
                    <a:pt x="1280" y="184"/>
                  </a:lnTo>
                  <a:lnTo>
                    <a:pt x="1242" y="169"/>
                  </a:lnTo>
                  <a:lnTo>
                    <a:pt x="1203" y="156"/>
                  </a:lnTo>
                  <a:lnTo>
                    <a:pt x="1164" y="145"/>
                  </a:lnTo>
                  <a:lnTo>
                    <a:pt x="1123" y="136"/>
                  </a:lnTo>
                  <a:lnTo>
                    <a:pt x="1082" y="129"/>
                  </a:lnTo>
                  <a:lnTo>
                    <a:pt x="1040" y="123"/>
                  </a:lnTo>
                  <a:lnTo>
                    <a:pt x="998" y="120"/>
                  </a:lnTo>
                  <a:lnTo>
                    <a:pt x="955" y="119"/>
                  </a:lnTo>
                  <a:lnTo>
                    <a:pt x="912" y="120"/>
                  </a:lnTo>
                  <a:lnTo>
                    <a:pt x="870" y="123"/>
                  </a:lnTo>
                  <a:lnTo>
                    <a:pt x="828" y="129"/>
                  </a:lnTo>
                  <a:lnTo>
                    <a:pt x="786" y="136"/>
                  </a:lnTo>
                  <a:lnTo>
                    <a:pt x="746" y="145"/>
                  </a:lnTo>
                  <a:lnTo>
                    <a:pt x="707" y="156"/>
                  </a:lnTo>
                  <a:lnTo>
                    <a:pt x="668" y="169"/>
                  </a:lnTo>
                  <a:lnTo>
                    <a:pt x="630" y="184"/>
                  </a:lnTo>
                  <a:lnTo>
                    <a:pt x="593" y="201"/>
                  </a:lnTo>
                  <a:lnTo>
                    <a:pt x="557" y="219"/>
                  </a:lnTo>
                  <a:lnTo>
                    <a:pt x="522" y="240"/>
                  </a:lnTo>
                  <a:lnTo>
                    <a:pt x="488" y="261"/>
                  </a:lnTo>
                  <a:lnTo>
                    <a:pt x="455" y="285"/>
                  </a:lnTo>
                  <a:lnTo>
                    <a:pt x="424" y="310"/>
                  </a:lnTo>
                  <a:lnTo>
                    <a:pt x="393" y="336"/>
                  </a:lnTo>
                  <a:lnTo>
                    <a:pt x="364" y="364"/>
                  </a:lnTo>
                  <a:lnTo>
                    <a:pt x="337" y="393"/>
                  </a:lnTo>
                  <a:lnTo>
                    <a:pt x="310" y="423"/>
                  </a:lnTo>
                  <a:lnTo>
                    <a:pt x="286" y="455"/>
                  </a:lnTo>
                  <a:lnTo>
                    <a:pt x="262" y="487"/>
                  </a:lnTo>
                  <a:lnTo>
                    <a:pt x="240" y="521"/>
                  </a:lnTo>
                  <a:lnTo>
                    <a:pt x="220" y="557"/>
                  </a:lnTo>
                  <a:lnTo>
                    <a:pt x="202" y="592"/>
                  </a:lnTo>
                  <a:lnTo>
                    <a:pt x="185" y="630"/>
                  </a:lnTo>
                  <a:lnTo>
                    <a:pt x="170" y="668"/>
                  </a:lnTo>
                  <a:lnTo>
                    <a:pt x="157" y="706"/>
                  </a:lnTo>
                  <a:lnTo>
                    <a:pt x="146" y="746"/>
                  </a:lnTo>
                  <a:lnTo>
                    <a:pt x="137" y="786"/>
                  </a:lnTo>
                  <a:lnTo>
                    <a:pt x="129" y="827"/>
                  </a:lnTo>
                  <a:lnTo>
                    <a:pt x="124" y="869"/>
                  </a:lnTo>
                  <a:lnTo>
                    <a:pt x="121" y="911"/>
                  </a:lnTo>
                  <a:lnTo>
                    <a:pt x="119" y="955"/>
                  </a:lnTo>
                  <a:lnTo>
                    <a:pt x="121" y="998"/>
                  </a:lnTo>
                  <a:lnTo>
                    <a:pt x="124" y="1040"/>
                  </a:lnTo>
                  <a:lnTo>
                    <a:pt x="129" y="1082"/>
                  </a:lnTo>
                  <a:lnTo>
                    <a:pt x="137" y="1123"/>
                  </a:lnTo>
                  <a:lnTo>
                    <a:pt x="146" y="1163"/>
                  </a:lnTo>
                  <a:lnTo>
                    <a:pt x="157" y="1203"/>
                  </a:lnTo>
                  <a:lnTo>
                    <a:pt x="170" y="1242"/>
                  </a:lnTo>
                  <a:lnTo>
                    <a:pt x="185" y="1279"/>
                  </a:lnTo>
                  <a:lnTo>
                    <a:pt x="202" y="1317"/>
                  </a:lnTo>
                  <a:lnTo>
                    <a:pt x="220" y="1353"/>
                  </a:lnTo>
                  <a:lnTo>
                    <a:pt x="240" y="1388"/>
                  </a:lnTo>
                  <a:lnTo>
                    <a:pt x="262" y="1422"/>
                  </a:lnTo>
                  <a:lnTo>
                    <a:pt x="286" y="1454"/>
                  </a:lnTo>
                  <a:lnTo>
                    <a:pt x="310" y="1486"/>
                  </a:lnTo>
                  <a:lnTo>
                    <a:pt x="337" y="1516"/>
                  </a:lnTo>
                  <a:lnTo>
                    <a:pt x="364" y="1545"/>
                  </a:lnTo>
                  <a:lnTo>
                    <a:pt x="393" y="1573"/>
                  </a:lnTo>
                  <a:lnTo>
                    <a:pt x="424" y="1599"/>
                  </a:lnTo>
                  <a:lnTo>
                    <a:pt x="455" y="1624"/>
                  </a:lnTo>
                  <a:lnTo>
                    <a:pt x="488" y="1648"/>
                  </a:lnTo>
                  <a:lnTo>
                    <a:pt x="522" y="1669"/>
                  </a:lnTo>
                  <a:lnTo>
                    <a:pt x="557" y="1690"/>
                  </a:lnTo>
                  <a:lnTo>
                    <a:pt x="593" y="1708"/>
                  </a:lnTo>
                  <a:lnTo>
                    <a:pt x="630" y="1725"/>
                  </a:lnTo>
                  <a:lnTo>
                    <a:pt x="668" y="1740"/>
                  </a:lnTo>
                  <a:lnTo>
                    <a:pt x="707" y="1753"/>
                  </a:lnTo>
                  <a:lnTo>
                    <a:pt x="746" y="1764"/>
                  </a:lnTo>
                  <a:lnTo>
                    <a:pt x="786" y="1773"/>
                  </a:lnTo>
                  <a:lnTo>
                    <a:pt x="828" y="1780"/>
                  </a:lnTo>
                  <a:lnTo>
                    <a:pt x="870" y="1786"/>
                  </a:lnTo>
                  <a:lnTo>
                    <a:pt x="912" y="1789"/>
                  </a:lnTo>
                  <a:lnTo>
                    <a:pt x="955" y="1790"/>
                  </a:lnTo>
                  <a:lnTo>
                    <a:pt x="998" y="1789"/>
                  </a:lnTo>
                  <a:lnTo>
                    <a:pt x="1040" y="1786"/>
                  </a:lnTo>
                  <a:lnTo>
                    <a:pt x="1082" y="1780"/>
                  </a:lnTo>
                  <a:lnTo>
                    <a:pt x="1123" y="1773"/>
                  </a:lnTo>
                  <a:lnTo>
                    <a:pt x="1164" y="1764"/>
                  </a:lnTo>
                  <a:lnTo>
                    <a:pt x="1203" y="1753"/>
                  </a:lnTo>
                  <a:lnTo>
                    <a:pt x="1242" y="1740"/>
                  </a:lnTo>
                  <a:lnTo>
                    <a:pt x="1280" y="1725"/>
                  </a:lnTo>
                  <a:lnTo>
                    <a:pt x="1317" y="1708"/>
                  </a:lnTo>
                  <a:lnTo>
                    <a:pt x="1353" y="1690"/>
                  </a:lnTo>
                  <a:lnTo>
                    <a:pt x="1388" y="1669"/>
                  </a:lnTo>
                  <a:lnTo>
                    <a:pt x="1422" y="1648"/>
                  </a:lnTo>
                  <a:lnTo>
                    <a:pt x="1455" y="1624"/>
                  </a:lnTo>
                  <a:lnTo>
                    <a:pt x="1486" y="1599"/>
                  </a:lnTo>
                  <a:lnTo>
                    <a:pt x="1517" y="1573"/>
                  </a:lnTo>
                  <a:lnTo>
                    <a:pt x="1546" y="1545"/>
                  </a:lnTo>
                  <a:lnTo>
                    <a:pt x="1573" y="1516"/>
                  </a:lnTo>
                  <a:lnTo>
                    <a:pt x="1600" y="1486"/>
                  </a:lnTo>
                  <a:lnTo>
                    <a:pt x="1624" y="1454"/>
                  </a:lnTo>
                  <a:lnTo>
                    <a:pt x="1648" y="1422"/>
                  </a:lnTo>
                  <a:lnTo>
                    <a:pt x="1670" y="1388"/>
                  </a:lnTo>
                  <a:lnTo>
                    <a:pt x="1690" y="1353"/>
                  </a:lnTo>
                  <a:lnTo>
                    <a:pt x="1708" y="1317"/>
                  </a:lnTo>
                  <a:lnTo>
                    <a:pt x="1725" y="1279"/>
                  </a:lnTo>
                  <a:lnTo>
                    <a:pt x="1740" y="1242"/>
                  </a:lnTo>
                  <a:lnTo>
                    <a:pt x="1753" y="1203"/>
                  </a:lnTo>
                  <a:lnTo>
                    <a:pt x="1764" y="1163"/>
                  </a:lnTo>
                  <a:lnTo>
                    <a:pt x="1773" y="1123"/>
                  </a:lnTo>
                  <a:lnTo>
                    <a:pt x="1781" y="1082"/>
                  </a:lnTo>
                  <a:lnTo>
                    <a:pt x="1786" y="1040"/>
                  </a:lnTo>
                  <a:lnTo>
                    <a:pt x="1789" y="998"/>
                  </a:lnTo>
                  <a:lnTo>
                    <a:pt x="1791" y="955"/>
                  </a:lnTo>
                  <a:lnTo>
                    <a:pt x="1910" y="955"/>
                  </a:lnTo>
                </a:path>
              </a:pathLst>
            </a:custGeom>
            <a:solidFill>
              <a:srgbClr val="97E4A4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82" name="Freeform 18"/>
            <p:cNvSpPr>
              <a:spLocks/>
            </p:cNvSpPr>
            <p:nvPr/>
          </p:nvSpPr>
          <p:spPr bwMode="auto">
            <a:xfrm>
              <a:off x="2729" y="1721"/>
              <a:ext cx="1673" cy="1672"/>
            </a:xfrm>
            <a:custGeom>
              <a:avLst/>
              <a:gdLst/>
              <a:ahLst/>
              <a:cxnLst>
                <a:cxn ang="0">
                  <a:pos x="1654" y="667"/>
                </a:cxn>
                <a:cxn ang="0">
                  <a:pos x="1589" y="473"/>
                </a:cxn>
                <a:cxn ang="0">
                  <a:pos x="1481" y="304"/>
                </a:cxn>
                <a:cxn ang="0">
                  <a:pos x="1336" y="166"/>
                </a:cxn>
                <a:cxn ang="0">
                  <a:pos x="1161" y="65"/>
                </a:cxn>
                <a:cxn ang="0">
                  <a:pos x="963" y="10"/>
                </a:cxn>
                <a:cxn ang="0">
                  <a:pos x="751" y="4"/>
                </a:cxn>
                <a:cxn ang="0">
                  <a:pos x="549" y="50"/>
                </a:cxn>
                <a:cxn ang="0">
                  <a:pos x="369" y="142"/>
                </a:cxn>
                <a:cxn ang="0">
                  <a:pos x="218" y="274"/>
                </a:cxn>
                <a:cxn ang="0">
                  <a:pos x="101" y="438"/>
                </a:cxn>
                <a:cxn ang="0">
                  <a:pos x="27" y="627"/>
                </a:cxn>
                <a:cxn ang="0">
                  <a:pos x="0" y="836"/>
                </a:cxn>
                <a:cxn ang="0">
                  <a:pos x="27" y="1044"/>
                </a:cxn>
                <a:cxn ang="0">
                  <a:pos x="101" y="1234"/>
                </a:cxn>
                <a:cxn ang="0">
                  <a:pos x="218" y="1397"/>
                </a:cxn>
                <a:cxn ang="0">
                  <a:pos x="369" y="1529"/>
                </a:cxn>
                <a:cxn ang="0">
                  <a:pos x="549" y="1621"/>
                </a:cxn>
                <a:cxn ang="0">
                  <a:pos x="751" y="1667"/>
                </a:cxn>
                <a:cxn ang="0">
                  <a:pos x="963" y="1661"/>
                </a:cxn>
                <a:cxn ang="0">
                  <a:pos x="1161" y="1606"/>
                </a:cxn>
                <a:cxn ang="0">
                  <a:pos x="1336" y="1505"/>
                </a:cxn>
                <a:cxn ang="0">
                  <a:pos x="1481" y="1367"/>
                </a:cxn>
                <a:cxn ang="0">
                  <a:pos x="1589" y="1198"/>
                </a:cxn>
                <a:cxn ang="0">
                  <a:pos x="1654" y="1004"/>
                </a:cxn>
                <a:cxn ang="0">
                  <a:pos x="1552" y="836"/>
                </a:cxn>
                <a:cxn ang="0">
                  <a:pos x="1530" y="657"/>
                </a:cxn>
                <a:cxn ang="0">
                  <a:pos x="1466" y="494"/>
                </a:cxn>
                <a:cxn ang="0">
                  <a:pos x="1366" y="354"/>
                </a:cxn>
                <a:cxn ang="0">
                  <a:pos x="1236" y="242"/>
                </a:cxn>
                <a:cxn ang="0">
                  <a:pos x="1082" y="163"/>
                </a:cxn>
                <a:cxn ang="0">
                  <a:pos x="909" y="123"/>
                </a:cxn>
                <a:cxn ang="0">
                  <a:pos x="727" y="128"/>
                </a:cxn>
                <a:cxn ang="0">
                  <a:pos x="558" y="176"/>
                </a:cxn>
                <a:cxn ang="0">
                  <a:pos x="408" y="262"/>
                </a:cxn>
                <a:cxn ang="0">
                  <a:pos x="283" y="380"/>
                </a:cxn>
                <a:cxn ang="0">
                  <a:pos x="191" y="526"/>
                </a:cxn>
                <a:cxn ang="0">
                  <a:pos x="134" y="691"/>
                </a:cxn>
                <a:cxn ang="0">
                  <a:pos x="121" y="872"/>
                </a:cxn>
                <a:cxn ang="0">
                  <a:pos x="152" y="1048"/>
                </a:cxn>
                <a:cxn ang="0">
                  <a:pos x="224" y="1207"/>
                </a:cxn>
                <a:cxn ang="0">
                  <a:pos x="330" y="1342"/>
                </a:cxn>
                <a:cxn ang="0">
                  <a:pos x="465" y="1448"/>
                </a:cxn>
                <a:cxn ang="0">
                  <a:pos x="623" y="1519"/>
                </a:cxn>
                <a:cxn ang="0">
                  <a:pos x="799" y="1550"/>
                </a:cxn>
                <a:cxn ang="0">
                  <a:pos x="980" y="1537"/>
                </a:cxn>
                <a:cxn ang="0">
                  <a:pos x="1146" y="1481"/>
                </a:cxn>
                <a:cxn ang="0">
                  <a:pos x="1291" y="1388"/>
                </a:cxn>
                <a:cxn ang="0">
                  <a:pos x="1409" y="1264"/>
                </a:cxn>
                <a:cxn ang="0">
                  <a:pos x="1496" y="1114"/>
                </a:cxn>
                <a:cxn ang="0">
                  <a:pos x="1544" y="944"/>
                </a:cxn>
              </a:cxnLst>
              <a:rect l="0" t="0" r="r" b="b"/>
              <a:pathLst>
                <a:path w="1673" h="1672">
                  <a:moveTo>
                    <a:pt x="1672" y="836"/>
                  </a:moveTo>
                  <a:lnTo>
                    <a:pt x="1670" y="792"/>
                  </a:lnTo>
                  <a:lnTo>
                    <a:pt x="1667" y="750"/>
                  </a:lnTo>
                  <a:lnTo>
                    <a:pt x="1662" y="708"/>
                  </a:lnTo>
                  <a:lnTo>
                    <a:pt x="1654" y="667"/>
                  </a:lnTo>
                  <a:lnTo>
                    <a:pt x="1645" y="627"/>
                  </a:lnTo>
                  <a:lnTo>
                    <a:pt x="1634" y="587"/>
                  </a:lnTo>
                  <a:lnTo>
                    <a:pt x="1621" y="549"/>
                  </a:lnTo>
                  <a:lnTo>
                    <a:pt x="1606" y="511"/>
                  </a:lnTo>
                  <a:lnTo>
                    <a:pt x="1589" y="473"/>
                  </a:lnTo>
                  <a:lnTo>
                    <a:pt x="1571" y="438"/>
                  </a:lnTo>
                  <a:lnTo>
                    <a:pt x="1551" y="402"/>
                  </a:lnTo>
                  <a:lnTo>
                    <a:pt x="1529" y="368"/>
                  </a:lnTo>
                  <a:lnTo>
                    <a:pt x="1505" y="336"/>
                  </a:lnTo>
                  <a:lnTo>
                    <a:pt x="1481" y="304"/>
                  </a:lnTo>
                  <a:lnTo>
                    <a:pt x="1454" y="274"/>
                  </a:lnTo>
                  <a:lnTo>
                    <a:pt x="1427" y="245"/>
                  </a:lnTo>
                  <a:lnTo>
                    <a:pt x="1398" y="217"/>
                  </a:lnTo>
                  <a:lnTo>
                    <a:pt x="1367" y="191"/>
                  </a:lnTo>
                  <a:lnTo>
                    <a:pt x="1336" y="166"/>
                  </a:lnTo>
                  <a:lnTo>
                    <a:pt x="1303" y="142"/>
                  </a:lnTo>
                  <a:lnTo>
                    <a:pt x="1269" y="121"/>
                  </a:lnTo>
                  <a:lnTo>
                    <a:pt x="1234" y="100"/>
                  </a:lnTo>
                  <a:lnTo>
                    <a:pt x="1198" y="82"/>
                  </a:lnTo>
                  <a:lnTo>
                    <a:pt x="1161" y="65"/>
                  </a:lnTo>
                  <a:lnTo>
                    <a:pt x="1123" y="50"/>
                  </a:lnTo>
                  <a:lnTo>
                    <a:pt x="1084" y="37"/>
                  </a:lnTo>
                  <a:lnTo>
                    <a:pt x="1045" y="26"/>
                  </a:lnTo>
                  <a:lnTo>
                    <a:pt x="1004" y="17"/>
                  </a:lnTo>
                  <a:lnTo>
                    <a:pt x="963" y="10"/>
                  </a:lnTo>
                  <a:lnTo>
                    <a:pt x="921" y="4"/>
                  </a:lnTo>
                  <a:lnTo>
                    <a:pt x="879" y="1"/>
                  </a:lnTo>
                  <a:lnTo>
                    <a:pt x="836" y="0"/>
                  </a:lnTo>
                  <a:lnTo>
                    <a:pt x="793" y="1"/>
                  </a:lnTo>
                  <a:lnTo>
                    <a:pt x="751" y="4"/>
                  </a:lnTo>
                  <a:lnTo>
                    <a:pt x="709" y="10"/>
                  </a:lnTo>
                  <a:lnTo>
                    <a:pt x="667" y="17"/>
                  </a:lnTo>
                  <a:lnTo>
                    <a:pt x="627" y="26"/>
                  </a:lnTo>
                  <a:lnTo>
                    <a:pt x="588" y="37"/>
                  </a:lnTo>
                  <a:lnTo>
                    <a:pt x="549" y="50"/>
                  </a:lnTo>
                  <a:lnTo>
                    <a:pt x="511" y="65"/>
                  </a:lnTo>
                  <a:lnTo>
                    <a:pt x="474" y="82"/>
                  </a:lnTo>
                  <a:lnTo>
                    <a:pt x="438" y="100"/>
                  </a:lnTo>
                  <a:lnTo>
                    <a:pt x="403" y="121"/>
                  </a:lnTo>
                  <a:lnTo>
                    <a:pt x="369" y="142"/>
                  </a:lnTo>
                  <a:lnTo>
                    <a:pt x="336" y="166"/>
                  </a:lnTo>
                  <a:lnTo>
                    <a:pt x="305" y="191"/>
                  </a:lnTo>
                  <a:lnTo>
                    <a:pt x="274" y="217"/>
                  </a:lnTo>
                  <a:lnTo>
                    <a:pt x="245" y="245"/>
                  </a:lnTo>
                  <a:lnTo>
                    <a:pt x="218" y="274"/>
                  </a:lnTo>
                  <a:lnTo>
                    <a:pt x="191" y="304"/>
                  </a:lnTo>
                  <a:lnTo>
                    <a:pt x="167" y="336"/>
                  </a:lnTo>
                  <a:lnTo>
                    <a:pt x="143" y="368"/>
                  </a:lnTo>
                  <a:lnTo>
                    <a:pt x="121" y="402"/>
                  </a:lnTo>
                  <a:lnTo>
                    <a:pt x="101" y="438"/>
                  </a:lnTo>
                  <a:lnTo>
                    <a:pt x="83" y="473"/>
                  </a:lnTo>
                  <a:lnTo>
                    <a:pt x="66" y="511"/>
                  </a:lnTo>
                  <a:lnTo>
                    <a:pt x="51" y="549"/>
                  </a:lnTo>
                  <a:lnTo>
                    <a:pt x="38" y="587"/>
                  </a:lnTo>
                  <a:lnTo>
                    <a:pt x="27" y="627"/>
                  </a:lnTo>
                  <a:lnTo>
                    <a:pt x="18" y="667"/>
                  </a:lnTo>
                  <a:lnTo>
                    <a:pt x="10" y="708"/>
                  </a:lnTo>
                  <a:lnTo>
                    <a:pt x="5" y="750"/>
                  </a:lnTo>
                  <a:lnTo>
                    <a:pt x="2" y="792"/>
                  </a:lnTo>
                  <a:lnTo>
                    <a:pt x="0" y="836"/>
                  </a:lnTo>
                  <a:lnTo>
                    <a:pt x="2" y="879"/>
                  </a:lnTo>
                  <a:lnTo>
                    <a:pt x="5" y="921"/>
                  </a:lnTo>
                  <a:lnTo>
                    <a:pt x="10" y="963"/>
                  </a:lnTo>
                  <a:lnTo>
                    <a:pt x="18" y="1004"/>
                  </a:lnTo>
                  <a:lnTo>
                    <a:pt x="27" y="1044"/>
                  </a:lnTo>
                  <a:lnTo>
                    <a:pt x="38" y="1084"/>
                  </a:lnTo>
                  <a:lnTo>
                    <a:pt x="51" y="1123"/>
                  </a:lnTo>
                  <a:lnTo>
                    <a:pt x="66" y="1160"/>
                  </a:lnTo>
                  <a:lnTo>
                    <a:pt x="83" y="1198"/>
                  </a:lnTo>
                  <a:lnTo>
                    <a:pt x="101" y="1234"/>
                  </a:lnTo>
                  <a:lnTo>
                    <a:pt x="121" y="1269"/>
                  </a:lnTo>
                  <a:lnTo>
                    <a:pt x="143" y="1303"/>
                  </a:lnTo>
                  <a:lnTo>
                    <a:pt x="167" y="1335"/>
                  </a:lnTo>
                  <a:lnTo>
                    <a:pt x="191" y="1367"/>
                  </a:lnTo>
                  <a:lnTo>
                    <a:pt x="218" y="1397"/>
                  </a:lnTo>
                  <a:lnTo>
                    <a:pt x="245" y="1426"/>
                  </a:lnTo>
                  <a:lnTo>
                    <a:pt x="274" y="1454"/>
                  </a:lnTo>
                  <a:lnTo>
                    <a:pt x="305" y="1480"/>
                  </a:lnTo>
                  <a:lnTo>
                    <a:pt x="336" y="1505"/>
                  </a:lnTo>
                  <a:lnTo>
                    <a:pt x="369" y="1529"/>
                  </a:lnTo>
                  <a:lnTo>
                    <a:pt x="403" y="1550"/>
                  </a:lnTo>
                  <a:lnTo>
                    <a:pt x="438" y="1571"/>
                  </a:lnTo>
                  <a:lnTo>
                    <a:pt x="474" y="1589"/>
                  </a:lnTo>
                  <a:lnTo>
                    <a:pt x="511" y="1606"/>
                  </a:lnTo>
                  <a:lnTo>
                    <a:pt x="549" y="1621"/>
                  </a:lnTo>
                  <a:lnTo>
                    <a:pt x="588" y="1634"/>
                  </a:lnTo>
                  <a:lnTo>
                    <a:pt x="627" y="1645"/>
                  </a:lnTo>
                  <a:lnTo>
                    <a:pt x="667" y="1654"/>
                  </a:lnTo>
                  <a:lnTo>
                    <a:pt x="709" y="1661"/>
                  </a:lnTo>
                  <a:lnTo>
                    <a:pt x="751" y="1667"/>
                  </a:lnTo>
                  <a:lnTo>
                    <a:pt x="793" y="1670"/>
                  </a:lnTo>
                  <a:lnTo>
                    <a:pt x="836" y="1671"/>
                  </a:lnTo>
                  <a:lnTo>
                    <a:pt x="879" y="1670"/>
                  </a:lnTo>
                  <a:lnTo>
                    <a:pt x="921" y="1667"/>
                  </a:lnTo>
                  <a:lnTo>
                    <a:pt x="963" y="1661"/>
                  </a:lnTo>
                  <a:lnTo>
                    <a:pt x="1004" y="1654"/>
                  </a:lnTo>
                  <a:lnTo>
                    <a:pt x="1045" y="1645"/>
                  </a:lnTo>
                  <a:lnTo>
                    <a:pt x="1084" y="1634"/>
                  </a:lnTo>
                  <a:lnTo>
                    <a:pt x="1123" y="1621"/>
                  </a:lnTo>
                  <a:lnTo>
                    <a:pt x="1161" y="1606"/>
                  </a:lnTo>
                  <a:lnTo>
                    <a:pt x="1198" y="1589"/>
                  </a:lnTo>
                  <a:lnTo>
                    <a:pt x="1234" y="1571"/>
                  </a:lnTo>
                  <a:lnTo>
                    <a:pt x="1269" y="1550"/>
                  </a:lnTo>
                  <a:lnTo>
                    <a:pt x="1303" y="1529"/>
                  </a:lnTo>
                  <a:lnTo>
                    <a:pt x="1336" y="1505"/>
                  </a:lnTo>
                  <a:lnTo>
                    <a:pt x="1367" y="1480"/>
                  </a:lnTo>
                  <a:lnTo>
                    <a:pt x="1398" y="1454"/>
                  </a:lnTo>
                  <a:lnTo>
                    <a:pt x="1427" y="1426"/>
                  </a:lnTo>
                  <a:lnTo>
                    <a:pt x="1454" y="1397"/>
                  </a:lnTo>
                  <a:lnTo>
                    <a:pt x="1481" y="1367"/>
                  </a:lnTo>
                  <a:lnTo>
                    <a:pt x="1505" y="1335"/>
                  </a:lnTo>
                  <a:lnTo>
                    <a:pt x="1529" y="1303"/>
                  </a:lnTo>
                  <a:lnTo>
                    <a:pt x="1551" y="1269"/>
                  </a:lnTo>
                  <a:lnTo>
                    <a:pt x="1571" y="1234"/>
                  </a:lnTo>
                  <a:lnTo>
                    <a:pt x="1589" y="1198"/>
                  </a:lnTo>
                  <a:lnTo>
                    <a:pt x="1606" y="1160"/>
                  </a:lnTo>
                  <a:lnTo>
                    <a:pt x="1621" y="1123"/>
                  </a:lnTo>
                  <a:lnTo>
                    <a:pt x="1634" y="1084"/>
                  </a:lnTo>
                  <a:lnTo>
                    <a:pt x="1645" y="1044"/>
                  </a:lnTo>
                  <a:lnTo>
                    <a:pt x="1654" y="1004"/>
                  </a:lnTo>
                  <a:lnTo>
                    <a:pt x="1662" y="963"/>
                  </a:lnTo>
                  <a:lnTo>
                    <a:pt x="1667" y="921"/>
                  </a:lnTo>
                  <a:lnTo>
                    <a:pt x="1670" y="879"/>
                  </a:lnTo>
                  <a:lnTo>
                    <a:pt x="1672" y="836"/>
                  </a:lnTo>
                  <a:lnTo>
                    <a:pt x="1552" y="836"/>
                  </a:lnTo>
                  <a:lnTo>
                    <a:pt x="1551" y="799"/>
                  </a:lnTo>
                  <a:lnTo>
                    <a:pt x="1549" y="762"/>
                  </a:lnTo>
                  <a:lnTo>
                    <a:pt x="1544" y="727"/>
                  </a:lnTo>
                  <a:lnTo>
                    <a:pt x="1538" y="691"/>
                  </a:lnTo>
                  <a:lnTo>
                    <a:pt x="1530" y="657"/>
                  </a:lnTo>
                  <a:lnTo>
                    <a:pt x="1520" y="623"/>
                  </a:lnTo>
                  <a:lnTo>
                    <a:pt x="1508" y="589"/>
                  </a:lnTo>
                  <a:lnTo>
                    <a:pt x="1496" y="557"/>
                  </a:lnTo>
                  <a:lnTo>
                    <a:pt x="1481" y="526"/>
                  </a:lnTo>
                  <a:lnTo>
                    <a:pt x="1466" y="494"/>
                  </a:lnTo>
                  <a:lnTo>
                    <a:pt x="1448" y="465"/>
                  </a:lnTo>
                  <a:lnTo>
                    <a:pt x="1429" y="435"/>
                  </a:lnTo>
                  <a:lnTo>
                    <a:pt x="1409" y="407"/>
                  </a:lnTo>
                  <a:lnTo>
                    <a:pt x="1389" y="380"/>
                  </a:lnTo>
                  <a:lnTo>
                    <a:pt x="1366" y="354"/>
                  </a:lnTo>
                  <a:lnTo>
                    <a:pt x="1342" y="329"/>
                  </a:lnTo>
                  <a:lnTo>
                    <a:pt x="1317" y="306"/>
                  </a:lnTo>
                  <a:lnTo>
                    <a:pt x="1291" y="283"/>
                  </a:lnTo>
                  <a:lnTo>
                    <a:pt x="1264" y="262"/>
                  </a:lnTo>
                  <a:lnTo>
                    <a:pt x="1236" y="242"/>
                  </a:lnTo>
                  <a:lnTo>
                    <a:pt x="1207" y="223"/>
                  </a:lnTo>
                  <a:lnTo>
                    <a:pt x="1177" y="206"/>
                  </a:lnTo>
                  <a:lnTo>
                    <a:pt x="1146" y="190"/>
                  </a:lnTo>
                  <a:lnTo>
                    <a:pt x="1114" y="176"/>
                  </a:lnTo>
                  <a:lnTo>
                    <a:pt x="1082" y="163"/>
                  </a:lnTo>
                  <a:lnTo>
                    <a:pt x="1049" y="152"/>
                  </a:lnTo>
                  <a:lnTo>
                    <a:pt x="1015" y="142"/>
                  </a:lnTo>
                  <a:lnTo>
                    <a:pt x="980" y="134"/>
                  </a:lnTo>
                  <a:lnTo>
                    <a:pt x="945" y="128"/>
                  </a:lnTo>
                  <a:lnTo>
                    <a:pt x="909" y="123"/>
                  </a:lnTo>
                  <a:lnTo>
                    <a:pt x="873" y="121"/>
                  </a:lnTo>
                  <a:lnTo>
                    <a:pt x="836" y="119"/>
                  </a:lnTo>
                  <a:lnTo>
                    <a:pt x="799" y="121"/>
                  </a:lnTo>
                  <a:lnTo>
                    <a:pt x="763" y="123"/>
                  </a:lnTo>
                  <a:lnTo>
                    <a:pt x="727" y="128"/>
                  </a:lnTo>
                  <a:lnTo>
                    <a:pt x="692" y="134"/>
                  </a:lnTo>
                  <a:lnTo>
                    <a:pt x="657" y="142"/>
                  </a:lnTo>
                  <a:lnTo>
                    <a:pt x="623" y="152"/>
                  </a:lnTo>
                  <a:lnTo>
                    <a:pt x="590" y="163"/>
                  </a:lnTo>
                  <a:lnTo>
                    <a:pt x="558" y="176"/>
                  </a:lnTo>
                  <a:lnTo>
                    <a:pt x="526" y="190"/>
                  </a:lnTo>
                  <a:lnTo>
                    <a:pt x="495" y="206"/>
                  </a:lnTo>
                  <a:lnTo>
                    <a:pt x="465" y="223"/>
                  </a:lnTo>
                  <a:lnTo>
                    <a:pt x="436" y="242"/>
                  </a:lnTo>
                  <a:lnTo>
                    <a:pt x="408" y="262"/>
                  </a:lnTo>
                  <a:lnTo>
                    <a:pt x="381" y="283"/>
                  </a:lnTo>
                  <a:lnTo>
                    <a:pt x="355" y="306"/>
                  </a:lnTo>
                  <a:lnTo>
                    <a:pt x="330" y="329"/>
                  </a:lnTo>
                  <a:lnTo>
                    <a:pt x="306" y="354"/>
                  </a:lnTo>
                  <a:lnTo>
                    <a:pt x="283" y="380"/>
                  </a:lnTo>
                  <a:lnTo>
                    <a:pt x="263" y="407"/>
                  </a:lnTo>
                  <a:lnTo>
                    <a:pt x="243" y="435"/>
                  </a:lnTo>
                  <a:lnTo>
                    <a:pt x="224" y="465"/>
                  </a:lnTo>
                  <a:lnTo>
                    <a:pt x="206" y="494"/>
                  </a:lnTo>
                  <a:lnTo>
                    <a:pt x="191" y="526"/>
                  </a:lnTo>
                  <a:lnTo>
                    <a:pt x="176" y="557"/>
                  </a:lnTo>
                  <a:lnTo>
                    <a:pt x="164" y="589"/>
                  </a:lnTo>
                  <a:lnTo>
                    <a:pt x="152" y="623"/>
                  </a:lnTo>
                  <a:lnTo>
                    <a:pt x="142" y="657"/>
                  </a:lnTo>
                  <a:lnTo>
                    <a:pt x="134" y="691"/>
                  </a:lnTo>
                  <a:lnTo>
                    <a:pt x="128" y="727"/>
                  </a:lnTo>
                  <a:lnTo>
                    <a:pt x="123" y="762"/>
                  </a:lnTo>
                  <a:lnTo>
                    <a:pt x="121" y="799"/>
                  </a:lnTo>
                  <a:lnTo>
                    <a:pt x="120" y="836"/>
                  </a:lnTo>
                  <a:lnTo>
                    <a:pt x="121" y="872"/>
                  </a:lnTo>
                  <a:lnTo>
                    <a:pt x="123" y="909"/>
                  </a:lnTo>
                  <a:lnTo>
                    <a:pt x="128" y="944"/>
                  </a:lnTo>
                  <a:lnTo>
                    <a:pt x="134" y="980"/>
                  </a:lnTo>
                  <a:lnTo>
                    <a:pt x="142" y="1014"/>
                  </a:lnTo>
                  <a:lnTo>
                    <a:pt x="152" y="1048"/>
                  </a:lnTo>
                  <a:lnTo>
                    <a:pt x="164" y="1082"/>
                  </a:lnTo>
                  <a:lnTo>
                    <a:pt x="176" y="1114"/>
                  </a:lnTo>
                  <a:lnTo>
                    <a:pt x="191" y="1146"/>
                  </a:lnTo>
                  <a:lnTo>
                    <a:pt x="206" y="1177"/>
                  </a:lnTo>
                  <a:lnTo>
                    <a:pt x="224" y="1207"/>
                  </a:lnTo>
                  <a:lnTo>
                    <a:pt x="243" y="1236"/>
                  </a:lnTo>
                  <a:lnTo>
                    <a:pt x="263" y="1264"/>
                  </a:lnTo>
                  <a:lnTo>
                    <a:pt x="283" y="1291"/>
                  </a:lnTo>
                  <a:lnTo>
                    <a:pt x="306" y="1317"/>
                  </a:lnTo>
                  <a:lnTo>
                    <a:pt x="330" y="1342"/>
                  </a:lnTo>
                  <a:lnTo>
                    <a:pt x="355" y="1365"/>
                  </a:lnTo>
                  <a:lnTo>
                    <a:pt x="381" y="1388"/>
                  </a:lnTo>
                  <a:lnTo>
                    <a:pt x="408" y="1409"/>
                  </a:lnTo>
                  <a:lnTo>
                    <a:pt x="436" y="1429"/>
                  </a:lnTo>
                  <a:lnTo>
                    <a:pt x="465" y="1448"/>
                  </a:lnTo>
                  <a:lnTo>
                    <a:pt x="495" y="1465"/>
                  </a:lnTo>
                  <a:lnTo>
                    <a:pt x="526" y="1481"/>
                  </a:lnTo>
                  <a:lnTo>
                    <a:pt x="558" y="1495"/>
                  </a:lnTo>
                  <a:lnTo>
                    <a:pt x="590" y="1508"/>
                  </a:lnTo>
                  <a:lnTo>
                    <a:pt x="623" y="1519"/>
                  </a:lnTo>
                  <a:lnTo>
                    <a:pt x="657" y="1529"/>
                  </a:lnTo>
                  <a:lnTo>
                    <a:pt x="692" y="1537"/>
                  </a:lnTo>
                  <a:lnTo>
                    <a:pt x="727" y="1544"/>
                  </a:lnTo>
                  <a:lnTo>
                    <a:pt x="763" y="1548"/>
                  </a:lnTo>
                  <a:lnTo>
                    <a:pt x="799" y="1550"/>
                  </a:lnTo>
                  <a:lnTo>
                    <a:pt x="836" y="1552"/>
                  </a:lnTo>
                  <a:lnTo>
                    <a:pt x="873" y="1550"/>
                  </a:lnTo>
                  <a:lnTo>
                    <a:pt x="909" y="1548"/>
                  </a:lnTo>
                  <a:lnTo>
                    <a:pt x="945" y="1544"/>
                  </a:lnTo>
                  <a:lnTo>
                    <a:pt x="980" y="1537"/>
                  </a:lnTo>
                  <a:lnTo>
                    <a:pt x="1015" y="1529"/>
                  </a:lnTo>
                  <a:lnTo>
                    <a:pt x="1049" y="1519"/>
                  </a:lnTo>
                  <a:lnTo>
                    <a:pt x="1082" y="1508"/>
                  </a:lnTo>
                  <a:lnTo>
                    <a:pt x="1114" y="1495"/>
                  </a:lnTo>
                  <a:lnTo>
                    <a:pt x="1146" y="1481"/>
                  </a:lnTo>
                  <a:lnTo>
                    <a:pt x="1177" y="1465"/>
                  </a:lnTo>
                  <a:lnTo>
                    <a:pt x="1207" y="1448"/>
                  </a:lnTo>
                  <a:lnTo>
                    <a:pt x="1236" y="1429"/>
                  </a:lnTo>
                  <a:lnTo>
                    <a:pt x="1264" y="1409"/>
                  </a:lnTo>
                  <a:lnTo>
                    <a:pt x="1291" y="1388"/>
                  </a:lnTo>
                  <a:lnTo>
                    <a:pt x="1317" y="1365"/>
                  </a:lnTo>
                  <a:lnTo>
                    <a:pt x="1342" y="1342"/>
                  </a:lnTo>
                  <a:lnTo>
                    <a:pt x="1366" y="1317"/>
                  </a:lnTo>
                  <a:lnTo>
                    <a:pt x="1389" y="1291"/>
                  </a:lnTo>
                  <a:lnTo>
                    <a:pt x="1409" y="1264"/>
                  </a:lnTo>
                  <a:lnTo>
                    <a:pt x="1429" y="1236"/>
                  </a:lnTo>
                  <a:lnTo>
                    <a:pt x="1448" y="1207"/>
                  </a:lnTo>
                  <a:lnTo>
                    <a:pt x="1466" y="1177"/>
                  </a:lnTo>
                  <a:lnTo>
                    <a:pt x="1481" y="1146"/>
                  </a:lnTo>
                  <a:lnTo>
                    <a:pt x="1496" y="1114"/>
                  </a:lnTo>
                  <a:lnTo>
                    <a:pt x="1508" y="1082"/>
                  </a:lnTo>
                  <a:lnTo>
                    <a:pt x="1520" y="1048"/>
                  </a:lnTo>
                  <a:lnTo>
                    <a:pt x="1530" y="1014"/>
                  </a:lnTo>
                  <a:lnTo>
                    <a:pt x="1538" y="980"/>
                  </a:lnTo>
                  <a:lnTo>
                    <a:pt x="1544" y="944"/>
                  </a:lnTo>
                  <a:lnTo>
                    <a:pt x="1549" y="909"/>
                  </a:lnTo>
                  <a:lnTo>
                    <a:pt x="1551" y="872"/>
                  </a:lnTo>
                  <a:lnTo>
                    <a:pt x="1552" y="836"/>
                  </a:lnTo>
                  <a:lnTo>
                    <a:pt x="1672" y="836"/>
                  </a:lnTo>
                </a:path>
              </a:pathLst>
            </a:custGeom>
            <a:solidFill>
              <a:srgbClr val="9EE8A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83" name="Freeform 19"/>
            <p:cNvSpPr>
              <a:spLocks/>
            </p:cNvSpPr>
            <p:nvPr/>
          </p:nvSpPr>
          <p:spPr bwMode="auto">
            <a:xfrm>
              <a:off x="2849" y="1840"/>
              <a:ext cx="1433" cy="1434"/>
            </a:xfrm>
            <a:custGeom>
              <a:avLst/>
              <a:gdLst/>
              <a:ahLst/>
              <a:cxnLst>
                <a:cxn ang="0">
                  <a:pos x="1418" y="572"/>
                </a:cxn>
                <a:cxn ang="0">
                  <a:pos x="1361" y="407"/>
                </a:cxn>
                <a:cxn ang="0">
                  <a:pos x="1269" y="261"/>
                </a:cxn>
                <a:cxn ang="0">
                  <a:pos x="1144" y="143"/>
                </a:cxn>
                <a:cxn ang="0">
                  <a:pos x="994" y="57"/>
                </a:cxn>
                <a:cxn ang="0">
                  <a:pos x="825" y="9"/>
                </a:cxn>
                <a:cxn ang="0">
                  <a:pos x="643" y="4"/>
                </a:cxn>
                <a:cxn ang="0">
                  <a:pos x="470" y="44"/>
                </a:cxn>
                <a:cxn ang="0">
                  <a:pos x="316" y="123"/>
                </a:cxn>
                <a:cxn ang="0">
                  <a:pos x="186" y="235"/>
                </a:cxn>
                <a:cxn ang="0">
                  <a:pos x="86" y="375"/>
                </a:cxn>
                <a:cxn ang="0">
                  <a:pos x="22" y="538"/>
                </a:cxn>
                <a:cxn ang="0">
                  <a:pos x="0" y="717"/>
                </a:cxn>
                <a:cxn ang="0">
                  <a:pos x="22" y="895"/>
                </a:cxn>
                <a:cxn ang="0">
                  <a:pos x="86" y="1058"/>
                </a:cxn>
                <a:cxn ang="0">
                  <a:pos x="186" y="1198"/>
                </a:cxn>
                <a:cxn ang="0">
                  <a:pos x="316" y="1310"/>
                </a:cxn>
                <a:cxn ang="0">
                  <a:pos x="470" y="1389"/>
                </a:cxn>
                <a:cxn ang="0">
                  <a:pos x="643" y="1429"/>
                </a:cxn>
                <a:cxn ang="0">
                  <a:pos x="825" y="1425"/>
                </a:cxn>
                <a:cxn ang="0">
                  <a:pos x="994" y="1376"/>
                </a:cxn>
                <a:cxn ang="0">
                  <a:pos x="1144" y="1290"/>
                </a:cxn>
                <a:cxn ang="0">
                  <a:pos x="1269" y="1172"/>
                </a:cxn>
                <a:cxn ang="0">
                  <a:pos x="1361" y="1027"/>
                </a:cxn>
                <a:cxn ang="0">
                  <a:pos x="1418" y="861"/>
                </a:cxn>
                <a:cxn ang="0">
                  <a:pos x="1313" y="717"/>
                </a:cxn>
                <a:cxn ang="0">
                  <a:pos x="1294" y="568"/>
                </a:cxn>
                <a:cxn ang="0">
                  <a:pos x="1241" y="432"/>
                </a:cxn>
                <a:cxn ang="0">
                  <a:pos x="1158" y="315"/>
                </a:cxn>
                <a:cxn ang="0">
                  <a:pos x="1050" y="221"/>
                </a:cxn>
                <a:cxn ang="0">
                  <a:pos x="921" y="156"/>
                </a:cxn>
                <a:cxn ang="0">
                  <a:pos x="777" y="122"/>
                </a:cxn>
                <a:cxn ang="0">
                  <a:pos x="625" y="126"/>
                </a:cxn>
                <a:cxn ang="0">
                  <a:pos x="484" y="167"/>
                </a:cxn>
                <a:cxn ang="0">
                  <a:pos x="359" y="238"/>
                </a:cxn>
                <a:cxn ang="0">
                  <a:pos x="255" y="337"/>
                </a:cxn>
                <a:cxn ang="0">
                  <a:pos x="178" y="458"/>
                </a:cxn>
                <a:cxn ang="0">
                  <a:pos x="131" y="596"/>
                </a:cxn>
                <a:cxn ang="0">
                  <a:pos x="120" y="747"/>
                </a:cxn>
                <a:cxn ang="0">
                  <a:pos x="146" y="894"/>
                </a:cxn>
                <a:cxn ang="0">
                  <a:pos x="205" y="1026"/>
                </a:cxn>
                <a:cxn ang="0">
                  <a:pos x="294" y="1139"/>
                </a:cxn>
                <a:cxn ang="0">
                  <a:pos x="407" y="1227"/>
                </a:cxn>
                <a:cxn ang="0">
                  <a:pos x="538" y="1287"/>
                </a:cxn>
                <a:cxn ang="0">
                  <a:pos x="686" y="1313"/>
                </a:cxn>
                <a:cxn ang="0">
                  <a:pos x="836" y="1301"/>
                </a:cxn>
                <a:cxn ang="0">
                  <a:pos x="975" y="1255"/>
                </a:cxn>
                <a:cxn ang="0">
                  <a:pos x="1096" y="1177"/>
                </a:cxn>
                <a:cxn ang="0">
                  <a:pos x="1194" y="1074"/>
                </a:cxn>
                <a:cxn ang="0">
                  <a:pos x="1266" y="949"/>
                </a:cxn>
                <a:cxn ang="0">
                  <a:pos x="1306" y="807"/>
                </a:cxn>
              </a:cxnLst>
              <a:rect l="0" t="0" r="r" b="b"/>
              <a:pathLst>
                <a:path w="1433" h="1434">
                  <a:moveTo>
                    <a:pt x="1432" y="717"/>
                  </a:moveTo>
                  <a:lnTo>
                    <a:pt x="1431" y="680"/>
                  </a:lnTo>
                  <a:lnTo>
                    <a:pt x="1429" y="643"/>
                  </a:lnTo>
                  <a:lnTo>
                    <a:pt x="1424" y="608"/>
                  </a:lnTo>
                  <a:lnTo>
                    <a:pt x="1418" y="572"/>
                  </a:lnTo>
                  <a:lnTo>
                    <a:pt x="1410" y="538"/>
                  </a:lnTo>
                  <a:lnTo>
                    <a:pt x="1400" y="504"/>
                  </a:lnTo>
                  <a:lnTo>
                    <a:pt x="1388" y="470"/>
                  </a:lnTo>
                  <a:lnTo>
                    <a:pt x="1376" y="438"/>
                  </a:lnTo>
                  <a:lnTo>
                    <a:pt x="1361" y="407"/>
                  </a:lnTo>
                  <a:lnTo>
                    <a:pt x="1346" y="375"/>
                  </a:lnTo>
                  <a:lnTo>
                    <a:pt x="1328" y="346"/>
                  </a:lnTo>
                  <a:lnTo>
                    <a:pt x="1309" y="316"/>
                  </a:lnTo>
                  <a:lnTo>
                    <a:pt x="1289" y="288"/>
                  </a:lnTo>
                  <a:lnTo>
                    <a:pt x="1269" y="261"/>
                  </a:lnTo>
                  <a:lnTo>
                    <a:pt x="1246" y="235"/>
                  </a:lnTo>
                  <a:lnTo>
                    <a:pt x="1222" y="210"/>
                  </a:lnTo>
                  <a:lnTo>
                    <a:pt x="1197" y="187"/>
                  </a:lnTo>
                  <a:lnTo>
                    <a:pt x="1171" y="164"/>
                  </a:lnTo>
                  <a:lnTo>
                    <a:pt x="1144" y="143"/>
                  </a:lnTo>
                  <a:lnTo>
                    <a:pt x="1116" y="123"/>
                  </a:lnTo>
                  <a:lnTo>
                    <a:pt x="1087" y="104"/>
                  </a:lnTo>
                  <a:lnTo>
                    <a:pt x="1057" y="87"/>
                  </a:lnTo>
                  <a:lnTo>
                    <a:pt x="1026" y="71"/>
                  </a:lnTo>
                  <a:lnTo>
                    <a:pt x="994" y="57"/>
                  </a:lnTo>
                  <a:lnTo>
                    <a:pt x="962" y="44"/>
                  </a:lnTo>
                  <a:lnTo>
                    <a:pt x="929" y="33"/>
                  </a:lnTo>
                  <a:lnTo>
                    <a:pt x="895" y="23"/>
                  </a:lnTo>
                  <a:lnTo>
                    <a:pt x="860" y="15"/>
                  </a:lnTo>
                  <a:lnTo>
                    <a:pt x="825" y="9"/>
                  </a:lnTo>
                  <a:lnTo>
                    <a:pt x="789" y="4"/>
                  </a:lnTo>
                  <a:lnTo>
                    <a:pt x="753" y="2"/>
                  </a:lnTo>
                  <a:lnTo>
                    <a:pt x="716" y="0"/>
                  </a:lnTo>
                  <a:lnTo>
                    <a:pt x="679" y="2"/>
                  </a:lnTo>
                  <a:lnTo>
                    <a:pt x="643" y="4"/>
                  </a:lnTo>
                  <a:lnTo>
                    <a:pt x="607" y="9"/>
                  </a:lnTo>
                  <a:lnTo>
                    <a:pt x="572" y="15"/>
                  </a:lnTo>
                  <a:lnTo>
                    <a:pt x="537" y="23"/>
                  </a:lnTo>
                  <a:lnTo>
                    <a:pt x="503" y="33"/>
                  </a:lnTo>
                  <a:lnTo>
                    <a:pt x="470" y="44"/>
                  </a:lnTo>
                  <a:lnTo>
                    <a:pt x="438" y="57"/>
                  </a:lnTo>
                  <a:lnTo>
                    <a:pt x="406" y="71"/>
                  </a:lnTo>
                  <a:lnTo>
                    <a:pt x="375" y="87"/>
                  </a:lnTo>
                  <a:lnTo>
                    <a:pt x="345" y="104"/>
                  </a:lnTo>
                  <a:lnTo>
                    <a:pt x="316" y="123"/>
                  </a:lnTo>
                  <a:lnTo>
                    <a:pt x="288" y="143"/>
                  </a:lnTo>
                  <a:lnTo>
                    <a:pt x="261" y="164"/>
                  </a:lnTo>
                  <a:lnTo>
                    <a:pt x="235" y="187"/>
                  </a:lnTo>
                  <a:lnTo>
                    <a:pt x="210" y="210"/>
                  </a:lnTo>
                  <a:lnTo>
                    <a:pt x="186" y="235"/>
                  </a:lnTo>
                  <a:lnTo>
                    <a:pt x="163" y="261"/>
                  </a:lnTo>
                  <a:lnTo>
                    <a:pt x="143" y="288"/>
                  </a:lnTo>
                  <a:lnTo>
                    <a:pt x="123" y="316"/>
                  </a:lnTo>
                  <a:lnTo>
                    <a:pt x="104" y="346"/>
                  </a:lnTo>
                  <a:lnTo>
                    <a:pt x="86" y="375"/>
                  </a:lnTo>
                  <a:lnTo>
                    <a:pt x="71" y="407"/>
                  </a:lnTo>
                  <a:lnTo>
                    <a:pt x="56" y="438"/>
                  </a:lnTo>
                  <a:lnTo>
                    <a:pt x="44" y="470"/>
                  </a:lnTo>
                  <a:lnTo>
                    <a:pt x="32" y="504"/>
                  </a:lnTo>
                  <a:lnTo>
                    <a:pt x="22" y="538"/>
                  </a:lnTo>
                  <a:lnTo>
                    <a:pt x="14" y="572"/>
                  </a:lnTo>
                  <a:lnTo>
                    <a:pt x="8" y="608"/>
                  </a:lnTo>
                  <a:lnTo>
                    <a:pt x="3" y="643"/>
                  </a:lnTo>
                  <a:lnTo>
                    <a:pt x="1" y="680"/>
                  </a:lnTo>
                  <a:lnTo>
                    <a:pt x="0" y="717"/>
                  </a:lnTo>
                  <a:lnTo>
                    <a:pt x="1" y="753"/>
                  </a:lnTo>
                  <a:lnTo>
                    <a:pt x="3" y="790"/>
                  </a:lnTo>
                  <a:lnTo>
                    <a:pt x="8" y="825"/>
                  </a:lnTo>
                  <a:lnTo>
                    <a:pt x="14" y="861"/>
                  </a:lnTo>
                  <a:lnTo>
                    <a:pt x="22" y="895"/>
                  </a:lnTo>
                  <a:lnTo>
                    <a:pt x="32" y="929"/>
                  </a:lnTo>
                  <a:lnTo>
                    <a:pt x="44" y="963"/>
                  </a:lnTo>
                  <a:lnTo>
                    <a:pt x="56" y="995"/>
                  </a:lnTo>
                  <a:lnTo>
                    <a:pt x="71" y="1027"/>
                  </a:lnTo>
                  <a:lnTo>
                    <a:pt x="86" y="1058"/>
                  </a:lnTo>
                  <a:lnTo>
                    <a:pt x="104" y="1088"/>
                  </a:lnTo>
                  <a:lnTo>
                    <a:pt x="123" y="1117"/>
                  </a:lnTo>
                  <a:lnTo>
                    <a:pt x="143" y="1145"/>
                  </a:lnTo>
                  <a:lnTo>
                    <a:pt x="163" y="1172"/>
                  </a:lnTo>
                  <a:lnTo>
                    <a:pt x="186" y="1198"/>
                  </a:lnTo>
                  <a:lnTo>
                    <a:pt x="210" y="1223"/>
                  </a:lnTo>
                  <a:lnTo>
                    <a:pt x="235" y="1246"/>
                  </a:lnTo>
                  <a:lnTo>
                    <a:pt x="261" y="1269"/>
                  </a:lnTo>
                  <a:lnTo>
                    <a:pt x="288" y="1290"/>
                  </a:lnTo>
                  <a:lnTo>
                    <a:pt x="316" y="1310"/>
                  </a:lnTo>
                  <a:lnTo>
                    <a:pt x="345" y="1329"/>
                  </a:lnTo>
                  <a:lnTo>
                    <a:pt x="375" y="1346"/>
                  </a:lnTo>
                  <a:lnTo>
                    <a:pt x="406" y="1362"/>
                  </a:lnTo>
                  <a:lnTo>
                    <a:pt x="438" y="1376"/>
                  </a:lnTo>
                  <a:lnTo>
                    <a:pt x="470" y="1389"/>
                  </a:lnTo>
                  <a:lnTo>
                    <a:pt x="503" y="1400"/>
                  </a:lnTo>
                  <a:lnTo>
                    <a:pt x="537" y="1410"/>
                  </a:lnTo>
                  <a:lnTo>
                    <a:pt x="572" y="1418"/>
                  </a:lnTo>
                  <a:lnTo>
                    <a:pt x="607" y="1425"/>
                  </a:lnTo>
                  <a:lnTo>
                    <a:pt x="643" y="1429"/>
                  </a:lnTo>
                  <a:lnTo>
                    <a:pt x="679" y="1431"/>
                  </a:lnTo>
                  <a:lnTo>
                    <a:pt x="716" y="1433"/>
                  </a:lnTo>
                  <a:lnTo>
                    <a:pt x="753" y="1431"/>
                  </a:lnTo>
                  <a:lnTo>
                    <a:pt x="789" y="1429"/>
                  </a:lnTo>
                  <a:lnTo>
                    <a:pt x="825" y="1425"/>
                  </a:lnTo>
                  <a:lnTo>
                    <a:pt x="860" y="1418"/>
                  </a:lnTo>
                  <a:lnTo>
                    <a:pt x="895" y="1410"/>
                  </a:lnTo>
                  <a:lnTo>
                    <a:pt x="929" y="1400"/>
                  </a:lnTo>
                  <a:lnTo>
                    <a:pt x="962" y="1389"/>
                  </a:lnTo>
                  <a:lnTo>
                    <a:pt x="994" y="1376"/>
                  </a:lnTo>
                  <a:lnTo>
                    <a:pt x="1026" y="1362"/>
                  </a:lnTo>
                  <a:lnTo>
                    <a:pt x="1057" y="1346"/>
                  </a:lnTo>
                  <a:lnTo>
                    <a:pt x="1087" y="1329"/>
                  </a:lnTo>
                  <a:lnTo>
                    <a:pt x="1116" y="1310"/>
                  </a:lnTo>
                  <a:lnTo>
                    <a:pt x="1144" y="1290"/>
                  </a:lnTo>
                  <a:lnTo>
                    <a:pt x="1171" y="1269"/>
                  </a:lnTo>
                  <a:lnTo>
                    <a:pt x="1197" y="1246"/>
                  </a:lnTo>
                  <a:lnTo>
                    <a:pt x="1222" y="1223"/>
                  </a:lnTo>
                  <a:lnTo>
                    <a:pt x="1246" y="1198"/>
                  </a:lnTo>
                  <a:lnTo>
                    <a:pt x="1269" y="1172"/>
                  </a:lnTo>
                  <a:lnTo>
                    <a:pt x="1289" y="1145"/>
                  </a:lnTo>
                  <a:lnTo>
                    <a:pt x="1309" y="1117"/>
                  </a:lnTo>
                  <a:lnTo>
                    <a:pt x="1328" y="1088"/>
                  </a:lnTo>
                  <a:lnTo>
                    <a:pt x="1346" y="1058"/>
                  </a:lnTo>
                  <a:lnTo>
                    <a:pt x="1361" y="1027"/>
                  </a:lnTo>
                  <a:lnTo>
                    <a:pt x="1376" y="995"/>
                  </a:lnTo>
                  <a:lnTo>
                    <a:pt x="1388" y="963"/>
                  </a:lnTo>
                  <a:lnTo>
                    <a:pt x="1400" y="929"/>
                  </a:lnTo>
                  <a:lnTo>
                    <a:pt x="1410" y="895"/>
                  </a:lnTo>
                  <a:lnTo>
                    <a:pt x="1418" y="861"/>
                  </a:lnTo>
                  <a:lnTo>
                    <a:pt x="1424" y="825"/>
                  </a:lnTo>
                  <a:lnTo>
                    <a:pt x="1429" y="790"/>
                  </a:lnTo>
                  <a:lnTo>
                    <a:pt x="1431" y="753"/>
                  </a:lnTo>
                  <a:lnTo>
                    <a:pt x="1432" y="717"/>
                  </a:lnTo>
                  <a:lnTo>
                    <a:pt x="1313" y="717"/>
                  </a:lnTo>
                  <a:lnTo>
                    <a:pt x="1312" y="686"/>
                  </a:lnTo>
                  <a:lnTo>
                    <a:pt x="1310" y="656"/>
                  </a:lnTo>
                  <a:lnTo>
                    <a:pt x="1306" y="626"/>
                  </a:lnTo>
                  <a:lnTo>
                    <a:pt x="1301" y="596"/>
                  </a:lnTo>
                  <a:lnTo>
                    <a:pt x="1294" y="568"/>
                  </a:lnTo>
                  <a:lnTo>
                    <a:pt x="1286" y="539"/>
                  </a:lnTo>
                  <a:lnTo>
                    <a:pt x="1277" y="511"/>
                  </a:lnTo>
                  <a:lnTo>
                    <a:pt x="1266" y="484"/>
                  </a:lnTo>
                  <a:lnTo>
                    <a:pt x="1254" y="458"/>
                  </a:lnTo>
                  <a:lnTo>
                    <a:pt x="1241" y="432"/>
                  </a:lnTo>
                  <a:lnTo>
                    <a:pt x="1227" y="407"/>
                  </a:lnTo>
                  <a:lnTo>
                    <a:pt x="1211" y="383"/>
                  </a:lnTo>
                  <a:lnTo>
                    <a:pt x="1194" y="359"/>
                  </a:lnTo>
                  <a:lnTo>
                    <a:pt x="1177" y="337"/>
                  </a:lnTo>
                  <a:lnTo>
                    <a:pt x="1158" y="315"/>
                  </a:lnTo>
                  <a:lnTo>
                    <a:pt x="1138" y="294"/>
                  </a:lnTo>
                  <a:lnTo>
                    <a:pt x="1117" y="275"/>
                  </a:lnTo>
                  <a:lnTo>
                    <a:pt x="1096" y="256"/>
                  </a:lnTo>
                  <a:lnTo>
                    <a:pt x="1073" y="238"/>
                  </a:lnTo>
                  <a:lnTo>
                    <a:pt x="1050" y="221"/>
                  </a:lnTo>
                  <a:lnTo>
                    <a:pt x="1025" y="206"/>
                  </a:lnTo>
                  <a:lnTo>
                    <a:pt x="1001" y="191"/>
                  </a:lnTo>
                  <a:lnTo>
                    <a:pt x="975" y="178"/>
                  </a:lnTo>
                  <a:lnTo>
                    <a:pt x="948" y="167"/>
                  </a:lnTo>
                  <a:lnTo>
                    <a:pt x="921" y="156"/>
                  </a:lnTo>
                  <a:lnTo>
                    <a:pt x="894" y="147"/>
                  </a:lnTo>
                  <a:lnTo>
                    <a:pt x="865" y="138"/>
                  </a:lnTo>
                  <a:lnTo>
                    <a:pt x="836" y="132"/>
                  </a:lnTo>
                  <a:lnTo>
                    <a:pt x="807" y="126"/>
                  </a:lnTo>
                  <a:lnTo>
                    <a:pt x="777" y="122"/>
                  </a:lnTo>
                  <a:lnTo>
                    <a:pt x="746" y="120"/>
                  </a:lnTo>
                  <a:lnTo>
                    <a:pt x="716" y="120"/>
                  </a:lnTo>
                  <a:lnTo>
                    <a:pt x="686" y="120"/>
                  </a:lnTo>
                  <a:lnTo>
                    <a:pt x="655" y="122"/>
                  </a:lnTo>
                  <a:lnTo>
                    <a:pt x="625" y="126"/>
                  </a:lnTo>
                  <a:lnTo>
                    <a:pt x="596" y="132"/>
                  </a:lnTo>
                  <a:lnTo>
                    <a:pt x="567" y="138"/>
                  </a:lnTo>
                  <a:lnTo>
                    <a:pt x="538" y="147"/>
                  </a:lnTo>
                  <a:lnTo>
                    <a:pt x="511" y="156"/>
                  </a:lnTo>
                  <a:lnTo>
                    <a:pt x="484" y="167"/>
                  </a:lnTo>
                  <a:lnTo>
                    <a:pt x="457" y="178"/>
                  </a:lnTo>
                  <a:lnTo>
                    <a:pt x="431" y="191"/>
                  </a:lnTo>
                  <a:lnTo>
                    <a:pt x="407" y="206"/>
                  </a:lnTo>
                  <a:lnTo>
                    <a:pt x="382" y="221"/>
                  </a:lnTo>
                  <a:lnTo>
                    <a:pt x="359" y="238"/>
                  </a:lnTo>
                  <a:lnTo>
                    <a:pt x="336" y="256"/>
                  </a:lnTo>
                  <a:lnTo>
                    <a:pt x="315" y="275"/>
                  </a:lnTo>
                  <a:lnTo>
                    <a:pt x="294" y="294"/>
                  </a:lnTo>
                  <a:lnTo>
                    <a:pt x="274" y="315"/>
                  </a:lnTo>
                  <a:lnTo>
                    <a:pt x="255" y="337"/>
                  </a:lnTo>
                  <a:lnTo>
                    <a:pt x="238" y="359"/>
                  </a:lnTo>
                  <a:lnTo>
                    <a:pt x="221" y="383"/>
                  </a:lnTo>
                  <a:lnTo>
                    <a:pt x="205" y="407"/>
                  </a:lnTo>
                  <a:lnTo>
                    <a:pt x="191" y="432"/>
                  </a:lnTo>
                  <a:lnTo>
                    <a:pt x="178" y="458"/>
                  </a:lnTo>
                  <a:lnTo>
                    <a:pt x="166" y="484"/>
                  </a:lnTo>
                  <a:lnTo>
                    <a:pt x="155" y="511"/>
                  </a:lnTo>
                  <a:lnTo>
                    <a:pt x="146" y="539"/>
                  </a:lnTo>
                  <a:lnTo>
                    <a:pt x="138" y="568"/>
                  </a:lnTo>
                  <a:lnTo>
                    <a:pt x="131" y="596"/>
                  </a:lnTo>
                  <a:lnTo>
                    <a:pt x="126" y="626"/>
                  </a:lnTo>
                  <a:lnTo>
                    <a:pt x="122" y="656"/>
                  </a:lnTo>
                  <a:lnTo>
                    <a:pt x="120" y="686"/>
                  </a:lnTo>
                  <a:lnTo>
                    <a:pt x="119" y="717"/>
                  </a:lnTo>
                  <a:lnTo>
                    <a:pt x="120" y="747"/>
                  </a:lnTo>
                  <a:lnTo>
                    <a:pt x="122" y="777"/>
                  </a:lnTo>
                  <a:lnTo>
                    <a:pt x="126" y="807"/>
                  </a:lnTo>
                  <a:lnTo>
                    <a:pt x="131" y="837"/>
                  </a:lnTo>
                  <a:lnTo>
                    <a:pt x="138" y="865"/>
                  </a:lnTo>
                  <a:lnTo>
                    <a:pt x="146" y="894"/>
                  </a:lnTo>
                  <a:lnTo>
                    <a:pt x="155" y="922"/>
                  </a:lnTo>
                  <a:lnTo>
                    <a:pt x="166" y="949"/>
                  </a:lnTo>
                  <a:lnTo>
                    <a:pt x="178" y="975"/>
                  </a:lnTo>
                  <a:lnTo>
                    <a:pt x="191" y="1001"/>
                  </a:lnTo>
                  <a:lnTo>
                    <a:pt x="205" y="1026"/>
                  </a:lnTo>
                  <a:lnTo>
                    <a:pt x="221" y="1050"/>
                  </a:lnTo>
                  <a:lnTo>
                    <a:pt x="238" y="1074"/>
                  </a:lnTo>
                  <a:lnTo>
                    <a:pt x="255" y="1096"/>
                  </a:lnTo>
                  <a:lnTo>
                    <a:pt x="274" y="1118"/>
                  </a:lnTo>
                  <a:lnTo>
                    <a:pt x="294" y="1139"/>
                  </a:lnTo>
                  <a:lnTo>
                    <a:pt x="315" y="1158"/>
                  </a:lnTo>
                  <a:lnTo>
                    <a:pt x="336" y="1177"/>
                  </a:lnTo>
                  <a:lnTo>
                    <a:pt x="359" y="1195"/>
                  </a:lnTo>
                  <a:lnTo>
                    <a:pt x="382" y="1212"/>
                  </a:lnTo>
                  <a:lnTo>
                    <a:pt x="407" y="1227"/>
                  </a:lnTo>
                  <a:lnTo>
                    <a:pt x="431" y="1242"/>
                  </a:lnTo>
                  <a:lnTo>
                    <a:pt x="457" y="1255"/>
                  </a:lnTo>
                  <a:lnTo>
                    <a:pt x="484" y="1266"/>
                  </a:lnTo>
                  <a:lnTo>
                    <a:pt x="511" y="1277"/>
                  </a:lnTo>
                  <a:lnTo>
                    <a:pt x="538" y="1287"/>
                  </a:lnTo>
                  <a:lnTo>
                    <a:pt x="567" y="1295"/>
                  </a:lnTo>
                  <a:lnTo>
                    <a:pt x="596" y="1301"/>
                  </a:lnTo>
                  <a:lnTo>
                    <a:pt x="625" y="1307"/>
                  </a:lnTo>
                  <a:lnTo>
                    <a:pt x="655" y="1311"/>
                  </a:lnTo>
                  <a:lnTo>
                    <a:pt x="686" y="1313"/>
                  </a:lnTo>
                  <a:lnTo>
                    <a:pt x="716" y="1314"/>
                  </a:lnTo>
                  <a:lnTo>
                    <a:pt x="746" y="1313"/>
                  </a:lnTo>
                  <a:lnTo>
                    <a:pt x="777" y="1311"/>
                  </a:lnTo>
                  <a:lnTo>
                    <a:pt x="807" y="1307"/>
                  </a:lnTo>
                  <a:lnTo>
                    <a:pt x="836" y="1301"/>
                  </a:lnTo>
                  <a:lnTo>
                    <a:pt x="865" y="1295"/>
                  </a:lnTo>
                  <a:lnTo>
                    <a:pt x="894" y="1287"/>
                  </a:lnTo>
                  <a:lnTo>
                    <a:pt x="921" y="1277"/>
                  </a:lnTo>
                  <a:lnTo>
                    <a:pt x="948" y="1266"/>
                  </a:lnTo>
                  <a:lnTo>
                    <a:pt x="975" y="1255"/>
                  </a:lnTo>
                  <a:lnTo>
                    <a:pt x="1001" y="1242"/>
                  </a:lnTo>
                  <a:lnTo>
                    <a:pt x="1025" y="1227"/>
                  </a:lnTo>
                  <a:lnTo>
                    <a:pt x="1050" y="1212"/>
                  </a:lnTo>
                  <a:lnTo>
                    <a:pt x="1073" y="1195"/>
                  </a:lnTo>
                  <a:lnTo>
                    <a:pt x="1096" y="1177"/>
                  </a:lnTo>
                  <a:lnTo>
                    <a:pt x="1117" y="1158"/>
                  </a:lnTo>
                  <a:lnTo>
                    <a:pt x="1138" y="1139"/>
                  </a:lnTo>
                  <a:lnTo>
                    <a:pt x="1158" y="1118"/>
                  </a:lnTo>
                  <a:lnTo>
                    <a:pt x="1177" y="1096"/>
                  </a:lnTo>
                  <a:lnTo>
                    <a:pt x="1194" y="1074"/>
                  </a:lnTo>
                  <a:lnTo>
                    <a:pt x="1211" y="1050"/>
                  </a:lnTo>
                  <a:lnTo>
                    <a:pt x="1227" y="1026"/>
                  </a:lnTo>
                  <a:lnTo>
                    <a:pt x="1241" y="1001"/>
                  </a:lnTo>
                  <a:lnTo>
                    <a:pt x="1254" y="975"/>
                  </a:lnTo>
                  <a:lnTo>
                    <a:pt x="1266" y="949"/>
                  </a:lnTo>
                  <a:lnTo>
                    <a:pt x="1277" y="922"/>
                  </a:lnTo>
                  <a:lnTo>
                    <a:pt x="1286" y="894"/>
                  </a:lnTo>
                  <a:lnTo>
                    <a:pt x="1294" y="865"/>
                  </a:lnTo>
                  <a:lnTo>
                    <a:pt x="1301" y="837"/>
                  </a:lnTo>
                  <a:lnTo>
                    <a:pt x="1306" y="807"/>
                  </a:lnTo>
                  <a:lnTo>
                    <a:pt x="1310" y="777"/>
                  </a:lnTo>
                  <a:lnTo>
                    <a:pt x="1312" y="747"/>
                  </a:lnTo>
                  <a:lnTo>
                    <a:pt x="1313" y="717"/>
                  </a:lnTo>
                  <a:lnTo>
                    <a:pt x="1432" y="717"/>
                  </a:lnTo>
                </a:path>
              </a:pathLst>
            </a:custGeom>
            <a:solidFill>
              <a:srgbClr val="A6ECAF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84" name="Freeform 20"/>
            <p:cNvSpPr>
              <a:spLocks/>
            </p:cNvSpPr>
            <p:nvPr/>
          </p:nvSpPr>
          <p:spPr bwMode="auto">
            <a:xfrm>
              <a:off x="2968" y="1960"/>
              <a:ext cx="1195" cy="1195"/>
            </a:xfrm>
            <a:custGeom>
              <a:avLst/>
              <a:gdLst/>
              <a:ahLst/>
              <a:cxnLst>
                <a:cxn ang="0">
                  <a:pos x="1182" y="476"/>
                </a:cxn>
                <a:cxn ang="0">
                  <a:pos x="1135" y="338"/>
                </a:cxn>
                <a:cxn ang="0">
                  <a:pos x="1058" y="217"/>
                </a:cxn>
                <a:cxn ang="0">
                  <a:pos x="954" y="118"/>
                </a:cxn>
                <a:cxn ang="0">
                  <a:pos x="829" y="47"/>
                </a:cxn>
                <a:cxn ang="0">
                  <a:pos x="688" y="6"/>
                </a:cxn>
                <a:cxn ang="0">
                  <a:pos x="536" y="2"/>
                </a:cxn>
                <a:cxn ang="0">
                  <a:pos x="392" y="36"/>
                </a:cxn>
                <a:cxn ang="0">
                  <a:pos x="263" y="101"/>
                </a:cxn>
                <a:cxn ang="0">
                  <a:pos x="155" y="195"/>
                </a:cxn>
                <a:cxn ang="0">
                  <a:pos x="72" y="312"/>
                </a:cxn>
                <a:cxn ang="0">
                  <a:pos x="19" y="448"/>
                </a:cxn>
                <a:cxn ang="0">
                  <a:pos x="0" y="597"/>
                </a:cxn>
                <a:cxn ang="0">
                  <a:pos x="19" y="745"/>
                </a:cxn>
                <a:cxn ang="0">
                  <a:pos x="72" y="881"/>
                </a:cxn>
                <a:cxn ang="0">
                  <a:pos x="155" y="998"/>
                </a:cxn>
                <a:cxn ang="0">
                  <a:pos x="263" y="1092"/>
                </a:cxn>
                <a:cxn ang="0">
                  <a:pos x="392" y="1157"/>
                </a:cxn>
                <a:cxn ang="0">
                  <a:pos x="536" y="1191"/>
                </a:cxn>
                <a:cxn ang="0">
                  <a:pos x="688" y="1187"/>
                </a:cxn>
                <a:cxn ang="0">
                  <a:pos x="829" y="1146"/>
                </a:cxn>
                <a:cxn ang="0">
                  <a:pos x="954" y="1075"/>
                </a:cxn>
                <a:cxn ang="0">
                  <a:pos x="1058" y="976"/>
                </a:cxn>
                <a:cxn ang="0">
                  <a:pos x="1135" y="855"/>
                </a:cxn>
                <a:cxn ang="0">
                  <a:pos x="1182" y="717"/>
                </a:cxn>
                <a:cxn ang="0">
                  <a:pos x="1074" y="597"/>
                </a:cxn>
                <a:cxn ang="0">
                  <a:pos x="1059" y="477"/>
                </a:cxn>
                <a:cxn ang="0">
                  <a:pos x="1017" y="369"/>
                </a:cxn>
                <a:cxn ang="0">
                  <a:pos x="950" y="276"/>
                </a:cxn>
                <a:cxn ang="0">
                  <a:pos x="864" y="201"/>
                </a:cxn>
                <a:cxn ang="0">
                  <a:pos x="761" y="148"/>
                </a:cxn>
                <a:cxn ang="0">
                  <a:pos x="646" y="121"/>
                </a:cxn>
                <a:cxn ang="0">
                  <a:pos x="525" y="125"/>
                </a:cxn>
                <a:cxn ang="0">
                  <a:pos x="411" y="157"/>
                </a:cxn>
                <a:cxn ang="0">
                  <a:pos x="312" y="214"/>
                </a:cxn>
                <a:cxn ang="0">
                  <a:pos x="229" y="293"/>
                </a:cxn>
                <a:cxn ang="0">
                  <a:pos x="167" y="389"/>
                </a:cxn>
                <a:cxn ang="0">
                  <a:pos x="129" y="500"/>
                </a:cxn>
                <a:cxn ang="0">
                  <a:pos x="120" y="621"/>
                </a:cxn>
                <a:cxn ang="0">
                  <a:pos x="141" y="739"/>
                </a:cxn>
                <a:cxn ang="0">
                  <a:pos x="189" y="844"/>
                </a:cxn>
                <a:cxn ang="0">
                  <a:pos x="259" y="934"/>
                </a:cxn>
                <a:cxn ang="0">
                  <a:pos x="350" y="1005"/>
                </a:cxn>
                <a:cxn ang="0">
                  <a:pos x="455" y="1053"/>
                </a:cxn>
                <a:cxn ang="0">
                  <a:pos x="572" y="1073"/>
                </a:cxn>
                <a:cxn ang="0">
                  <a:pos x="693" y="1064"/>
                </a:cxn>
                <a:cxn ang="0">
                  <a:pos x="804" y="1027"/>
                </a:cxn>
                <a:cxn ang="0">
                  <a:pos x="901" y="965"/>
                </a:cxn>
                <a:cxn ang="0">
                  <a:pos x="979" y="882"/>
                </a:cxn>
                <a:cxn ang="0">
                  <a:pos x="1037" y="782"/>
                </a:cxn>
                <a:cxn ang="0">
                  <a:pos x="1069" y="669"/>
                </a:cxn>
              </a:cxnLst>
              <a:rect l="0" t="0" r="r" b="b"/>
              <a:pathLst>
                <a:path w="1195" h="1195">
                  <a:moveTo>
                    <a:pt x="1194" y="597"/>
                  </a:moveTo>
                  <a:lnTo>
                    <a:pt x="1193" y="566"/>
                  </a:lnTo>
                  <a:lnTo>
                    <a:pt x="1191" y="536"/>
                  </a:lnTo>
                  <a:lnTo>
                    <a:pt x="1187" y="506"/>
                  </a:lnTo>
                  <a:lnTo>
                    <a:pt x="1182" y="476"/>
                  </a:lnTo>
                  <a:lnTo>
                    <a:pt x="1175" y="448"/>
                  </a:lnTo>
                  <a:lnTo>
                    <a:pt x="1167" y="419"/>
                  </a:lnTo>
                  <a:lnTo>
                    <a:pt x="1158" y="391"/>
                  </a:lnTo>
                  <a:lnTo>
                    <a:pt x="1147" y="364"/>
                  </a:lnTo>
                  <a:lnTo>
                    <a:pt x="1135" y="338"/>
                  </a:lnTo>
                  <a:lnTo>
                    <a:pt x="1122" y="312"/>
                  </a:lnTo>
                  <a:lnTo>
                    <a:pt x="1108" y="287"/>
                  </a:lnTo>
                  <a:lnTo>
                    <a:pt x="1092" y="263"/>
                  </a:lnTo>
                  <a:lnTo>
                    <a:pt x="1075" y="239"/>
                  </a:lnTo>
                  <a:lnTo>
                    <a:pt x="1058" y="217"/>
                  </a:lnTo>
                  <a:lnTo>
                    <a:pt x="1039" y="195"/>
                  </a:lnTo>
                  <a:lnTo>
                    <a:pt x="1019" y="174"/>
                  </a:lnTo>
                  <a:lnTo>
                    <a:pt x="998" y="155"/>
                  </a:lnTo>
                  <a:lnTo>
                    <a:pt x="977" y="136"/>
                  </a:lnTo>
                  <a:lnTo>
                    <a:pt x="954" y="118"/>
                  </a:lnTo>
                  <a:lnTo>
                    <a:pt x="931" y="101"/>
                  </a:lnTo>
                  <a:lnTo>
                    <a:pt x="906" y="86"/>
                  </a:lnTo>
                  <a:lnTo>
                    <a:pt x="882" y="71"/>
                  </a:lnTo>
                  <a:lnTo>
                    <a:pt x="856" y="58"/>
                  </a:lnTo>
                  <a:lnTo>
                    <a:pt x="829" y="47"/>
                  </a:lnTo>
                  <a:lnTo>
                    <a:pt x="802" y="36"/>
                  </a:lnTo>
                  <a:lnTo>
                    <a:pt x="775" y="27"/>
                  </a:lnTo>
                  <a:lnTo>
                    <a:pt x="746" y="18"/>
                  </a:lnTo>
                  <a:lnTo>
                    <a:pt x="717" y="12"/>
                  </a:lnTo>
                  <a:lnTo>
                    <a:pt x="688" y="6"/>
                  </a:lnTo>
                  <a:lnTo>
                    <a:pt x="658" y="2"/>
                  </a:lnTo>
                  <a:lnTo>
                    <a:pt x="627" y="0"/>
                  </a:lnTo>
                  <a:lnTo>
                    <a:pt x="597" y="0"/>
                  </a:lnTo>
                  <a:lnTo>
                    <a:pt x="567" y="0"/>
                  </a:lnTo>
                  <a:lnTo>
                    <a:pt x="536" y="2"/>
                  </a:lnTo>
                  <a:lnTo>
                    <a:pt x="506" y="6"/>
                  </a:lnTo>
                  <a:lnTo>
                    <a:pt x="477" y="12"/>
                  </a:lnTo>
                  <a:lnTo>
                    <a:pt x="448" y="18"/>
                  </a:lnTo>
                  <a:lnTo>
                    <a:pt x="419" y="27"/>
                  </a:lnTo>
                  <a:lnTo>
                    <a:pt x="392" y="36"/>
                  </a:lnTo>
                  <a:lnTo>
                    <a:pt x="365" y="47"/>
                  </a:lnTo>
                  <a:lnTo>
                    <a:pt x="338" y="58"/>
                  </a:lnTo>
                  <a:lnTo>
                    <a:pt x="312" y="71"/>
                  </a:lnTo>
                  <a:lnTo>
                    <a:pt x="288" y="86"/>
                  </a:lnTo>
                  <a:lnTo>
                    <a:pt x="263" y="101"/>
                  </a:lnTo>
                  <a:lnTo>
                    <a:pt x="240" y="118"/>
                  </a:lnTo>
                  <a:lnTo>
                    <a:pt x="217" y="136"/>
                  </a:lnTo>
                  <a:lnTo>
                    <a:pt x="196" y="155"/>
                  </a:lnTo>
                  <a:lnTo>
                    <a:pt x="175" y="174"/>
                  </a:lnTo>
                  <a:lnTo>
                    <a:pt x="155" y="195"/>
                  </a:lnTo>
                  <a:lnTo>
                    <a:pt x="136" y="217"/>
                  </a:lnTo>
                  <a:lnTo>
                    <a:pt x="119" y="239"/>
                  </a:lnTo>
                  <a:lnTo>
                    <a:pt x="102" y="263"/>
                  </a:lnTo>
                  <a:lnTo>
                    <a:pt x="86" y="287"/>
                  </a:lnTo>
                  <a:lnTo>
                    <a:pt x="72" y="312"/>
                  </a:lnTo>
                  <a:lnTo>
                    <a:pt x="59" y="338"/>
                  </a:lnTo>
                  <a:lnTo>
                    <a:pt x="47" y="364"/>
                  </a:lnTo>
                  <a:lnTo>
                    <a:pt x="36" y="391"/>
                  </a:lnTo>
                  <a:lnTo>
                    <a:pt x="27" y="419"/>
                  </a:lnTo>
                  <a:lnTo>
                    <a:pt x="19" y="448"/>
                  </a:lnTo>
                  <a:lnTo>
                    <a:pt x="12" y="476"/>
                  </a:lnTo>
                  <a:lnTo>
                    <a:pt x="7" y="506"/>
                  </a:lnTo>
                  <a:lnTo>
                    <a:pt x="3" y="536"/>
                  </a:lnTo>
                  <a:lnTo>
                    <a:pt x="1" y="566"/>
                  </a:lnTo>
                  <a:lnTo>
                    <a:pt x="0" y="597"/>
                  </a:lnTo>
                  <a:lnTo>
                    <a:pt x="1" y="627"/>
                  </a:lnTo>
                  <a:lnTo>
                    <a:pt x="3" y="657"/>
                  </a:lnTo>
                  <a:lnTo>
                    <a:pt x="7" y="687"/>
                  </a:lnTo>
                  <a:lnTo>
                    <a:pt x="12" y="717"/>
                  </a:lnTo>
                  <a:lnTo>
                    <a:pt x="19" y="745"/>
                  </a:lnTo>
                  <a:lnTo>
                    <a:pt x="27" y="774"/>
                  </a:lnTo>
                  <a:lnTo>
                    <a:pt x="36" y="802"/>
                  </a:lnTo>
                  <a:lnTo>
                    <a:pt x="47" y="829"/>
                  </a:lnTo>
                  <a:lnTo>
                    <a:pt x="59" y="855"/>
                  </a:lnTo>
                  <a:lnTo>
                    <a:pt x="72" y="881"/>
                  </a:lnTo>
                  <a:lnTo>
                    <a:pt x="86" y="906"/>
                  </a:lnTo>
                  <a:lnTo>
                    <a:pt x="102" y="930"/>
                  </a:lnTo>
                  <a:lnTo>
                    <a:pt x="119" y="954"/>
                  </a:lnTo>
                  <a:lnTo>
                    <a:pt x="136" y="976"/>
                  </a:lnTo>
                  <a:lnTo>
                    <a:pt x="155" y="998"/>
                  </a:lnTo>
                  <a:lnTo>
                    <a:pt x="175" y="1019"/>
                  </a:lnTo>
                  <a:lnTo>
                    <a:pt x="196" y="1038"/>
                  </a:lnTo>
                  <a:lnTo>
                    <a:pt x="217" y="1057"/>
                  </a:lnTo>
                  <a:lnTo>
                    <a:pt x="240" y="1075"/>
                  </a:lnTo>
                  <a:lnTo>
                    <a:pt x="263" y="1092"/>
                  </a:lnTo>
                  <a:lnTo>
                    <a:pt x="288" y="1107"/>
                  </a:lnTo>
                  <a:lnTo>
                    <a:pt x="312" y="1122"/>
                  </a:lnTo>
                  <a:lnTo>
                    <a:pt x="338" y="1135"/>
                  </a:lnTo>
                  <a:lnTo>
                    <a:pt x="365" y="1146"/>
                  </a:lnTo>
                  <a:lnTo>
                    <a:pt x="392" y="1157"/>
                  </a:lnTo>
                  <a:lnTo>
                    <a:pt x="419" y="1167"/>
                  </a:lnTo>
                  <a:lnTo>
                    <a:pt x="448" y="1175"/>
                  </a:lnTo>
                  <a:lnTo>
                    <a:pt x="477" y="1181"/>
                  </a:lnTo>
                  <a:lnTo>
                    <a:pt x="506" y="1187"/>
                  </a:lnTo>
                  <a:lnTo>
                    <a:pt x="536" y="1191"/>
                  </a:lnTo>
                  <a:lnTo>
                    <a:pt x="567" y="1193"/>
                  </a:lnTo>
                  <a:lnTo>
                    <a:pt x="597" y="1194"/>
                  </a:lnTo>
                  <a:lnTo>
                    <a:pt x="627" y="1193"/>
                  </a:lnTo>
                  <a:lnTo>
                    <a:pt x="658" y="1191"/>
                  </a:lnTo>
                  <a:lnTo>
                    <a:pt x="688" y="1187"/>
                  </a:lnTo>
                  <a:lnTo>
                    <a:pt x="717" y="1181"/>
                  </a:lnTo>
                  <a:lnTo>
                    <a:pt x="746" y="1175"/>
                  </a:lnTo>
                  <a:lnTo>
                    <a:pt x="775" y="1167"/>
                  </a:lnTo>
                  <a:lnTo>
                    <a:pt x="802" y="1157"/>
                  </a:lnTo>
                  <a:lnTo>
                    <a:pt x="829" y="1146"/>
                  </a:lnTo>
                  <a:lnTo>
                    <a:pt x="856" y="1135"/>
                  </a:lnTo>
                  <a:lnTo>
                    <a:pt x="882" y="1122"/>
                  </a:lnTo>
                  <a:lnTo>
                    <a:pt x="906" y="1107"/>
                  </a:lnTo>
                  <a:lnTo>
                    <a:pt x="931" y="1092"/>
                  </a:lnTo>
                  <a:lnTo>
                    <a:pt x="954" y="1075"/>
                  </a:lnTo>
                  <a:lnTo>
                    <a:pt x="977" y="1057"/>
                  </a:lnTo>
                  <a:lnTo>
                    <a:pt x="998" y="1038"/>
                  </a:lnTo>
                  <a:lnTo>
                    <a:pt x="1019" y="1019"/>
                  </a:lnTo>
                  <a:lnTo>
                    <a:pt x="1039" y="998"/>
                  </a:lnTo>
                  <a:lnTo>
                    <a:pt x="1058" y="976"/>
                  </a:lnTo>
                  <a:lnTo>
                    <a:pt x="1075" y="954"/>
                  </a:lnTo>
                  <a:lnTo>
                    <a:pt x="1092" y="930"/>
                  </a:lnTo>
                  <a:lnTo>
                    <a:pt x="1108" y="906"/>
                  </a:lnTo>
                  <a:lnTo>
                    <a:pt x="1122" y="881"/>
                  </a:lnTo>
                  <a:lnTo>
                    <a:pt x="1135" y="855"/>
                  </a:lnTo>
                  <a:lnTo>
                    <a:pt x="1147" y="829"/>
                  </a:lnTo>
                  <a:lnTo>
                    <a:pt x="1158" y="802"/>
                  </a:lnTo>
                  <a:lnTo>
                    <a:pt x="1167" y="774"/>
                  </a:lnTo>
                  <a:lnTo>
                    <a:pt x="1175" y="745"/>
                  </a:lnTo>
                  <a:lnTo>
                    <a:pt x="1182" y="717"/>
                  </a:lnTo>
                  <a:lnTo>
                    <a:pt x="1187" y="687"/>
                  </a:lnTo>
                  <a:lnTo>
                    <a:pt x="1191" y="657"/>
                  </a:lnTo>
                  <a:lnTo>
                    <a:pt x="1193" y="627"/>
                  </a:lnTo>
                  <a:lnTo>
                    <a:pt x="1194" y="597"/>
                  </a:lnTo>
                  <a:lnTo>
                    <a:pt x="1074" y="597"/>
                  </a:lnTo>
                  <a:lnTo>
                    <a:pt x="1074" y="572"/>
                  </a:lnTo>
                  <a:lnTo>
                    <a:pt x="1072" y="548"/>
                  </a:lnTo>
                  <a:lnTo>
                    <a:pt x="1069" y="524"/>
                  </a:lnTo>
                  <a:lnTo>
                    <a:pt x="1065" y="500"/>
                  </a:lnTo>
                  <a:lnTo>
                    <a:pt x="1059" y="477"/>
                  </a:lnTo>
                  <a:lnTo>
                    <a:pt x="1053" y="454"/>
                  </a:lnTo>
                  <a:lnTo>
                    <a:pt x="1046" y="433"/>
                  </a:lnTo>
                  <a:lnTo>
                    <a:pt x="1037" y="411"/>
                  </a:lnTo>
                  <a:lnTo>
                    <a:pt x="1027" y="389"/>
                  </a:lnTo>
                  <a:lnTo>
                    <a:pt x="1017" y="369"/>
                  </a:lnTo>
                  <a:lnTo>
                    <a:pt x="1005" y="349"/>
                  </a:lnTo>
                  <a:lnTo>
                    <a:pt x="993" y="330"/>
                  </a:lnTo>
                  <a:lnTo>
                    <a:pt x="979" y="311"/>
                  </a:lnTo>
                  <a:lnTo>
                    <a:pt x="965" y="293"/>
                  </a:lnTo>
                  <a:lnTo>
                    <a:pt x="950" y="276"/>
                  </a:lnTo>
                  <a:lnTo>
                    <a:pt x="935" y="259"/>
                  </a:lnTo>
                  <a:lnTo>
                    <a:pt x="918" y="243"/>
                  </a:lnTo>
                  <a:lnTo>
                    <a:pt x="901" y="228"/>
                  </a:lnTo>
                  <a:lnTo>
                    <a:pt x="882" y="214"/>
                  </a:lnTo>
                  <a:lnTo>
                    <a:pt x="864" y="201"/>
                  </a:lnTo>
                  <a:lnTo>
                    <a:pt x="844" y="188"/>
                  </a:lnTo>
                  <a:lnTo>
                    <a:pt x="824" y="177"/>
                  </a:lnTo>
                  <a:lnTo>
                    <a:pt x="804" y="166"/>
                  </a:lnTo>
                  <a:lnTo>
                    <a:pt x="783" y="157"/>
                  </a:lnTo>
                  <a:lnTo>
                    <a:pt x="761" y="148"/>
                  </a:lnTo>
                  <a:lnTo>
                    <a:pt x="739" y="140"/>
                  </a:lnTo>
                  <a:lnTo>
                    <a:pt x="716" y="134"/>
                  </a:lnTo>
                  <a:lnTo>
                    <a:pt x="693" y="129"/>
                  </a:lnTo>
                  <a:lnTo>
                    <a:pt x="669" y="125"/>
                  </a:lnTo>
                  <a:lnTo>
                    <a:pt x="646" y="121"/>
                  </a:lnTo>
                  <a:lnTo>
                    <a:pt x="622" y="120"/>
                  </a:lnTo>
                  <a:lnTo>
                    <a:pt x="597" y="119"/>
                  </a:lnTo>
                  <a:lnTo>
                    <a:pt x="572" y="120"/>
                  </a:lnTo>
                  <a:lnTo>
                    <a:pt x="548" y="121"/>
                  </a:lnTo>
                  <a:lnTo>
                    <a:pt x="525" y="125"/>
                  </a:lnTo>
                  <a:lnTo>
                    <a:pt x="501" y="129"/>
                  </a:lnTo>
                  <a:lnTo>
                    <a:pt x="478" y="134"/>
                  </a:lnTo>
                  <a:lnTo>
                    <a:pt x="455" y="140"/>
                  </a:lnTo>
                  <a:lnTo>
                    <a:pt x="433" y="148"/>
                  </a:lnTo>
                  <a:lnTo>
                    <a:pt x="411" y="157"/>
                  </a:lnTo>
                  <a:lnTo>
                    <a:pt x="390" y="166"/>
                  </a:lnTo>
                  <a:lnTo>
                    <a:pt x="370" y="177"/>
                  </a:lnTo>
                  <a:lnTo>
                    <a:pt x="350" y="188"/>
                  </a:lnTo>
                  <a:lnTo>
                    <a:pt x="330" y="201"/>
                  </a:lnTo>
                  <a:lnTo>
                    <a:pt x="312" y="214"/>
                  </a:lnTo>
                  <a:lnTo>
                    <a:pt x="293" y="228"/>
                  </a:lnTo>
                  <a:lnTo>
                    <a:pt x="276" y="243"/>
                  </a:lnTo>
                  <a:lnTo>
                    <a:pt x="259" y="259"/>
                  </a:lnTo>
                  <a:lnTo>
                    <a:pt x="244" y="276"/>
                  </a:lnTo>
                  <a:lnTo>
                    <a:pt x="229" y="293"/>
                  </a:lnTo>
                  <a:lnTo>
                    <a:pt x="215" y="311"/>
                  </a:lnTo>
                  <a:lnTo>
                    <a:pt x="201" y="330"/>
                  </a:lnTo>
                  <a:lnTo>
                    <a:pt x="189" y="349"/>
                  </a:lnTo>
                  <a:lnTo>
                    <a:pt x="177" y="369"/>
                  </a:lnTo>
                  <a:lnTo>
                    <a:pt x="167" y="389"/>
                  </a:lnTo>
                  <a:lnTo>
                    <a:pt x="157" y="411"/>
                  </a:lnTo>
                  <a:lnTo>
                    <a:pt x="148" y="433"/>
                  </a:lnTo>
                  <a:lnTo>
                    <a:pt x="141" y="454"/>
                  </a:lnTo>
                  <a:lnTo>
                    <a:pt x="135" y="477"/>
                  </a:lnTo>
                  <a:lnTo>
                    <a:pt x="129" y="500"/>
                  </a:lnTo>
                  <a:lnTo>
                    <a:pt x="125" y="524"/>
                  </a:lnTo>
                  <a:lnTo>
                    <a:pt x="122" y="548"/>
                  </a:lnTo>
                  <a:lnTo>
                    <a:pt x="120" y="572"/>
                  </a:lnTo>
                  <a:lnTo>
                    <a:pt x="120" y="597"/>
                  </a:lnTo>
                  <a:lnTo>
                    <a:pt x="120" y="621"/>
                  </a:lnTo>
                  <a:lnTo>
                    <a:pt x="122" y="645"/>
                  </a:lnTo>
                  <a:lnTo>
                    <a:pt x="125" y="669"/>
                  </a:lnTo>
                  <a:lnTo>
                    <a:pt x="129" y="693"/>
                  </a:lnTo>
                  <a:lnTo>
                    <a:pt x="135" y="716"/>
                  </a:lnTo>
                  <a:lnTo>
                    <a:pt x="141" y="739"/>
                  </a:lnTo>
                  <a:lnTo>
                    <a:pt x="148" y="760"/>
                  </a:lnTo>
                  <a:lnTo>
                    <a:pt x="157" y="782"/>
                  </a:lnTo>
                  <a:lnTo>
                    <a:pt x="167" y="804"/>
                  </a:lnTo>
                  <a:lnTo>
                    <a:pt x="177" y="824"/>
                  </a:lnTo>
                  <a:lnTo>
                    <a:pt x="189" y="844"/>
                  </a:lnTo>
                  <a:lnTo>
                    <a:pt x="201" y="863"/>
                  </a:lnTo>
                  <a:lnTo>
                    <a:pt x="215" y="882"/>
                  </a:lnTo>
                  <a:lnTo>
                    <a:pt x="229" y="900"/>
                  </a:lnTo>
                  <a:lnTo>
                    <a:pt x="244" y="917"/>
                  </a:lnTo>
                  <a:lnTo>
                    <a:pt x="259" y="934"/>
                  </a:lnTo>
                  <a:lnTo>
                    <a:pt x="276" y="950"/>
                  </a:lnTo>
                  <a:lnTo>
                    <a:pt x="293" y="965"/>
                  </a:lnTo>
                  <a:lnTo>
                    <a:pt x="312" y="979"/>
                  </a:lnTo>
                  <a:lnTo>
                    <a:pt x="330" y="992"/>
                  </a:lnTo>
                  <a:lnTo>
                    <a:pt x="350" y="1005"/>
                  </a:lnTo>
                  <a:lnTo>
                    <a:pt x="370" y="1016"/>
                  </a:lnTo>
                  <a:lnTo>
                    <a:pt x="390" y="1027"/>
                  </a:lnTo>
                  <a:lnTo>
                    <a:pt x="411" y="1037"/>
                  </a:lnTo>
                  <a:lnTo>
                    <a:pt x="433" y="1045"/>
                  </a:lnTo>
                  <a:lnTo>
                    <a:pt x="455" y="1053"/>
                  </a:lnTo>
                  <a:lnTo>
                    <a:pt x="478" y="1059"/>
                  </a:lnTo>
                  <a:lnTo>
                    <a:pt x="501" y="1064"/>
                  </a:lnTo>
                  <a:lnTo>
                    <a:pt x="525" y="1068"/>
                  </a:lnTo>
                  <a:lnTo>
                    <a:pt x="548" y="1072"/>
                  </a:lnTo>
                  <a:lnTo>
                    <a:pt x="572" y="1073"/>
                  </a:lnTo>
                  <a:lnTo>
                    <a:pt x="597" y="1074"/>
                  </a:lnTo>
                  <a:lnTo>
                    <a:pt x="622" y="1073"/>
                  </a:lnTo>
                  <a:lnTo>
                    <a:pt x="646" y="1072"/>
                  </a:lnTo>
                  <a:lnTo>
                    <a:pt x="669" y="1068"/>
                  </a:lnTo>
                  <a:lnTo>
                    <a:pt x="693" y="1064"/>
                  </a:lnTo>
                  <a:lnTo>
                    <a:pt x="716" y="1059"/>
                  </a:lnTo>
                  <a:lnTo>
                    <a:pt x="739" y="1053"/>
                  </a:lnTo>
                  <a:lnTo>
                    <a:pt x="761" y="1045"/>
                  </a:lnTo>
                  <a:lnTo>
                    <a:pt x="783" y="1037"/>
                  </a:lnTo>
                  <a:lnTo>
                    <a:pt x="804" y="1027"/>
                  </a:lnTo>
                  <a:lnTo>
                    <a:pt x="824" y="1016"/>
                  </a:lnTo>
                  <a:lnTo>
                    <a:pt x="844" y="1005"/>
                  </a:lnTo>
                  <a:lnTo>
                    <a:pt x="864" y="992"/>
                  </a:lnTo>
                  <a:lnTo>
                    <a:pt x="882" y="979"/>
                  </a:lnTo>
                  <a:lnTo>
                    <a:pt x="901" y="965"/>
                  </a:lnTo>
                  <a:lnTo>
                    <a:pt x="918" y="950"/>
                  </a:lnTo>
                  <a:lnTo>
                    <a:pt x="935" y="934"/>
                  </a:lnTo>
                  <a:lnTo>
                    <a:pt x="950" y="917"/>
                  </a:lnTo>
                  <a:lnTo>
                    <a:pt x="965" y="900"/>
                  </a:lnTo>
                  <a:lnTo>
                    <a:pt x="979" y="882"/>
                  </a:lnTo>
                  <a:lnTo>
                    <a:pt x="993" y="863"/>
                  </a:lnTo>
                  <a:lnTo>
                    <a:pt x="1005" y="844"/>
                  </a:lnTo>
                  <a:lnTo>
                    <a:pt x="1017" y="824"/>
                  </a:lnTo>
                  <a:lnTo>
                    <a:pt x="1027" y="804"/>
                  </a:lnTo>
                  <a:lnTo>
                    <a:pt x="1037" y="782"/>
                  </a:lnTo>
                  <a:lnTo>
                    <a:pt x="1046" y="760"/>
                  </a:lnTo>
                  <a:lnTo>
                    <a:pt x="1053" y="739"/>
                  </a:lnTo>
                  <a:lnTo>
                    <a:pt x="1059" y="716"/>
                  </a:lnTo>
                  <a:lnTo>
                    <a:pt x="1065" y="693"/>
                  </a:lnTo>
                  <a:lnTo>
                    <a:pt x="1069" y="669"/>
                  </a:lnTo>
                  <a:lnTo>
                    <a:pt x="1072" y="645"/>
                  </a:lnTo>
                  <a:lnTo>
                    <a:pt x="1074" y="621"/>
                  </a:lnTo>
                  <a:lnTo>
                    <a:pt x="1074" y="597"/>
                  </a:lnTo>
                  <a:lnTo>
                    <a:pt x="1194" y="597"/>
                  </a:lnTo>
                </a:path>
              </a:pathLst>
            </a:custGeom>
            <a:solidFill>
              <a:srgbClr val="ADEFB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85" name="Freeform 21"/>
            <p:cNvSpPr>
              <a:spLocks/>
            </p:cNvSpPr>
            <p:nvPr/>
          </p:nvSpPr>
          <p:spPr bwMode="auto">
            <a:xfrm>
              <a:off x="3088" y="2079"/>
              <a:ext cx="955" cy="956"/>
            </a:xfrm>
            <a:custGeom>
              <a:avLst/>
              <a:gdLst/>
              <a:ahLst/>
              <a:cxnLst>
                <a:cxn ang="0">
                  <a:pos x="949" y="405"/>
                </a:cxn>
                <a:cxn ang="0">
                  <a:pos x="926" y="314"/>
                </a:cxn>
                <a:cxn ang="0">
                  <a:pos x="885" y="230"/>
                </a:cxn>
                <a:cxn ang="0">
                  <a:pos x="830" y="157"/>
                </a:cxn>
                <a:cxn ang="0">
                  <a:pos x="762" y="95"/>
                </a:cxn>
                <a:cxn ang="0">
                  <a:pos x="684" y="47"/>
                </a:cxn>
                <a:cxn ang="0">
                  <a:pos x="596" y="15"/>
                </a:cxn>
                <a:cxn ang="0">
                  <a:pos x="502" y="1"/>
                </a:cxn>
                <a:cxn ang="0">
                  <a:pos x="405" y="6"/>
                </a:cxn>
                <a:cxn ang="0">
                  <a:pos x="313" y="29"/>
                </a:cxn>
                <a:cxn ang="0">
                  <a:pos x="230" y="69"/>
                </a:cxn>
                <a:cxn ang="0">
                  <a:pos x="156" y="124"/>
                </a:cxn>
                <a:cxn ang="0">
                  <a:pos x="95" y="192"/>
                </a:cxn>
                <a:cxn ang="0">
                  <a:pos x="47" y="270"/>
                </a:cxn>
                <a:cxn ang="0">
                  <a:pos x="15" y="358"/>
                </a:cxn>
                <a:cxn ang="0">
                  <a:pos x="0" y="453"/>
                </a:cxn>
                <a:cxn ang="0">
                  <a:pos x="5" y="550"/>
                </a:cxn>
                <a:cxn ang="0">
                  <a:pos x="28" y="641"/>
                </a:cxn>
                <a:cxn ang="0">
                  <a:pos x="69" y="725"/>
                </a:cxn>
                <a:cxn ang="0">
                  <a:pos x="124" y="798"/>
                </a:cxn>
                <a:cxn ang="0">
                  <a:pos x="192" y="860"/>
                </a:cxn>
                <a:cxn ang="0">
                  <a:pos x="270" y="908"/>
                </a:cxn>
                <a:cxn ang="0">
                  <a:pos x="358" y="940"/>
                </a:cxn>
                <a:cxn ang="0">
                  <a:pos x="452" y="954"/>
                </a:cxn>
                <a:cxn ang="0">
                  <a:pos x="549" y="949"/>
                </a:cxn>
                <a:cxn ang="0">
                  <a:pos x="641" y="926"/>
                </a:cxn>
                <a:cxn ang="0">
                  <a:pos x="724" y="886"/>
                </a:cxn>
                <a:cxn ang="0">
                  <a:pos x="798" y="831"/>
                </a:cxn>
                <a:cxn ang="0">
                  <a:pos x="859" y="763"/>
                </a:cxn>
                <a:cxn ang="0">
                  <a:pos x="907" y="685"/>
                </a:cxn>
                <a:cxn ang="0">
                  <a:pos x="939" y="597"/>
                </a:cxn>
                <a:cxn ang="0">
                  <a:pos x="954" y="502"/>
                </a:cxn>
                <a:cxn ang="0">
                  <a:pos x="827" y="406"/>
                </a:cxn>
                <a:cxn ang="0">
                  <a:pos x="774" y="277"/>
                </a:cxn>
                <a:cxn ang="0">
                  <a:pos x="677" y="181"/>
                </a:cxn>
                <a:cxn ang="0">
                  <a:pos x="549" y="127"/>
                </a:cxn>
                <a:cxn ang="0">
                  <a:pos x="405" y="127"/>
                </a:cxn>
                <a:cxn ang="0">
                  <a:pos x="277" y="181"/>
                </a:cxn>
                <a:cxn ang="0">
                  <a:pos x="180" y="277"/>
                </a:cxn>
                <a:cxn ang="0">
                  <a:pos x="127" y="406"/>
                </a:cxn>
                <a:cxn ang="0">
                  <a:pos x="127" y="549"/>
                </a:cxn>
                <a:cxn ang="0">
                  <a:pos x="180" y="678"/>
                </a:cxn>
                <a:cxn ang="0">
                  <a:pos x="277" y="774"/>
                </a:cxn>
                <a:cxn ang="0">
                  <a:pos x="405" y="828"/>
                </a:cxn>
                <a:cxn ang="0">
                  <a:pos x="549" y="828"/>
                </a:cxn>
                <a:cxn ang="0">
                  <a:pos x="677" y="774"/>
                </a:cxn>
                <a:cxn ang="0">
                  <a:pos x="774" y="678"/>
                </a:cxn>
                <a:cxn ang="0">
                  <a:pos x="827" y="549"/>
                </a:cxn>
              </a:cxnLst>
              <a:rect l="0" t="0" r="r" b="b"/>
              <a:pathLst>
                <a:path w="955" h="956">
                  <a:moveTo>
                    <a:pt x="954" y="478"/>
                  </a:moveTo>
                  <a:lnTo>
                    <a:pt x="954" y="453"/>
                  </a:lnTo>
                  <a:lnTo>
                    <a:pt x="952" y="429"/>
                  </a:lnTo>
                  <a:lnTo>
                    <a:pt x="949" y="405"/>
                  </a:lnTo>
                  <a:lnTo>
                    <a:pt x="945" y="381"/>
                  </a:lnTo>
                  <a:lnTo>
                    <a:pt x="939" y="358"/>
                  </a:lnTo>
                  <a:lnTo>
                    <a:pt x="933" y="335"/>
                  </a:lnTo>
                  <a:lnTo>
                    <a:pt x="926" y="314"/>
                  </a:lnTo>
                  <a:lnTo>
                    <a:pt x="917" y="292"/>
                  </a:lnTo>
                  <a:lnTo>
                    <a:pt x="907" y="270"/>
                  </a:lnTo>
                  <a:lnTo>
                    <a:pt x="897" y="250"/>
                  </a:lnTo>
                  <a:lnTo>
                    <a:pt x="885" y="230"/>
                  </a:lnTo>
                  <a:lnTo>
                    <a:pt x="873" y="211"/>
                  </a:lnTo>
                  <a:lnTo>
                    <a:pt x="859" y="192"/>
                  </a:lnTo>
                  <a:lnTo>
                    <a:pt x="845" y="174"/>
                  </a:lnTo>
                  <a:lnTo>
                    <a:pt x="830" y="157"/>
                  </a:lnTo>
                  <a:lnTo>
                    <a:pt x="815" y="140"/>
                  </a:lnTo>
                  <a:lnTo>
                    <a:pt x="798" y="124"/>
                  </a:lnTo>
                  <a:lnTo>
                    <a:pt x="781" y="109"/>
                  </a:lnTo>
                  <a:lnTo>
                    <a:pt x="762" y="95"/>
                  </a:lnTo>
                  <a:lnTo>
                    <a:pt x="744" y="82"/>
                  </a:lnTo>
                  <a:lnTo>
                    <a:pt x="724" y="69"/>
                  </a:lnTo>
                  <a:lnTo>
                    <a:pt x="704" y="58"/>
                  </a:lnTo>
                  <a:lnTo>
                    <a:pt x="684" y="47"/>
                  </a:lnTo>
                  <a:lnTo>
                    <a:pt x="663" y="38"/>
                  </a:lnTo>
                  <a:lnTo>
                    <a:pt x="641" y="29"/>
                  </a:lnTo>
                  <a:lnTo>
                    <a:pt x="619" y="21"/>
                  </a:lnTo>
                  <a:lnTo>
                    <a:pt x="596" y="15"/>
                  </a:lnTo>
                  <a:lnTo>
                    <a:pt x="573" y="10"/>
                  </a:lnTo>
                  <a:lnTo>
                    <a:pt x="549" y="6"/>
                  </a:lnTo>
                  <a:lnTo>
                    <a:pt x="526" y="2"/>
                  </a:lnTo>
                  <a:lnTo>
                    <a:pt x="502" y="1"/>
                  </a:lnTo>
                  <a:lnTo>
                    <a:pt x="477" y="0"/>
                  </a:lnTo>
                  <a:lnTo>
                    <a:pt x="452" y="1"/>
                  </a:lnTo>
                  <a:lnTo>
                    <a:pt x="428" y="2"/>
                  </a:lnTo>
                  <a:lnTo>
                    <a:pt x="405" y="6"/>
                  </a:lnTo>
                  <a:lnTo>
                    <a:pt x="381" y="10"/>
                  </a:lnTo>
                  <a:lnTo>
                    <a:pt x="358" y="15"/>
                  </a:lnTo>
                  <a:lnTo>
                    <a:pt x="335" y="21"/>
                  </a:lnTo>
                  <a:lnTo>
                    <a:pt x="313" y="29"/>
                  </a:lnTo>
                  <a:lnTo>
                    <a:pt x="291" y="38"/>
                  </a:lnTo>
                  <a:lnTo>
                    <a:pt x="270" y="47"/>
                  </a:lnTo>
                  <a:lnTo>
                    <a:pt x="250" y="58"/>
                  </a:lnTo>
                  <a:lnTo>
                    <a:pt x="230" y="69"/>
                  </a:lnTo>
                  <a:lnTo>
                    <a:pt x="210" y="82"/>
                  </a:lnTo>
                  <a:lnTo>
                    <a:pt x="192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40"/>
                  </a:lnTo>
                  <a:lnTo>
                    <a:pt x="124" y="157"/>
                  </a:lnTo>
                  <a:lnTo>
                    <a:pt x="109" y="174"/>
                  </a:lnTo>
                  <a:lnTo>
                    <a:pt x="95" y="192"/>
                  </a:lnTo>
                  <a:lnTo>
                    <a:pt x="81" y="211"/>
                  </a:lnTo>
                  <a:lnTo>
                    <a:pt x="69" y="230"/>
                  </a:lnTo>
                  <a:lnTo>
                    <a:pt x="57" y="250"/>
                  </a:lnTo>
                  <a:lnTo>
                    <a:pt x="47" y="270"/>
                  </a:lnTo>
                  <a:lnTo>
                    <a:pt x="37" y="292"/>
                  </a:lnTo>
                  <a:lnTo>
                    <a:pt x="28" y="314"/>
                  </a:lnTo>
                  <a:lnTo>
                    <a:pt x="21" y="335"/>
                  </a:lnTo>
                  <a:lnTo>
                    <a:pt x="15" y="358"/>
                  </a:lnTo>
                  <a:lnTo>
                    <a:pt x="9" y="381"/>
                  </a:lnTo>
                  <a:lnTo>
                    <a:pt x="5" y="405"/>
                  </a:lnTo>
                  <a:lnTo>
                    <a:pt x="2" y="429"/>
                  </a:lnTo>
                  <a:lnTo>
                    <a:pt x="0" y="453"/>
                  </a:lnTo>
                  <a:lnTo>
                    <a:pt x="0" y="478"/>
                  </a:lnTo>
                  <a:lnTo>
                    <a:pt x="0" y="502"/>
                  </a:lnTo>
                  <a:lnTo>
                    <a:pt x="2" y="526"/>
                  </a:lnTo>
                  <a:lnTo>
                    <a:pt x="5" y="550"/>
                  </a:lnTo>
                  <a:lnTo>
                    <a:pt x="9" y="574"/>
                  </a:lnTo>
                  <a:lnTo>
                    <a:pt x="15" y="597"/>
                  </a:lnTo>
                  <a:lnTo>
                    <a:pt x="21" y="620"/>
                  </a:lnTo>
                  <a:lnTo>
                    <a:pt x="28" y="641"/>
                  </a:lnTo>
                  <a:lnTo>
                    <a:pt x="37" y="663"/>
                  </a:lnTo>
                  <a:lnTo>
                    <a:pt x="47" y="685"/>
                  </a:lnTo>
                  <a:lnTo>
                    <a:pt x="57" y="705"/>
                  </a:lnTo>
                  <a:lnTo>
                    <a:pt x="69" y="725"/>
                  </a:lnTo>
                  <a:lnTo>
                    <a:pt x="81" y="744"/>
                  </a:lnTo>
                  <a:lnTo>
                    <a:pt x="95" y="763"/>
                  </a:lnTo>
                  <a:lnTo>
                    <a:pt x="109" y="781"/>
                  </a:lnTo>
                  <a:lnTo>
                    <a:pt x="124" y="798"/>
                  </a:lnTo>
                  <a:lnTo>
                    <a:pt x="139" y="815"/>
                  </a:lnTo>
                  <a:lnTo>
                    <a:pt x="156" y="831"/>
                  </a:lnTo>
                  <a:lnTo>
                    <a:pt x="173" y="846"/>
                  </a:lnTo>
                  <a:lnTo>
                    <a:pt x="192" y="860"/>
                  </a:lnTo>
                  <a:lnTo>
                    <a:pt x="210" y="873"/>
                  </a:lnTo>
                  <a:lnTo>
                    <a:pt x="230" y="886"/>
                  </a:lnTo>
                  <a:lnTo>
                    <a:pt x="250" y="897"/>
                  </a:lnTo>
                  <a:lnTo>
                    <a:pt x="270" y="908"/>
                  </a:lnTo>
                  <a:lnTo>
                    <a:pt x="291" y="918"/>
                  </a:lnTo>
                  <a:lnTo>
                    <a:pt x="313" y="926"/>
                  </a:lnTo>
                  <a:lnTo>
                    <a:pt x="335" y="934"/>
                  </a:lnTo>
                  <a:lnTo>
                    <a:pt x="358" y="940"/>
                  </a:lnTo>
                  <a:lnTo>
                    <a:pt x="381" y="945"/>
                  </a:lnTo>
                  <a:lnTo>
                    <a:pt x="405" y="949"/>
                  </a:lnTo>
                  <a:lnTo>
                    <a:pt x="428" y="953"/>
                  </a:lnTo>
                  <a:lnTo>
                    <a:pt x="452" y="954"/>
                  </a:lnTo>
                  <a:lnTo>
                    <a:pt x="477" y="955"/>
                  </a:lnTo>
                  <a:lnTo>
                    <a:pt x="502" y="954"/>
                  </a:lnTo>
                  <a:lnTo>
                    <a:pt x="526" y="953"/>
                  </a:lnTo>
                  <a:lnTo>
                    <a:pt x="549" y="949"/>
                  </a:lnTo>
                  <a:lnTo>
                    <a:pt x="573" y="945"/>
                  </a:lnTo>
                  <a:lnTo>
                    <a:pt x="596" y="940"/>
                  </a:lnTo>
                  <a:lnTo>
                    <a:pt x="619" y="934"/>
                  </a:lnTo>
                  <a:lnTo>
                    <a:pt x="641" y="926"/>
                  </a:lnTo>
                  <a:lnTo>
                    <a:pt x="663" y="918"/>
                  </a:lnTo>
                  <a:lnTo>
                    <a:pt x="684" y="908"/>
                  </a:lnTo>
                  <a:lnTo>
                    <a:pt x="704" y="897"/>
                  </a:lnTo>
                  <a:lnTo>
                    <a:pt x="724" y="886"/>
                  </a:lnTo>
                  <a:lnTo>
                    <a:pt x="744" y="873"/>
                  </a:lnTo>
                  <a:lnTo>
                    <a:pt x="762" y="860"/>
                  </a:lnTo>
                  <a:lnTo>
                    <a:pt x="781" y="846"/>
                  </a:lnTo>
                  <a:lnTo>
                    <a:pt x="798" y="831"/>
                  </a:lnTo>
                  <a:lnTo>
                    <a:pt x="815" y="815"/>
                  </a:lnTo>
                  <a:lnTo>
                    <a:pt x="830" y="798"/>
                  </a:lnTo>
                  <a:lnTo>
                    <a:pt x="845" y="781"/>
                  </a:lnTo>
                  <a:lnTo>
                    <a:pt x="859" y="763"/>
                  </a:lnTo>
                  <a:lnTo>
                    <a:pt x="873" y="744"/>
                  </a:lnTo>
                  <a:lnTo>
                    <a:pt x="885" y="725"/>
                  </a:lnTo>
                  <a:lnTo>
                    <a:pt x="897" y="705"/>
                  </a:lnTo>
                  <a:lnTo>
                    <a:pt x="907" y="685"/>
                  </a:lnTo>
                  <a:lnTo>
                    <a:pt x="917" y="663"/>
                  </a:lnTo>
                  <a:lnTo>
                    <a:pt x="926" y="641"/>
                  </a:lnTo>
                  <a:lnTo>
                    <a:pt x="933" y="620"/>
                  </a:lnTo>
                  <a:lnTo>
                    <a:pt x="939" y="597"/>
                  </a:lnTo>
                  <a:lnTo>
                    <a:pt x="945" y="574"/>
                  </a:lnTo>
                  <a:lnTo>
                    <a:pt x="949" y="550"/>
                  </a:lnTo>
                  <a:lnTo>
                    <a:pt x="952" y="526"/>
                  </a:lnTo>
                  <a:lnTo>
                    <a:pt x="954" y="502"/>
                  </a:lnTo>
                  <a:lnTo>
                    <a:pt x="954" y="478"/>
                  </a:lnTo>
                  <a:lnTo>
                    <a:pt x="835" y="478"/>
                  </a:lnTo>
                  <a:lnTo>
                    <a:pt x="833" y="441"/>
                  </a:lnTo>
                  <a:lnTo>
                    <a:pt x="827" y="406"/>
                  </a:lnTo>
                  <a:lnTo>
                    <a:pt x="819" y="371"/>
                  </a:lnTo>
                  <a:lnTo>
                    <a:pt x="807" y="338"/>
                  </a:lnTo>
                  <a:lnTo>
                    <a:pt x="792" y="307"/>
                  </a:lnTo>
                  <a:lnTo>
                    <a:pt x="774" y="277"/>
                  </a:lnTo>
                  <a:lnTo>
                    <a:pt x="753" y="250"/>
                  </a:lnTo>
                  <a:lnTo>
                    <a:pt x="730" y="224"/>
                  </a:lnTo>
                  <a:lnTo>
                    <a:pt x="704" y="201"/>
                  </a:lnTo>
                  <a:lnTo>
                    <a:pt x="677" y="181"/>
                  </a:lnTo>
                  <a:lnTo>
                    <a:pt x="647" y="163"/>
                  </a:lnTo>
                  <a:lnTo>
                    <a:pt x="616" y="148"/>
                  </a:lnTo>
                  <a:lnTo>
                    <a:pt x="583" y="136"/>
                  </a:lnTo>
                  <a:lnTo>
                    <a:pt x="549" y="127"/>
                  </a:lnTo>
                  <a:lnTo>
                    <a:pt x="514" y="121"/>
                  </a:lnTo>
                  <a:lnTo>
                    <a:pt x="477" y="120"/>
                  </a:lnTo>
                  <a:lnTo>
                    <a:pt x="440" y="121"/>
                  </a:lnTo>
                  <a:lnTo>
                    <a:pt x="405" y="127"/>
                  </a:lnTo>
                  <a:lnTo>
                    <a:pt x="371" y="136"/>
                  </a:lnTo>
                  <a:lnTo>
                    <a:pt x="338" y="148"/>
                  </a:lnTo>
                  <a:lnTo>
                    <a:pt x="307" y="163"/>
                  </a:lnTo>
                  <a:lnTo>
                    <a:pt x="277" y="181"/>
                  </a:lnTo>
                  <a:lnTo>
                    <a:pt x="250" y="201"/>
                  </a:lnTo>
                  <a:lnTo>
                    <a:pt x="224" y="224"/>
                  </a:lnTo>
                  <a:lnTo>
                    <a:pt x="201" y="250"/>
                  </a:lnTo>
                  <a:lnTo>
                    <a:pt x="180" y="277"/>
                  </a:lnTo>
                  <a:lnTo>
                    <a:pt x="162" y="307"/>
                  </a:lnTo>
                  <a:lnTo>
                    <a:pt x="147" y="338"/>
                  </a:lnTo>
                  <a:lnTo>
                    <a:pt x="135" y="371"/>
                  </a:lnTo>
                  <a:lnTo>
                    <a:pt x="127" y="406"/>
                  </a:lnTo>
                  <a:lnTo>
                    <a:pt x="121" y="441"/>
                  </a:lnTo>
                  <a:lnTo>
                    <a:pt x="119" y="478"/>
                  </a:lnTo>
                  <a:lnTo>
                    <a:pt x="121" y="514"/>
                  </a:lnTo>
                  <a:lnTo>
                    <a:pt x="127" y="549"/>
                  </a:lnTo>
                  <a:lnTo>
                    <a:pt x="135" y="584"/>
                  </a:lnTo>
                  <a:lnTo>
                    <a:pt x="147" y="617"/>
                  </a:lnTo>
                  <a:lnTo>
                    <a:pt x="162" y="648"/>
                  </a:lnTo>
                  <a:lnTo>
                    <a:pt x="180" y="678"/>
                  </a:lnTo>
                  <a:lnTo>
                    <a:pt x="201" y="705"/>
                  </a:lnTo>
                  <a:lnTo>
                    <a:pt x="224" y="731"/>
                  </a:lnTo>
                  <a:lnTo>
                    <a:pt x="250" y="754"/>
                  </a:lnTo>
                  <a:lnTo>
                    <a:pt x="277" y="774"/>
                  </a:lnTo>
                  <a:lnTo>
                    <a:pt x="307" y="792"/>
                  </a:lnTo>
                  <a:lnTo>
                    <a:pt x="338" y="807"/>
                  </a:lnTo>
                  <a:lnTo>
                    <a:pt x="371" y="819"/>
                  </a:lnTo>
                  <a:lnTo>
                    <a:pt x="405" y="828"/>
                  </a:lnTo>
                  <a:lnTo>
                    <a:pt x="440" y="834"/>
                  </a:lnTo>
                  <a:lnTo>
                    <a:pt x="477" y="835"/>
                  </a:lnTo>
                  <a:lnTo>
                    <a:pt x="514" y="834"/>
                  </a:lnTo>
                  <a:lnTo>
                    <a:pt x="549" y="828"/>
                  </a:lnTo>
                  <a:lnTo>
                    <a:pt x="583" y="819"/>
                  </a:lnTo>
                  <a:lnTo>
                    <a:pt x="616" y="807"/>
                  </a:lnTo>
                  <a:lnTo>
                    <a:pt x="647" y="792"/>
                  </a:lnTo>
                  <a:lnTo>
                    <a:pt x="677" y="774"/>
                  </a:lnTo>
                  <a:lnTo>
                    <a:pt x="704" y="754"/>
                  </a:lnTo>
                  <a:lnTo>
                    <a:pt x="730" y="731"/>
                  </a:lnTo>
                  <a:lnTo>
                    <a:pt x="753" y="705"/>
                  </a:lnTo>
                  <a:lnTo>
                    <a:pt x="774" y="678"/>
                  </a:lnTo>
                  <a:lnTo>
                    <a:pt x="792" y="648"/>
                  </a:lnTo>
                  <a:lnTo>
                    <a:pt x="807" y="617"/>
                  </a:lnTo>
                  <a:lnTo>
                    <a:pt x="819" y="584"/>
                  </a:lnTo>
                  <a:lnTo>
                    <a:pt x="827" y="549"/>
                  </a:lnTo>
                  <a:lnTo>
                    <a:pt x="833" y="514"/>
                  </a:lnTo>
                  <a:lnTo>
                    <a:pt x="835" y="478"/>
                  </a:lnTo>
                  <a:lnTo>
                    <a:pt x="954" y="478"/>
                  </a:lnTo>
                </a:path>
              </a:pathLst>
            </a:custGeom>
            <a:solidFill>
              <a:srgbClr val="B5F3B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86" name="Freeform 22"/>
            <p:cNvSpPr>
              <a:spLocks/>
            </p:cNvSpPr>
            <p:nvPr/>
          </p:nvSpPr>
          <p:spPr bwMode="auto">
            <a:xfrm>
              <a:off x="3207" y="2199"/>
              <a:ext cx="717" cy="716"/>
            </a:xfrm>
            <a:custGeom>
              <a:avLst/>
              <a:gdLst/>
              <a:ahLst/>
              <a:cxnLst>
                <a:cxn ang="0">
                  <a:pos x="708" y="286"/>
                </a:cxn>
                <a:cxn ang="0">
                  <a:pos x="673" y="187"/>
                </a:cxn>
                <a:cxn ang="0">
                  <a:pos x="611" y="104"/>
                </a:cxn>
                <a:cxn ang="0">
                  <a:pos x="528" y="43"/>
                </a:cxn>
                <a:cxn ang="0">
                  <a:pos x="430" y="7"/>
                </a:cxn>
                <a:cxn ang="0">
                  <a:pos x="321" y="1"/>
                </a:cxn>
                <a:cxn ang="0">
                  <a:pos x="219" y="28"/>
                </a:cxn>
                <a:cxn ang="0">
                  <a:pos x="131" y="81"/>
                </a:cxn>
                <a:cxn ang="0">
                  <a:pos x="61" y="157"/>
                </a:cxn>
                <a:cxn ang="0">
                  <a:pos x="16" y="251"/>
                </a:cxn>
                <a:cxn ang="0">
                  <a:pos x="0" y="358"/>
                </a:cxn>
                <a:cxn ang="0">
                  <a:pos x="16" y="464"/>
                </a:cxn>
                <a:cxn ang="0">
                  <a:pos x="61" y="558"/>
                </a:cxn>
                <a:cxn ang="0">
                  <a:pos x="131" y="634"/>
                </a:cxn>
                <a:cxn ang="0">
                  <a:pos x="219" y="687"/>
                </a:cxn>
                <a:cxn ang="0">
                  <a:pos x="321" y="714"/>
                </a:cxn>
                <a:cxn ang="0">
                  <a:pos x="430" y="708"/>
                </a:cxn>
                <a:cxn ang="0">
                  <a:pos x="528" y="672"/>
                </a:cxn>
                <a:cxn ang="0">
                  <a:pos x="611" y="611"/>
                </a:cxn>
                <a:cxn ang="0">
                  <a:pos x="673" y="528"/>
                </a:cxn>
                <a:cxn ang="0">
                  <a:pos x="708" y="429"/>
                </a:cxn>
                <a:cxn ang="0">
                  <a:pos x="597" y="358"/>
                </a:cxn>
                <a:cxn ang="0">
                  <a:pos x="586" y="287"/>
                </a:cxn>
                <a:cxn ang="0">
                  <a:pos x="556" y="224"/>
                </a:cxn>
                <a:cxn ang="0">
                  <a:pos x="510" y="173"/>
                </a:cxn>
                <a:cxn ang="0">
                  <a:pos x="451" y="138"/>
                </a:cxn>
                <a:cxn ang="0">
                  <a:pos x="382" y="120"/>
                </a:cxn>
                <a:cxn ang="0">
                  <a:pos x="310" y="123"/>
                </a:cxn>
                <a:cxn ang="0">
                  <a:pos x="244" y="148"/>
                </a:cxn>
                <a:cxn ang="0">
                  <a:pos x="189" y="189"/>
                </a:cxn>
                <a:cxn ang="0">
                  <a:pos x="148" y="244"/>
                </a:cxn>
                <a:cxn ang="0">
                  <a:pos x="124" y="309"/>
                </a:cxn>
                <a:cxn ang="0">
                  <a:pos x="120" y="382"/>
                </a:cxn>
                <a:cxn ang="0">
                  <a:pos x="138" y="450"/>
                </a:cxn>
                <a:cxn ang="0">
                  <a:pos x="174" y="509"/>
                </a:cxn>
                <a:cxn ang="0">
                  <a:pos x="225" y="555"/>
                </a:cxn>
                <a:cxn ang="0">
                  <a:pos x="287" y="585"/>
                </a:cxn>
                <a:cxn ang="0">
                  <a:pos x="358" y="596"/>
                </a:cxn>
                <a:cxn ang="0">
                  <a:pos x="429" y="585"/>
                </a:cxn>
                <a:cxn ang="0">
                  <a:pos x="491" y="555"/>
                </a:cxn>
                <a:cxn ang="0">
                  <a:pos x="542" y="509"/>
                </a:cxn>
                <a:cxn ang="0">
                  <a:pos x="578" y="450"/>
                </a:cxn>
                <a:cxn ang="0">
                  <a:pos x="595" y="382"/>
                </a:cxn>
              </a:cxnLst>
              <a:rect l="0" t="0" r="r" b="b"/>
              <a:pathLst>
                <a:path w="717" h="716">
                  <a:moveTo>
                    <a:pt x="716" y="358"/>
                  </a:moveTo>
                  <a:lnTo>
                    <a:pt x="714" y="321"/>
                  </a:lnTo>
                  <a:lnTo>
                    <a:pt x="708" y="286"/>
                  </a:lnTo>
                  <a:lnTo>
                    <a:pt x="700" y="251"/>
                  </a:lnTo>
                  <a:lnTo>
                    <a:pt x="688" y="218"/>
                  </a:lnTo>
                  <a:lnTo>
                    <a:pt x="673" y="187"/>
                  </a:lnTo>
                  <a:lnTo>
                    <a:pt x="655" y="157"/>
                  </a:lnTo>
                  <a:lnTo>
                    <a:pt x="634" y="130"/>
                  </a:lnTo>
                  <a:lnTo>
                    <a:pt x="611" y="104"/>
                  </a:lnTo>
                  <a:lnTo>
                    <a:pt x="585" y="81"/>
                  </a:lnTo>
                  <a:lnTo>
                    <a:pt x="558" y="61"/>
                  </a:lnTo>
                  <a:lnTo>
                    <a:pt x="528" y="43"/>
                  </a:lnTo>
                  <a:lnTo>
                    <a:pt x="497" y="28"/>
                  </a:lnTo>
                  <a:lnTo>
                    <a:pt x="464" y="16"/>
                  </a:lnTo>
                  <a:lnTo>
                    <a:pt x="430" y="7"/>
                  </a:lnTo>
                  <a:lnTo>
                    <a:pt x="395" y="1"/>
                  </a:lnTo>
                  <a:lnTo>
                    <a:pt x="358" y="0"/>
                  </a:lnTo>
                  <a:lnTo>
                    <a:pt x="321" y="1"/>
                  </a:lnTo>
                  <a:lnTo>
                    <a:pt x="286" y="7"/>
                  </a:lnTo>
                  <a:lnTo>
                    <a:pt x="252" y="16"/>
                  </a:lnTo>
                  <a:lnTo>
                    <a:pt x="219" y="28"/>
                  </a:lnTo>
                  <a:lnTo>
                    <a:pt x="188" y="43"/>
                  </a:lnTo>
                  <a:lnTo>
                    <a:pt x="158" y="61"/>
                  </a:lnTo>
                  <a:lnTo>
                    <a:pt x="131" y="81"/>
                  </a:lnTo>
                  <a:lnTo>
                    <a:pt x="105" y="104"/>
                  </a:lnTo>
                  <a:lnTo>
                    <a:pt x="82" y="130"/>
                  </a:lnTo>
                  <a:lnTo>
                    <a:pt x="61" y="157"/>
                  </a:lnTo>
                  <a:lnTo>
                    <a:pt x="43" y="187"/>
                  </a:lnTo>
                  <a:lnTo>
                    <a:pt x="28" y="218"/>
                  </a:lnTo>
                  <a:lnTo>
                    <a:pt x="16" y="251"/>
                  </a:lnTo>
                  <a:lnTo>
                    <a:pt x="8" y="286"/>
                  </a:lnTo>
                  <a:lnTo>
                    <a:pt x="2" y="321"/>
                  </a:lnTo>
                  <a:lnTo>
                    <a:pt x="0" y="358"/>
                  </a:lnTo>
                  <a:lnTo>
                    <a:pt x="2" y="394"/>
                  </a:lnTo>
                  <a:lnTo>
                    <a:pt x="8" y="429"/>
                  </a:lnTo>
                  <a:lnTo>
                    <a:pt x="16" y="464"/>
                  </a:lnTo>
                  <a:lnTo>
                    <a:pt x="28" y="497"/>
                  </a:lnTo>
                  <a:lnTo>
                    <a:pt x="43" y="528"/>
                  </a:lnTo>
                  <a:lnTo>
                    <a:pt x="61" y="558"/>
                  </a:lnTo>
                  <a:lnTo>
                    <a:pt x="82" y="585"/>
                  </a:lnTo>
                  <a:lnTo>
                    <a:pt x="105" y="611"/>
                  </a:lnTo>
                  <a:lnTo>
                    <a:pt x="131" y="634"/>
                  </a:lnTo>
                  <a:lnTo>
                    <a:pt x="158" y="654"/>
                  </a:lnTo>
                  <a:lnTo>
                    <a:pt x="188" y="672"/>
                  </a:lnTo>
                  <a:lnTo>
                    <a:pt x="219" y="687"/>
                  </a:lnTo>
                  <a:lnTo>
                    <a:pt x="252" y="699"/>
                  </a:lnTo>
                  <a:lnTo>
                    <a:pt x="286" y="708"/>
                  </a:lnTo>
                  <a:lnTo>
                    <a:pt x="321" y="714"/>
                  </a:lnTo>
                  <a:lnTo>
                    <a:pt x="358" y="715"/>
                  </a:lnTo>
                  <a:lnTo>
                    <a:pt x="395" y="714"/>
                  </a:lnTo>
                  <a:lnTo>
                    <a:pt x="430" y="708"/>
                  </a:lnTo>
                  <a:lnTo>
                    <a:pt x="464" y="699"/>
                  </a:lnTo>
                  <a:lnTo>
                    <a:pt x="497" y="687"/>
                  </a:lnTo>
                  <a:lnTo>
                    <a:pt x="528" y="672"/>
                  </a:lnTo>
                  <a:lnTo>
                    <a:pt x="558" y="654"/>
                  </a:lnTo>
                  <a:lnTo>
                    <a:pt x="585" y="634"/>
                  </a:lnTo>
                  <a:lnTo>
                    <a:pt x="611" y="611"/>
                  </a:lnTo>
                  <a:lnTo>
                    <a:pt x="634" y="585"/>
                  </a:lnTo>
                  <a:lnTo>
                    <a:pt x="655" y="558"/>
                  </a:lnTo>
                  <a:lnTo>
                    <a:pt x="673" y="528"/>
                  </a:lnTo>
                  <a:lnTo>
                    <a:pt x="688" y="497"/>
                  </a:lnTo>
                  <a:lnTo>
                    <a:pt x="700" y="464"/>
                  </a:lnTo>
                  <a:lnTo>
                    <a:pt x="708" y="429"/>
                  </a:lnTo>
                  <a:lnTo>
                    <a:pt x="714" y="394"/>
                  </a:lnTo>
                  <a:lnTo>
                    <a:pt x="716" y="358"/>
                  </a:lnTo>
                  <a:lnTo>
                    <a:pt x="597" y="358"/>
                  </a:lnTo>
                  <a:lnTo>
                    <a:pt x="595" y="333"/>
                  </a:lnTo>
                  <a:lnTo>
                    <a:pt x="592" y="309"/>
                  </a:lnTo>
                  <a:lnTo>
                    <a:pt x="586" y="287"/>
                  </a:lnTo>
                  <a:lnTo>
                    <a:pt x="578" y="265"/>
                  </a:lnTo>
                  <a:lnTo>
                    <a:pt x="568" y="244"/>
                  </a:lnTo>
                  <a:lnTo>
                    <a:pt x="556" y="224"/>
                  </a:lnTo>
                  <a:lnTo>
                    <a:pt x="542" y="206"/>
                  </a:lnTo>
                  <a:lnTo>
                    <a:pt x="526" y="189"/>
                  </a:lnTo>
                  <a:lnTo>
                    <a:pt x="510" y="173"/>
                  </a:lnTo>
                  <a:lnTo>
                    <a:pt x="491" y="160"/>
                  </a:lnTo>
                  <a:lnTo>
                    <a:pt x="472" y="148"/>
                  </a:lnTo>
                  <a:lnTo>
                    <a:pt x="451" y="138"/>
                  </a:lnTo>
                  <a:lnTo>
                    <a:pt x="429" y="130"/>
                  </a:lnTo>
                  <a:lnTo>
                    <a:pt x="406" y="123"/>
                  </a:lnTo>
                  <a:lnTo>
                    <a:pt x="382" y="120"/>
                  </a:lnTo>
                  <a:lnTo>
                    <a:pt x="358" y="119"/>
                  </a:lnTo>
                  <a:lnTo>
                    <a:pt x="334" y="120"/>
                  </a:lnTo>
                  <a:lnTo>
                    <a:pt x="310" y="123"/>
                  </a:lnTo>
                  <a:lnTo>
                    <a:pt x="287" y="130"/>
                  </a:lnTo>
                  <a:lnTo>
                    <a:pt x="265" y="138"/>
                  </a:lnTo>
                  <a:lnTo>
                    <a:pt x="244" y="148"/>
                  </a:lnTo>
                  <a:lnTo>
                    <a:pt x="225" y="160"/>
                  </a:lnTo>
                  <a:lnTo>
                    <a:pt x="206" y="173"/>
                  </a:lnTo>
                  <a:lnTo>
                    <a:pt x="189" y="189"/>
                  </a:lnTo>
                  <a:lnTo>
                    <a:pt x="174" y="206"/>
                  </a:lnTo>
                  <a:lnTo>
                    <a:pt x="160" y="224"/>
                  </a:lnTo>
                  <a:lnTo>
                    <a:pt x="148" y="244"/>
                  </a:lnTo>
                  <a:lnTo>
                    <a:pt x="138" y="265"/>
                  </a:lnTo>
                  <a:lnTo>
                    <a:pt x="130" y="287"/>
                  </a:lnTo>
                  <a:lnTo>
                    <a:pt x="124" y="309"/>
                  </a:lnTo>
                  <a:lnTo>
                    <a:pt x="120" y="333"/>
                  </a:lnTo>
                  <a:lnTo>
                    <a:pt x="119" y="358"/>
                  </a:lnTo>
                  <a:lnTo>
                    <a:pt x="120" y="382"/>
                  </a:lnTo>
                  <a:lnTo>
                    <a:pt x="124" y="406"/>
                  </a:lnTo>
                  <a:lnTo>
                    <a:pt x="130" y="428"/>
                  </a:lnTo>
                  <a:lnTo>
                    <a:pt x="138" y="450"/>
                  </a:lnTo>
                  <a:lnTo>
                    <a:pt x="148" y="471"/>
                  </a:lnTo>
                  <a:lnTo>
                    <a:pt x="160" y="491"/>
                  </a:lnTo>
                  <a:lnTo>
                    <a:pt x="174" y="509"/>
                  </a:lnTo>
                  <a:lnTo>
                    <a:pt x="189" y="526"/>
                  </a:lnTo>
                  <a:lnTo>
                    <a:pt x="206" y="542"/>
                  </a:lnTo>
                  <a:lnTo>
                    <a:pt x="225" y="555"/>
                  </a:lnTo>
                  <a:lnTo>
                    <a:pt x="244" y="567"/>
                  </a:lnTo>
                  <a:lnTo>
                    <a:pt x="265" y="577"/>
                  </a:lnTo>
                  <a:lnTo>
                    <a:pt x="287" y="585"/>
                  </a:lnTo>
                  <a:lnTo>
                    <a:pt x="310" y="592"/>
                  </a:lnTo>
                  <a:lnTo>
                    <a:pt x="334" y="595"/>
                  </a:lnTo>
                  <a:lnTo>
                    <a:pt x="358" y="596"/>
                  </a:lnTo>
                  <a:lnTo>
                    <a:pt x="382" y="595"/>
                  </a:lnTo>
                  <a:lnTo>
                    <a:pt x="406" y="592"/>
                  </a:lnTo>
                  <a:lnTo>
                    <a:pt x="429" y="585"/>
                  </a:lnTo>
                  <a:lnTo>
                    <a:pt x="451" y="577"/>
                  </a:lnTo>
                  <a:lnTo>
                    <a:pt x="472" y="567"/>
                  </a:lnTo>
                  <a:lnTo>
                    <a:pt x="491" y="555"/>
                  </a:lnTo>
                  <a:lnTo>
                    <a:pt x="510" y="542"/>
                  </a:lnTo>
                  <a:lnTo>
                    <a:pt x="526" y="526"/>
                  </a:lnTo>
                  <a:lnTo>
                    <a:pt x="542" y="509"/>
                  </a:lnTo>
                  <a:lnTo>
                    <a:pt x="556" y="491"/>
                  </a:lnTo>
                  <a:lnTo>
                    <a:pt x="568" y="471"/>
                  </a:lnTo>
                  <a:lnTo>
                    <a:pt x="578" y="450"/>
                  </a:lnTo>
                  <a:lnTo>
                    <a:pt x="586" y="428"/>
                  </a:lnTo>
                  <a:lnTo>
                    <a:pt x="592" y="406"/>
                  </a:lnTo>
                  <a:lnTo>
                    <a:pt x="595" y="382"/>
                  </a:lnTo>
                  <a:lnTo>
                    <a:pt x="597" y="358"/>
                  </a:lnTo>
                  <a:lnTo>
                    <a:pt x="716" y="358"/>
                  </a:lnTo>
                </a:path>
              </a:pathLst>
            </a:custGeom>
            <a:solidFill>
              <a:srgbClr val="BCF7C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87" name="Freeform 23"/>
            <p:cNvSpPr>
              <a:spLocks/>
            </p:cNvSpPr>
            <p:nvPr/>
          </p:nvSpPr>
          <p:spPr bwMode="auto">
            <a:xfrm>
              <a:off x="3326" y="2318"/>
              <a:ext cx="479" cy="478"/>
            </a:xfrm>
            <a:custGeom>
              <a:avLst/>
              <a:gdLst/>
              <a:ahLst/>
              <a:cxnLst>
                <a:cxn ang="0">
                  <a:pos x="473" y="190"/>
                </a:cxn>
                <a:cxn ang="0">
                  <a:pos x="449" y="125"/>
                </a:cxn>
                <a:cxn ang="0">
                  <a:pos x="407" y="70"/>
                </a:cxn>
                <a:cxn ang="0">
                  <a:pos x="353" y="29"/>
                </a:cxn>
                <a:cxn ang="0">
                  <a:pos x="287" y="4"/>
                </a:cxn>
                <a:cxn ang="0">
                  <a:pos x="215" y="1"/>
                </a:cxn>
                <a:cxn ang="0">
                  <a:pos x="146" y="19"/>
                </a:cxn>
                <a:cxn ang="0">
                  <a:pos x="87" y="54"/>
                </a:cxn>
                <a:cxn ang="0">
                  <a:pos x="41" y="105"/>
                </a:cxn>
                <a:cxn ang="0">
                  <a:pos x="11" y="168"/>
                </a:cxn>
                <a:cxn ang="0">
                  <a:pos x="0" y="239"/>
                </a:cxn>
                <a:cxn ang="0">
                  <a:pos x="11" y="309"/>
                </a:cxn>
                <a:cxn ang="0">
                  <a:pos x="41" y="372"/>
                </a:cxn>
                <a:cxn ang="0">
                  <a:pos x="87" y="423"/>
                </a:cxn>
                <a:cxn ang="0">
                  <a:pos x="146" y="458"/>
                </a:cxn>
                <a:cxn ang="0">
                  <a:pos x="215" y="476"/>
                </a:cxn>
                <a:cxn ang="0">
                  <a:pos x="287" y="473"/>
                </a:cxn>
                <a:cxn ang="0">
                  <a:pos x="353" y="448"/>
                </a:cxn>
                <a:cxn ang="0">
                  <a:pos x="407" y="407"/>
                </a:cxn>
                <a:cxn ang="0">
                  <a:pos x="449" y="352"/>
                </a:cxn>
                <a:cxn ang="0">
                  <a:pos x="473" y="287"/>
                </a:cxn>
                <a:cxn ang="0">
                  <a:pos x="358" y="239"/>
                </a:cxn>
                <a:cxn ang="0">
                  <a:pos x="353" y="203"/>
                </a:cxn>
                <a:cxn ang="0">
                  <a:pos x="338" y="172"/>
                </a:cxn>
                <a:cxn ang="0">
                  <a:pos x="315" y="146"/>
                </a:cxn>
                <a:cxn ang="0">
                  <a:pos x="285" y="129"/>
                </a:cxn>
                <a:cxn ang="0">
                  <a:pos x="251" y="120"/>
                </a:cxn>
                <a:cxn ang="0">
                  <a:pos x="215" y="122"/>
                </a:cxn>
                <a:cxn ang="0">
                  <a:pos x="182" y="134"/>
                </a:cxn>
                <a:cxn ang="0">
                  <a:pos x="155" y="155"/>
                </a:cxn>
                <a:cxn ang="0">
                  <a:pos x="134" y="182"/>
                </a:cxn>
                <a:cxn ang="0">
                  <a:pos x="122" y="214"/>
                </a:cxn>
                <a:cxn ang="0">
                  <a:pos x="121" y="251"/>
                </a:cxn>
                <a:cxn ang="0">
                  <a:pos x="129" y="285"/>
                </a:cxn>
                <a:cxn ang="0">
                  <a:pos x="147" y="314"/>
                </a:cxn>
                <a:cxn ang="0">
                  <a:pos x="172" y="337"/>
                </a:cxn>
                <a:cxn ang="0">
                  <a:pos x="204" y="352"/>
                </a:cxn>
                <a:cxn ang="0">
                  <a:pos x="239" y="358"/>
                </a:cxn>
                <a:cxn ang="0">
                  <a:pos x="274" y="352"/>
                </a:cxn>
                <a:cxn ang="0">
                  <a:pos x="306" y="337"/>
                </a:cxn>
                <a:cxn ang="0">
                  <a:pos x="331" y="314"/>
                </a:cxn>
                <a:cxn ang="0">
                  <a:pos x="349" y="285"/>
                </a:cxn>
                <a:cxn ang="0">
                  <a:pos x="357" y="251"/>
                </a:cxn>
              </a:cxnLst>
              <a:rect l="0" t="0" r="r" b="b"/>
              <a:pathLst>
                <a:path w="479" h="478">
                  <a:moveTo>
                    <a:pt x="478" y="239"/>
                  </a:moveTo>
                  <a:lnTo>
                    <a:pt x="476" y="214"/>
                  </a:lnTo>
                  <a:lnTo>
                    <a:pt x="473" y="190"/>
                  </a:lnTo>
                  <a:lnTo>
                    <a:pt x="467" y="168"/>
                  </a:lnTo>
                  <a:lnTo>
                    <a:pt x="459" y="146"/>
                  </a:lnTo>
                  <a:lnTo>
                    <a:pt x="449" y="125"/>
                  </a:lnTo>
                  <a:lnTo>
                    <a:pt x="437" y="105"/>
                  </a:lnTo>
                  <a:lnTo>
                    <a:pt x="423" y="87"/>
                  </a:lnTo>
                  <a:lnTo>
                    <a:pt x="407" y="70"/>
                  </a:lnTo>
                  <a:lnTo>
                    <a:pt x="391" y="54"/>
                  </a:lnTo>
                  <a:lnTo>
                    <a:pt x="372" y="41"/>
                  </a:lnTo>
                  <a:lnTo>
                    <a:pt x="353" y="29"/>
                  </a:lnTo>
                  <a:lnTo>
                    <a:pt x="332" y="19"/>
                  </a:lnTo>
                  <a:lnTo>
                    <a:pt x="310" y="11"/>
                  </a:lnTo>
                  <a:lnTo>
                    <a:pt x="287" y="4"/>
                  </a:lnTo>
                  <a:lnTo>
                    <a:pt x="263" y="1"/>
                  </a:lnTo>
                  <a:lnTo>
                    <a:pt x="239" y="0"/>
                  </a:lnTo>
                  <a:lnTo>
                    <a:pt x="215" y="1"/>
                  </a:lnTo>
                  <a:lnTo>
                    <a:pt x="191" y="4"/>
                  </a:lnTo>
                  <a:lnTo>
                    <a:pt x="168" y="11"/>
                  </a:lnTo>
                  <a:lnTo>
                    <a:pt x="146" y="19"/>
                  </a:lnTo>
                  <a:lnTo>
                    <a:pt x="125" y="29"/>
                  </a:lnTo>
                  <a:lnTo>
                    <a:pt x="106" y="41"/>
                  </a:lnTo>
                  <a:lnTo>
                    <a:pt x="87" y="54"/>
                  </a:lnTo>
                  <a:lnTo>
                    <a:pt x="70" y="70"/>
                  </a:lnTo>
                  <a:lnTo>
                    <a:pt x="55" y="87"/>
                  </a:lnTo>
                  <a:lnTo>
                    <a:pt x="41" y="105"/>
                  </a:lnTo>
                  <a:lnTo>
                    <a:pt x="29" y="125"/>
                  </a:lnTo>
                  <a:lnTo>
                    <a:pt x="19" y="146"/>
                  </a:lnTo>
                  <a:lnTo>
                    <a:pt x="11" y="168"/>
                  </a:lnTo>
                  <a:lnTo>
                    <a:pt x="5" y="190"/>
                  </a:lnTo>
                  <a:lnTo>
                    <a:pt x="1" y="214"/>
                  </a:lnTo>
                  <a:lnTo>
                    <a:pt x="0" y="239"/>
                  </a:lnTo>
                  <a:lnTo>
                    <a:pt x="1" y="263"/>
                  </a:lnTo>
                  <a:lnTo>
                    <a:pt x="5" y="287"/>
                  </a:lnTo>
                  <a:lnTo>
                    <a:pt x="11" y="309"/>
                  </a:lnTo>
                  <a:lnTo>
                    <a:pt x="19" y="331"/>
                  </a:lnTo>
                  <a:lnTo>
                    <a:pt x="29" y="352"/>
                  </a:lnTo>
                  <a:lnTo>
                    <a:pt x="41" y="372"/>
                  </a:lnTo>
                  <a:lnTo>
                    <a:pt x="55" y="390"/>
                  </a:lnTo>
                  <a:lnTo>
                    <a:pt x="70" y="407"/>
                  </a:lnTo>
                  <a:lnTo>
                    <a:pt x="87" y="423"/>
                  </a:lnTo>
                  <a:lnTo>
                    <a:pt x="106" y="436"/>
                  </a:lnTo>
                  <a:lnTo>
                    <a:pt x="125" y="448"/>
                  </a:lnTo>
                  <a:lnTo>
                    <a:pt x="146" y="458"/>
                  </a:lnTo>
                  <a:lnTo>
                    <a:pt x="168" y="466"/>
                  </a:lnTo>
                  <a:lnTo>
                    <a:pt x="191" y="473"/>
                  </a:lnTo>
                  <a:lnTo>
                    <a:pt x="215" y="476"/>
                  </a:lnTo>
                  <a:lnTo>
                    <a:pt x="239" y="477"/>
                  </a:lnTo>
                  <a:lnTo>
                    <a:pt x="263" y="476"/>
                  </a:lnTo>
                  <a:lnTo>
                    <a:pt x="287" y="473"/>
                  </a:lnTo>
                  <a:lnTo>
                    <a:pt x="310" y="466"/>
                  </a:lnTo>
                  <a:lnTo>
                    <a:pt x="332" y="458"/>
                  </a:lnTo>
                  <a:lnTo>
                    <a:pt x="353" y="448"/>
                  </a:lnTo>
                  <a:lnTo>
                    <a:pt x="372" y="436"/>
                  </a:lnTo>
                  <a:lnTo>
                    <a:pt x="391" y="423"/>
                  </a:lnTo>
                  <a:lnTo>
                    <a:pt x="407" y="407"/>
                  </a:lnTo>
                  <a:lnTo>
                    <a:pt x="423" y="390"/>
                  </a:lnTo>
                  <a:lnTo>
                    <a:pt x="437" y="372"/>
                  </a:lnTo>
                  <a:lnTo>
                    <a:pt x="449" y="352"/>
                  </a:lnTo>
                  <a:lnTo>
                    <a:pt x="459" y="331"/>
                  </a:lnTo>
                  <a:lnTo>
                    <a:pt x="467" y="309"/>
                  </a:lnTo>
                  <a:lnTo>
                    <a:pt x="473" y="287"/>
                  </a:lnTo>
                  <a:lnTo>
                    <a:pt x="476" y="263"/>
                  </a:lnTo>
                  <a:lnTo>
                    <a:pt x="478" y="239"/>
                  </a:lnTo>
                  <a:lnTo>
                    <a:pt x="358" y="239"/>
                  </a:lnTo>
                  <a:lnTo>
                    <a:pt x="357" y="226"/>
                  </a:lnTo>
                  <a:lnTo>
                    <a:pt x="356" y="214"/>
                  </a:lnTo>
                  <a:lnTo>
                    <a:pt x="353" y="203"/>
                  </a:lnTo>
                  <a:lnTo>
                    <a:pt x="349" y="193"/>
                  </a:lnTo>
                  <a:lnTo>
                    <a:pt x="344" y="182"/>
                  </a:lnTo>
                  <a:lnTo>
                    <a:pt x="338" y="172"/>
                  </a:lnTo>
                  <a:lnTo>
                    <a:pt x="331" y="163"/>
                  </a:lnTo>
                  <a:lnTo>
                    <a:pt x="323" y="155"/>
                  </a:lnTo>
                  <a:lnTo>
                    <a:pt x="315" y="146"/>
                  </a:lnTo>
                  <a:lnTo>
                    <a:pt x="306" y="140"/>
                  </a:lnTo>
                  <a:lnTo>
                    <a:pt x="296" y="134"/>
                  </a:lnTo>
                  <a:lnTo>
                    <a:pt x="285" y="129"/>
                  </a:lnTo>
                  <a:lnTo>
                    <a:pt x="274" y="125"/>
                  </a:lnTo>
                  <a:lnTo>
                    <a:pt x="263" y="122"/>
                  </a:lnTo>
                  <a:lnTo>
                    <a:pt x="251" y="120"/>
                  </a:lnTo>
                  <a:lnTo>
                    <a:pt x="239" y="119"/>
                  </a:lnTo>
                  <a:lnTo>
                    <a:pt x="227" y="120"/>
                  </a:lnTo>
                  <a:lnTo>
                    <a:pt x="215" y="122"/>
                  </a:lnTo>
                  <a:lnTo>
                    <a:pt x="204" y="125"/>
                  </a:lnTo>
                  <a:lnTo>
                    <a:pt x="193" y="129"/>
                  </a:lnTo>
                  <a:lnTo>
                    <a:pt x="182" y="134"/>
                  </a:lnTo>
                  <a:lnTo>
                    <a:pt x="172" y="140"/>
                  </a:lnTo>
                  <a:lnTo>
                    <a:pt x="163" y="146"/>
                  </a:lnTo>
                  <a:lnTo>
                    <a:pt x="155" y="155"/>
                  </a:lnTo>
                  <a:lnTo>
                    <a:pt x="147" y="163"/>
                  </a:lnTo>
                  <a:lnTo>
                    <a:pt x="140" y="172"/>
                  </a:lnTo>
                  <a:lnTo>
                    <a:pt x="134" y="182"/>
                  </a:lnTo>
                  <a:lnTo>
                    <a:pt x="129" y="193"/>
                  </a:lnTo>
                  <a:lnTo>
                    <a:pt x="125" y="203"/>
                  </a:lnTo>
                  <a:lnTo>
                    <a:pt x="122" y="214"/>
                  </a:lnTo>
                  <a:lnTo>
                    <a:pt x="121" y="226"/>
                  </a:lnTo>
                  <a:lnTo>
                    <a:pt x="120" y="239"/>
                  </a:lnTo>
                  <a:lnTo>
                    <a:pt x="121" y="251"/>
                  </a:lnTo>
                  <a:lnTo>
                    <a:pt x="122" y="263"/>
                  </a:lnTo>
                  <a:lnTo>
                    <a:pt x="125" y="274"/>
                  </a:lnTo>
                  <a:lnTo>
                    <a:pt x="129" y="285"/>
                  </a:lnTo>
                  <a:lnTo>
                    <a:pt x="134" y="295"/>
                  </a:lnTo>
                  <a:lnTo>
                    <a:pt x="140" y="305"/>
                  </a:lnTo>
                  <a:lnTo>
                    <a:pt x="147" y="314"/>
                  </a:lnTo>
                  <a:lnTo>
                    <a:pt x="155" y="322"/>
                  </a:lnTo>
                  <a:lnTo>
                    <a:pt x="163" y="331"/>
                  </a:lnTo>
                  <a:lnTo>
                    <a:pt x="172" y="337"/>
                  </a:lnTo>
                  <a:lnTo>
                    <a:pt x="182" y="343"/>
                  </a:lnTo>
                  <a:lnTo>
                    <a:pt x="193" y="348"/>
                  </a:lnTo>
                  <a:lnTo>
                    <a:pt x="204" y="352"/>
                  </a:lnTo>
                  <a:lnTo>
                    <a:pt x="215" y="355"/>
                  </a:lnTo>
                  <a:lnTo>
                    <a:pt x="227" y="357"/>
                  </a:lnTo>
                  <a:lnTo>
                    <a:pt x="239" y="358"/>
                  </a:lnTo>
                  <a:lnTo>
                    <a:pt x="251" y="357"/>
                  </a:lnTo>
                  <a:lnTo>
                    <a:pt x="263" y="355"/>
                  </a:lnTo>
                  <a:lnTo>
                    <a:pt x="274" y="352"/>
                  </a:lnTo>
                  <a:lnTo>
                    <a:pt x="285" y="348"/>
                  </a:lnTo>
                  <a:lnTo>
                    <a:pt x="296" y="343"/>
                  </a:lnTo>
                  <a:lnTo>
                    <a:pt x="306" y="337"/>
                  </a:lnTo>
                  <a:lnTo>
                    <a:pt x="315" y="331"/>
                  </a:lnTo>
                  <a:lnTo>
                    <a:pt x="323" y="322"/>
                  </a:lnTo>
                  <a:lnTo>
                    <a:pt x="331" y="314"/>
                  </a:lnTo>
                  <a:lnTo>
                    <a:pt x="338" y="305"/>
                  </a:lnTo>
                  <a:lnTo>
                    <a:pt x="344" y="295"/>
                  </a:lnTo>
                  <a:lnTo>
                    <a:pt x="349" y="285"/>
                  </a:lnTo>
                  <a:lnTo>
                    <a:pt x="353" y="274"/>
                  </a:lnTo>
                  <a:lnTo>
                    <a:pt x="356" y="263"/>
                  </a:lnTo>
                  <a:lnTo>
                    <a:pt x="357" y="251"/>
                  </a:lnTo>
                  <a:lnTo>
                    <a:pt x="358" y="239"/>
                  </a:lnTo>
                  <a:lnTo>
                    <a:pt x="478" y="239"/>
                  </a:lnTo>
                </a:path>
              </a:pathLst>
            </a:custGeom>
            <a:solidFill>
              <a:srgbClr val="C4FBC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88" name="Freeform 24"/>
            <p:cNvSpPr>
              <a:spLocks/>
            </p:cNvSpPr>
            <p:nvPr/>
          </p:nvSpPr>
          <p:spPr bwMode="auto">
            <a:xfrm>
              <a:off x="3446" y="2437"/>
              <a:ext cx="239" cy="240"/>
            </a:xfrm>
            <a:custGeom>
              <a:avLst/>
              <a:gdLst/>
              <a:ahLst/>
              <a:cxnLst>
                <a:cxn ang="0">
                  <a:pos x="237" y="107"/>
                </a:cxn>
                <a:cxn ang="0">
                  <a:pos x="233" y="84"/>
                </a:cxn>
                <a:cxn ang="0">
                  <a:pos x="224" y="63"/>
                </a:cxn>
                <a:cxn ang="0">
                  <a:pos x="211" y="44"/>
                </a:cxn>
                <a:cxn ang="0">
                  <a:pos x="195" y="27"/>
                </a:cxn>
                <a:cxn ang="0">
                  <a:pos x="176" y="15"/>
                </a:cxn>
                <a:cxn ang="0">
                  <a:pos x="154" y="6"/>
                </a:cxn>
                <a:cxn ang="0">
                  <a:pos x="131" y="1"/>
                </a:cxn>
                <a:cxn ang="0">
                  <a:pos x="107" y="1"/>
                </a:cxn>
                <a:cxn ang="0">
                  <a:pos x="84" y="6"/>
                </a:cxn>
                <a:cxn ang="0">
                  <a:pos x="62" y="15"/>
                </a:cxn>
                <a:cxn ang="0">
                  <a:pos x="43" y="27"/>
                </a:cxn>
                <a:cxn ang="0">
                  <a:pos x="27" y="44"/>
                </a:cxn>
                <a:cxn ang="0">
                  <a:pos x="14" y="63"/>
                </a:cxn>
                <a:cxn ang="0">
                  <a:pos x="5" y="84"/>
                </a:cxn>
                <a:cxn ang="0">
                  <a:pos x="1" y="107"/>
                </a:cxn>
                <a:cxn ang="0">
                  <a:pos x="1" y="132"/>
                </a:cxn>
                <a:cxn ang="0">
                  <a:pos x="5" y="155"/>
                </a:cxn>
                <a:cxn ang="0">
                  <a:pos x="14" y="176"/>
                </a:cxn>
                <a:cxn ang="0">
                  <a:pos x="27" y="195"/>
                </a:cxn>
                <a:cxn ang="0">
                  <a:pos x="43" y="212"/>
                </a:cxn>
                <a:cxn ang="0">
                  <a:pos x="62" y="224"/>
                </a:cxn>
                <a:cxn ang="0">
                  <a:pos x="84" y="233"/>
                </a:cxn>
                <a:cxn ang="0">
                  <a:pos x="107" y="238"/>
                </a:cxn>
                <a:cxn ang="0">
                  <a:pos x="131" y="238"/>
                </a:cxn>
                <a:cxn ang="0">
                  <a:pos x="154" y="233"/>
                </a:cxn>
                <a:cxn ang="0">
                  <a:pos x="176" y="224"/>
                </a:cxn>
                <a:cxn ang="0">
                  <a:pos x="195" y="212"/>
                </a:cxn>
                <a:cxn ang="0">
                  <a:pos x="211" y="195"/>
                </a:cxn>
                <a:cxn ang="0">
                  <a:pos x="224" y="176"/>
                </a:cxn>
                <a:cxn ang="0">
                  <a:pos x="233" y="155"/>
                </a:cxn>
                <a:cxn ang="0">
                  <a:pos x="237" y="132"/>
                </a:cxn>
              </a:cxnLst>
              <a:rect l="0" t="0" r="r" b="b"/>
              <a:pathLst>
                <a:path w="239" h="240">
                  <a:moveTo>
                    <a:pt x="238" y="120"/>
                  </a:moveTo>
                  <a:lnTo>
                    <a:pt x="237" y="107"/>
                  </a:lnTo>
                  <a:lnTo>
                    <a:pt x="236" y="95"/>
                  </a:lnTo>
                  <a:lnTo>
                    <a:pt x="233" y="84"/>
                  </a:lnTo>
                  <a:lnTo>
                    <a:pt x="229" y="74"/>
                  </a:lnTo>
                  <a:lnTo>
                    <a:pt x="224" y="63"/>
                  </a:lnTo>
                  <a:lnTo>
                    <a:pt x="218" y="53"/>
                  </a:lnTo>
                  <a:lnTo>
                    <a:pt x="211" y="44"/>
                  </a:lnTo>
                  <a:lnTo>
                    <a:pt x="203" y="36"/>
                  </a:lnTo>
                  <a:lnTo>
                    <a:pt x="195" y="27"/>
                  </a:lnTo>
                  <a:lnTo>
                    <a:pt x="186" y="21"/>
                  </a:lnTo>
                  <a:lnTo>
                    <a:pt x="176" y="15"/>
                  </a:lnTo>
                  <a:lnTo>
                    <a:pt x="165" y="10"/>
                  </a:lnTo>
                  <a:lnTo>
                    <a:pt x="154" y="6"/>
                  </a:lnTo>
                  <a:lnTo>
                    <a:pt x="143" y="3"/>
                  </a:lnTo>
                  <a:lnTo>
                    <a:pt x="131" y="1"/>
                  </a:lnTo>
                  <a:lnTo>
                    <a:pt x="119" y="0"/>
                  </a:lnTo>
                  <a:lnTo>
                    <a:pt x="107" y="1"/>
                  </a:lnTo>
                  <a:lnTo>
                    <a:pt x="95" y="3"/>
                  </a:lnTo>
                  <a:lnTo>
                    <a:pt x="84" y="6"/>
                  </a:lnTo>
                  <a:lnTo>
                    <a:pt x="73" y="10"/>
                  </a:lnTo>
                  <a:lnTo>
                    <a:pt x="62" y="15"/>
                  </a:lnTo>
                  <a:lnTo>
                    <a:pt x="52" y="21"/>
                  </a:lnTo>
                  <a:lnTo>
                    <a:pt x="43" y="27"/>
                  </a:lnTo>
                  <a:lnTo>
                    <a:pt x="35" y="36"/>
                  </a:lnTo>
                  <a:lnTo>
                    <a:pt x="27" y="44"/>
                  </a:lnTo>
                  <a:lnTo>
                    <a:pt x="20" y="53"/>
                  </a:lnTo>
                  <a:lnTo>
                    <a:pt x="14" y="63"/>
                  </a:lnTo>
                  <a:lnTo>
                    <a:pt x="9" y="74"/>
                  </a:lnTo>
                  <a:lnTo>
                    <a:pt x="5" y="84"/>
                  </a:lnTo>
                  <a:lnTo>
                    <a:pt x="2" y="95"/>
                  </a:lnTo>
                  <a:lnTo>
                    <a:pt x="1" y="107"/>
                  </a:lnTo>
                  <a:lnTo>
                    <a:pt x="0" y="120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5" y="155"/>
                  </a:lnTo>
                  <a:lnTo>
                    <a:pt x="9" y="166"/>
                  </a:lnTo>
                  <a:lnTo>
                    <a:pt x="14" y="176"/>
                  </a:lnTo>
                  <a:lnTo>
                    <a:pt x="20" y="186"/>
                  </a:lnTo>
                  <a:lnTo>
                    <a:pt x="27" y="195"/>
                  </a:lnTo>
                  <a:lnTo>
                    <a:pt x="35" y="203"/>
                  </a:lnTo>
                  <a:lnTo>
                    <a:pt x="43" y="212"/>
                  </a:lnTo>
                  <a:lnTo>
                    <a:pt x="52" y="218"/>
                  </a:lnTo>
                  <a:lnTo>
                    <a:pt x="62" y="224"/>
                  </a:lnTo>
                  <a:lnTo>
                    <a:pt x="73" y="229"/>
                  </a:lnTo>
                  <a:lnTo>
                    <a:pt x="84" y="233"/>
                  </a:lnTo>
                  <a:lnTo>
                    <a:pt x="95" y="236"/>
                  </a:lnTo>
                  <a:lnTo>
                    <a:pt x="107" y="238"/>
                  </a:lnTo>
                  <a:lnTo>
                    <a:pt x="119" y="239"/>
                  </a:lnTo>
                  <a:lnTo>
                    <a:pt x="131" y="238"/>
                  </a:lnTo>
                  <a:lnTo>
                    <a:pt x="143" y="236"/>
                  </a:lnTo>
                  <a:lnTo>
                    <a:pt x="154" y="233"/>
                  </a:lnTo>
                  <a:lnTo>
                    <a:pt x="165" y="229"/>
                  </a:lnTo>
                  <a:lnTo>
                    <a:pt x="176" y="224"/>
                  </a:lnTo>
                  <a:lnTo>
                    <a:pt x="186" y="218"/>
                  </a:lnTo>
                  <a:lnTo>
                    <a:pt x="195" y="212"/>
                  </a:lnTo>
                  <a:lnTo>
                    <a:pt x="203" y="203"/>
                  </a:lnTo>
                  <a:lnTo>
                    <a:pt x="211" y="195"/>
                  </a:lnTo>
                  <a:lnTo>
                    <a:pt x="218" y="186"/>
                  </a:lnTo>
                  <a:lnTo>
                    <a:pt x="224" y="176"/>
                  </a:lnTo>
                  <a:lnTo>
                    <a:pt x="229" y="166"/>
                  </a:lnTo>
                  <a:lnTo>
                    <a:pt x="233" y="155"/>
                  </a:lnTo>
                  <a:lnTo>
                    <a:pt x="236" y="144"/>
                  </a:lnTo>
                  <a:lnTo>
                    <a:pt x="237" y="132"/>
                  </a:lnTo>
                  <a:lnTo>
                    <a:pt x="238" y="120"/>
                  </a:lnTo>
                </a:path>
              </a:pathLst>
            </a:custGeom>
            <a:solidFill>
              <a:srgbClr val="CCFF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89" name="Freeform 25"/>
            <p:cNvSpPr>
              <a:spLocks/>
            </p:cNvSpPr>
            <p:nvPr/>
          </p:nvSpPr>
          <p:spPr bwMode="auto">
            <a:xfrm>
              <a:off x="3985" y="2106"/>
              <a:ext cx="191" cy="190"/>
            </a:xfrm>
            <a:custGeom>
              <a:avLst/>
              <a:gdLst/>
              <a:ahLst/>
              <a:cxnLst>
                <a:cxn ang="0">
                  <a:pos x="184" y="184"/>
                </a:cxn>
                <a:cxn ang="0">
                  <a:pos x="190" y="178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178" y="189"/>
                </a:cxn>
                <a:cxn ang="0">
                  <a:pos x="184" y="184"/>
                </a:cxn>
              </a:cxnLst>
              <a:rect l="0" t="0" r="r" b="b"/>
              <a:pathLst>
                <a:path w="191" h="190">
                  <a:moveTo>
                    <a:pt x="184" y="184"/>
                  </a:moveTo>
                  <a:lnTo>
                    <a:pt x="190" y="17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178" y="189"/>
                  </a:lnTo>
                  <a:lnTo>
                    <a:pt x="184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90" name="Freeform 26"/>
            <p:cNvSpPr>
              <a:spLocks/>
            </p:cNvSpPr>
            <p:nvPr/>
          </p:nvSpPr>
          <p:spPr bwMode="auto">
            <a:xfrm>
              <a:off x="4163" y="2106"/>
              <a:ext cx="190" cy="190"/>
            </a:xfrm>
            <a:custGeom>
              <a:avLst/>
              <a:gdLst/>
              <a:ahLst/>
              <a:cxnLst>
                <a:cxn ang="0">
                  <a:pos x="183" y="6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89" y="12"/>
                </a:cxn>
                <a:cxn ang="0">
                  <a:pos x="183" y="6"/>
                </a:cxn>
              </a:cxnLst>
              <a:rect l="0" t="0" r="r" b="b"/>
              <a:pathLst>
                <a:path w="190" h="190">
                  <a:moveTo>
                    <a:pt x="183" y="6"/>
                  </a:moveTo>
                  <a:lnTo>
                    <a:pt x="177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89" y="12"/>
                  </a:lnTo>
                  <a:lnTo>
                    <a:pt x="183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91" name="Freeform 27"/>
            <p:cNvSpPr>
              <a:spLocks/>
            </p:cNvSpPr>
            <p:nvPr/>
          </p:nvSpPr>
          <p:spPr bwMode="auto">
            <a:xfrm>
              <a:off x="3985" y="2106"/>
              <a:ext cx="191" cy="190"/>
            </a:xfrm>
            <a:custGeom>
              <a:avLst/>
              <a:gdLst/>
              <a:ahLst/>
              <a:cxnLst>
                <a:cxn ang="0">
                  <a:pos x="184" y="184"/>
                </a:cxn>
                <a:cxn ang="0">
                  <a:pos x="190" y="178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178" y="189"/>
                </a:cxn>
                <a:cxn ang="0">
                  <a:pos x="184" y="184"/>
                </a:cxn>
              </a:cxnLst>
              <a:rect l="0" t="0" r="r" b="b"/>
              <a:pathLst>
                <a:path w="191" h="190">
                  <a:moveTo>
                    <a:pt x="184" y="184"/>
                  </a:moveTo>
                  <a:lnTo>
                    <a:pt x="190" y="17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178" y="189"/>
                  </a:lnTo>
                  <a:lnTo>
                    <a:pt x="184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92" name="Freeform 28"/>
            <p:cNvSpPr>
              <a:spLocks/>
            </p:cNvSpPr>
            <p:nvPr/>
          </p:nvSpPr>
          <p:spPr bwMode="auto">
            <a:xfrm>
              <a:off x="4163" y="2106"/>
              <a:ext cx="190" cy="190"/>
            </a:xfrm>
            <a:custGeom>
              <a:avLst/>
              <a:gdLst/>
              <a:ahLst/>
              <a:cxnLst>
                <a:cxn ang="0">
                  <a:pos x="183" y="6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89" y="12"/>
                </a:cxn>
                <a:cxn ang="0">
                  <a:pos x="183" y="6"/>
                </a:cxn>
              </a:cxnLst>
              <a:rect l="0" t="0" r="r" b="b"/>
              <a:pathLst>
                <a:path w="190" h="190">
                  <a:moveTo>
                    <a:pt x="183" y="6"/>
                  </a:moveTo>
                  <a:lnTo>
                    <a:pt x="177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89" y="12"/>
                  </a:lnTo>
                  <a:lnTo>
                    <a:pt x="183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93" name="Freeform 29"/>
            <p:cNvSpPr>
              <a:spLocks/>
            </p:cNvSpPr>
            <p:nvPr/>
          </p:nvSpPr>
          <p:spPr bwMode="auto">
            <a:xfrm>
              <a:off x="4340" y="2114"/>
              <a:ext cx="190" cy="189"/>
            </a:xfrm>
            <a:custGeom>
              <a:avLst/>
              <a:gdLst/>
              <a:ahLst/>
              <a:cxnLst>
                <a:cxn ang="0">
                  <a:pos x="183" y="183"/>
                </a:cxn>
                <a:cxn ang="0">
                  <a:pos x="189" y="177"/>
                </a:cxn>
                <a:cxn ang="0">
                  <a:pos x="11" y="0"/>
                </a:cxn>
                <a:cxn ang="0">
                  <a:pos x="0" y="11"/>
                </a:cxn>
                <a:cxn ang="0">
                  <a:pos x="177" y="188"/>
                </a:cxn>
                <a:cxn ang="0">
                  <a:pos x="183" y="183"/>
                </a:cxn>
              </a:cxnLst>
              <a:rect l="0" t="0" r="r" b="b"/>
              <a:pathLst>
                <a:path w="190" h="189">
                  <a:moveTo>
                    <a:pt x="183" y="183"/>
                  </a:moveTo>
                  <a:lnTo>
                    <a:pt x="189" y="177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177" y="188"/>
                  </a:lnTo>
                  <a:lnTo>
                    <a:pt x="183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94" name="Freeform 30"/>
            <p:cNvSpPr>
              <a:spLocks/>
            </p:cNvSpPr>
            <p:nvPr/>
          </p:nvSpPr>
          <p:spPr bwMode="auto">
            <a:xfrm>
              <a:off x="4517" y="2113"/>
              <a:ext cx="191" cy="190"/>
            </a:xfrm>
            <a:custGeom>
              <a:avLst/>
              <a:gdLst/>
              <a:ahLst/>
              <a:cxnLst>
                <a:cxn ang="0">
                  <a:pos x="184" y="6"/>
                </a:cxn>
                <a:cxn ang="0">
                  <a:pos x="178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90" y="12"/>
                </a:cxn>
                <a:cxn ang="0">
                  <a:pos x="184" y="6"/>
                </a:cxn>
              </a:cxnLst>
              <a:rect l="0" t="0" r="r" b="b"/>
              <a:pathLst>
                <a:path w="191" h="190">
                  <a:moveTo>
                    <a:pt x="184" y="6"/>
                  </a:moveTo>
                  <a:lnTo>
                    <a:pt x="178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90" y="12"/>
                  </a:lnTo>
                  <a:lnTo>
                    <a:pt x="184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95" name="Freeform 31"/>
            <p:cNvSpPr>
              <a:spLocks/>
            </p:cNvSpPr>
            <p:nvPr/>
          </p:nvSpPr>
          <p:spPr bwMode="auto">
            <a:xfrm>
              <a:off x="3283" y="2092"/>
              <a:ext cx="190" cy="191"/>
            </a:xfrm>
            <a:custGeom>
              <a:avLst/>
              <a:gdLst/>
              <a:ahLst/>
              <a:cxnLst>
                <a:cxn ang="0">
                  <a:pos x="184" y="184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178" y="190"/>
                </a:cxn>
                <a:cxn ang="0">
                  <a:pos x="184" y="184"/>
                </a:cxn>
              </a:cxnLst>
              <a:rect l="0" t="0" r="r" b="b"/>
              <a:pathLst>
                <a:path w="190" h="191">
                  <a:moveTo>
                    <a:pt x="184" y="184"/>
                  </a:moveTo>
                  <a:lnTo>
                    <a:pt x="189" y="17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178" y="190"/>
                  </a:lnTo>
                  <a:lnTo>
                    <a:pt x="184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96" name="Freeform 32"/>
            <p:cNvSpPr>
              <a:spLocks/>
            </p:cNvSpPr>
            <p:nvPr/>
          </p:nvSpPr>
          <p:spPr bwMode="auto">
            <a:xfrm>
              <a:off x="3461" y="2092"/>
              <a:ext cx="190" cy="191"/>
            </a:xfrm>
            <a:custGeom>
              <a:avLst/>
              <a:gdLst/>
              <a:ahLst/>
              <a:cxnLst>
                <a:cxn ang="0">
                  <a:pos x="183" y="6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11" y="190"/>
                </a:cxn>
                <a:cxn ang="0">
                  <a:pos x="189" y="12"/>
                </a:cxn>
                <a:cxn ang="0">
                  <a:pos x="183" y="6"/>
                </a:cxn>
              </a:cxnLst>
              <a:rect l="0" t="0" r="r" b="b"/>
              <a:pathLst>
                <a:path w="190" h="191">
                  <a:moveTo>
                    <a:pt x="183" y="6"/>
                  </a:moveTo>
                  <a:lnTo>
                    <a:pt x="177" y="0"/>
                  </a:lnTo>
                  <a:lnTo>
                    <a:pt x="0" y="178"/>
                  </a:lnTo>
                  <a:lnTo>
                    <a:pt x="11" y="190"/>
                  </a:lnTo>
                  <a:lnTo>
                    <a:pt x="189" y="12"/>
                  </a:lnTo>
                  <a:lnTo>
                    <a:pt x="183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97" name="Freeform 33"/>
            <p:cNvSpPr>
              <a:spLocks/>
            </p:cNvSpPr>
            <p:nvPr/>
          </p:nvSpPr>
          <p:spPr bwMode="auto">
            <a:xfrm>
              <a:off x="3283" y="2092"/>
              <a:ext cx="190" cy="191"/>
            </a:xfrm>
            <a:custGeom>
              <a:avLst/>
              <a:gdLst/>
              <a:ahLst/>
              <a:cxnLst>
                <a:cxn ang="0">
                  <a:pos x="184" y="184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178" y="190"/>
                </a:cxn>
                <a:cxn ang="0">
                  <a:pos x="184" y="184"/>
                </a:cxn>
              </a:cxnLst>
              <a:rect l="0" t="0" r="r" b="b"/>
              <a:pathLst>
                <a:path w="190" h="191">
                  <a:moveTo>
                    <a:pt x="184" y="184"/>
                  </a:moveTo>
                  <a:lnTo>
                    <a:pt x="189" y="17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178" y="190"/>
                  </a:lnTo>
                  <a:lnTo>
                    <a:pt x="184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98" name="Freeform 34"/>
            <p:cNvSpPr>
              <a:spLocks/>
            </p:cNvSpPr>
            <p:nvPr/>
          </p:nvSpPr>
          <p:spPr bwMode="auto">
            <a:xfrm>
              <a:off x="3461" y="2092"/>
              <a:ext cx="190" cy="191"/>
            </a:xfrm>
            <a:custGeom>
              <a:avLst/>
              <a:gdLst/>
              <a:ahLst/>
              <a:cxnLst>
                <a:cxn ang="0">
                  <a:pos x="183" y="6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11" y="190"/>
                </a:cxn>
                <a:cxn ang="0">
                  <a:pos x="189" y="12"/>
                </a:cxn>
                <a:cxn ang="0">
                  <a:pos x="183" y="6"/>
                </a:cxn>
              </a:cxnLst>
              <a:rect l="0" t="0" r="r" b="b"/>
              <a:pathLst>
                <a:path w="190" h="191">
                  <a:moveTo>
                    <a:pt x="183" y="6"/>
                  </a:moveTo>
                  <a:lnTo>
                    <a:pt x="177" y="0"/>
                  </a:lnTo>
                  <a:lnTo>
                    <a:pt x="0" y="178"/>
                  </a:lnTo>
                  <a:lnTo>
                    <a:pt x="11" y="190"/>
                  </a:lnTo>
                  <a:lnTo>
                    <a:pt x="189" y="12"/>
                  </a:lnTo>
                  <a:lnTo>
                    <a:pt x="183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099" name="Freeform 35"/>
            <p:cNvSpPr>
              <a:spLocks/>
            </p:cNvSpPr>
            <p:nvPr/>
          </p:nvSpPr>
          <p:spPr bwMode="auto">
            <a:xfrm>
              <a:off x="3637" y="2100"/>
              <a:ext cx="191" cy="189"/>
            </a:xfrm>
            <a:custGeom>
              <a:avLst/>
              <a:gdLst/>
              <a:ahLst/>
              <a:cxnLst>
                <a:cxn ang="0">
                  <a:pos x="184" y="183"/>
                </a:cxn>
                <a:cxn ang="0">
                  <a:pos x="190" y="177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178" y="188"/>
                </a:cxn>
                <a:cxn ang="0">
                  <a:pos x="184" y="183"/>
                </a:cxn>
              </a:cxnLst>
              <a:rect l="0" t="0" r="r" b="b"/>
              <a:pathLst>
                <a:path w="191" h="189">
                  <a:moveTo>
                    <a:pt x="184" y="183"/>
                  </a:moveTo>
                  <a:lnTo>
                    <a:pt x="190" y="177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178" y="188"/>
                  </a:lnTo>
                  <a:lnTo>
                    <a:pt x="184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00" name="Freeform 36"/>
            <p:cNvSpPr>
              <a:spLocks/>
            </p:cNvSpPr>
            <p:nvPr/>
          </p:nvSpPr>
          <p:spPr bwMode="auto">
            <a:xfrm>
              <a:off x="3815" y="2099"/>
              <a:ext cx="190" cy="190"/>
            </a:xfrm>
            <a:custGeom>
              <a:avLst/>
              <a:gdLst/>
              <a:ahLst/>
              <a:cxnLst>
                <a:cxn ang="0">
                  <a:pos x="184" y="6"/>
                </a:cxn>
                <a:cxn ang="0">
                  <a:pos x="178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89" y="12"/>
                </a:cxn>
                <a:cxn ang="0">
                  <a:pos x="184" y="6"/>
                </a:cxn>
              </a:cxnLst>
              <a:rect l="0" t="0" r="r" b="b"/>
              <a:pathLst>
                <a:path w="190" h="190">
                  <a:moveTo>
                    <a:pt x="184" y="6"/>
                  </a:moveTo>
                  <a:lnTo>
                    <a:pt x="178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89" y="12"/>
                  </a:lnTo>
                  <a:lnTo>
                    <a:pt x="184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01" name="Freeform 37"/>
            <p:cNvSpPr>
              <a:spLocks/>
            </p:cNvSpPr>
            <p:nvPr/>
          </p:nvSpPr>
          <p:spPr bwMode="auto">
            <a:xfrm>
              <a:off x="4598" y="2063"/>
              <a:ext cx="281" cy="272"/>
            </a:xfrm>
            <a:custGeom>
              <a:avLst/>
              <a:gdLst/>
              <a:ahLst/>
              <a:cxnLst>
                <a:cxn ang="0">
                  <a:pos x="214" y="21"/>
                </a:cxn>
                <a:cxn ang="0">
                  <a:pos x="236" y="37"/>
                </a:cxn>
                <a:cxn ang="0">
                  <a:pos x="254" y="57"/>
                </a:cxn>
                <a:cxn ang="0">
                  <a:pos x="267" y="80"/>
                </a:cxn>
                <a:cxn ang="0">
                  <a:pos x="276" y="105"/>
                </a:cxn>
                <a:cxn ang="0">
                  <a:pos x="280" y="131"/>
                </a:cxn>
                <a:cxn ang="0">
                  <a:pos x="279" y="157"/>
                </a:cxn>
                <a:cxn ang="0">
                  <a:pos x="272" y="183"/>
                </a:cxn>
                <a:cxn ang="0">
                  <a:pos x="260" y="208"/>
                </a:cxn>
                <a:cxn ang="0">
                  <a:pos x="243" y="229"/>
                </a:cxn>
                <a:cxn ang="0">
                  <a:pos x="223" y="246"/>
                </a:cxn>
                <a:cxn ang="0">
                  <a:pos x="200" y="259"/>
                </a:cxn>
                <a:cxn ang="0">
                  <a:pos x="175" y="267"/>
                </a:cxn>
                <a:cxn ang="0">
                  <a:pos x="148" y="271"/>
                </a:cxn>
                <a:cxn ang="0">
                  <a:pos x="121" y="269"/>
                </a:cxn>
                <a:cxn ang="0">
                  <a:pos x="94" y="262"/>
                </a:cxn>
                <a:cxn ang="0">
                  <a:pos x="68" y="250"/>
                </a:cxn>
                <a:cxn ang="0">
                  <a:pos x="45" y="234"/>
                </a:cxn>
                <a:cxn ang="0">
                  <a:pos x="27" y="214"/>
                </a:cxn>
                <a:cxn ang="0">
                  <a:pos x="14" y="192"/>
                </a:cxn>
                <a:cxn ang="0">
                  <a:pos x="5" y="167"/>
                </a:cxn>
                <a:cxn ang="0">
                  <a:pos x="1" y="141"/>
                </a:cxn>
                <a:cxn ang="0">
                  <a:pos x="2" y="114"/>
                </a:cxn>
                <a:cxn ang="0">
                  <a:pos x="8" y="89"/>
                </a:cxn>
                <a:cxn ang="0">
                  <a:pos x="21" y="64"/>
                </a:cxn>
                <a:cxn ang="0">
                  <a:pos x="38" y="43"/>
                </a:cxn>
                <a:cxn ang="0">
                  <a:pos x="58" y="25"/>
                </a:cxn>
                <a:cxn ang="0">
                  <a:pos x="81" y="12"/>
                </a:cxn>
                <a:cxn ang="0">
                  <a:pos x="107" y="4"/>
                </a:cxn>
                <a:cxn ang="0">
                  <a:pos x="133" y="0"/>
                </a:cxn>
                <a:cxn ang="0">
                  <a:pos x="161" y="2"/>
                </a:cxn>
                <a:cxn ang="0">
                  <a:pos x="188" y="9"/>
                </a:cxn>
              </a:cxnLst>
              <a:rect l="0" t="0" r="r" b="b"/>
              <a:pathLst>
                <a:path w="281" h="272">
                  <a:moveTo>
                    <a:pt x="201" y="14"/>
                  </a:moveTo>
                  <a:lnTo>
                    <a:pt x="214" y="21"/>
                  </a:lnTo>
                  <a:lnTo>
                    <a:pt x="225" y="28"/>
                  </a:lnTo>
                  <a:lnTo>
                    <a:pt x="236" y="37"/>
                  </a:lnTo>
                  <a:lnTo>
                    <a:pt x="245" y="47"/>
                  </a:lnTo>
                  <a:lnTo>
                    <a:pt x="254" y="57"/>
                  </a:lnTo>
                  <a:lnTo>
                    <a:pt x="261" y="68"/>
                  </a:lnTo>
                  <a:lnTo>
                    <a:pt x="267" y="80"/>
                  </a:lnTo>
                  <a:lnTo>
                    <a:pt x="272" y="92"/>
                  </a:lnTo>
                  <a:lnTo>
                    <a:pt x="276" y="105"/>
                  </a:lnTo>
                  <a:lnTo>
                    <a:pt x="279" y="117"/>
                  </a:lnTo>
                  <a:lnTo>
                    <a:pt x="280" y="131"/>
                  </a:lnTo>
                  <a:lnTo>
                    <a:pt x="280" y="144"/>
                  </a:lnTo>
                  <a:lnTo>
                    <a:pt x="279" y="157"/>
                  </a:lnTo>
                  <a:lnTo>
                    <a:pt x="276" y="170"/>
                  </a:lnTo>
                  <a:lnTo>
                    <a:pt x="272" y="183"/>
                  </a:lnTo>
                  <a:lnTo>
                    <a:pt x="267" y="196"/>
                  </a:lnTo>
                  <a:lnTo>
                    <a:pt x="260" y="208"/>
                  </a:lnTo>
                  <a:lnTo>
                    <a:pt x="252" y="219"/>
                  </a:lnTo>
                  <a:lnTo>
                    <a:pt x="243" y="229"/>
                  </a:lnTo>
                  <a:lnTo>
                    <a:pt x="233" y="238"/>
                  </a:lnTo>
                  <a:lnTo>
                    <a:pt x="223" y="246"/>
                  </a:lnTo>
                  <a:lnTo>
                    <a:pt x="211" y="253"/>
                  </a:lnTo>
                  <a:lnTo>
                    <a:pt x="200" y="259"/>
                  </a:lnTo>
                  <a:lnTo>
                    <a:pt x="187" y="263"/>
                  </a:lnTo>
                  <a:lnTo>
                    <a:pt x="175" y="267"/>
                  </a:lnTo>
                  <a:lnTo>
                    <a:pt x="161" y="270"/>
                  </a:lnTo>
                  <a:lnTo>
                    <a:pt x="148" y="271"/>
                  </a:lnTo>
                  <a:lnTo>
                    <a:pt x="134" y="271"/>
                  </a:lnTo>
                  <a:lnTo>
                    <a:pt x="121" y="269"/>
                  </a:lnTo>
                  <a:lnTo>
                    <a:pt x="107" y="267"/>
                  </a:lnTo>
                  <a:lnTo>
                    <a:pt x="94" y="262"/>
                  </a:lnTo>
                  <a:lnTo>
                    <a:pt x="80" y="257"/>
                  </a:lnTo>
                  <a:lnTo>
                    <a:pt x="68" y="250"/>
                  </a:lnTo>
                  <a:lnTo>
                    <a:pt x="56" y="243"/>
                  </a:lnTo>
                  <a:lnTo>
                    <a:pt x="45" y="234"/>
                  </a:lnTo>
                  <a:lnTo>
                    <a:pt x="36" y="224"/>
                  </a:lnTo>
                  <a:lnTo>
                    <a:pt x="27" y="214"/>
                  </a:lnTo>
                  <a:lnTo>
                    <a:pt x="20" y="203"/>
                  </a:lnTo>
                  <a:lnTo>
                    <a:pt x="14" y="192"/>
                  </a:lnTo>
                  <a:lnTo>
                    <a:pt x="8" y="179"/>
                  </a:lnTo>
                  <a:lnTo>
                    <a:pt x="5" y="167"/>
                  </a:lnTo>
                  <a:lnTo>
                    <a:pt x="2" y="154"/>
                  </a:lnTo>
                  <a:lnTo>
                    <a:pt x="1" y="141"/>
                  </a:lnTo>
                  <a:lnTo>
                    <a:pt x="0" y="128"/>
                  </a:lnTo>
                  <a:lnTo>
                    <a:pt x="2" y="114"/>
                  </a:lnTo>
                  <a:lnTo>
                    <a:pt x="4" y="102"/>
                  </a:lnTo>
                  <a:lnTo>
                    <a:pt x="8" y="89"/>
                  </a:lnTo>
                  <a:lnTo>
                    <a:pt x="14" y="76"/>
                  </a:lnTo>
                  <a:lnTo>
                    <a:pt x="21" y="64"/>
                  </a:lnTo>
                  <a:lnTo>
                    <a:pt x="29" y="53"/>
                  </a:lnTo>
                  <a:lnTo>
                    <a:pt x="38" y="43"/>
                  </a:lnTo>
                  <a:lnTo>
                    <a:pt x="48" y="33"/>
                  </a:lnTo>
                  <a:lnTo>
                    <a:pt x="58" y="25"/>
                  </a:lnTo>
                  <a:lnTo>
                    <a:pt x="69" y="18"/>
                  </a:lnTo>
                  <a:lnTo>
                    <a:pt x="81" y="12"/>
                  </a:lnTo>
                  <a:lnTo>
                    <a:pt x="94" y="8"/>
                  </a:lnTo>
                  <a:lnTo>
                    <a:pt x="107" y="4"/>
                  </a:lnTo>
                  <a:lnTo>
                    <a:pt x="120" y="2"/>
                  </a:lnTo>
                  <a:lnTo>
                    <a:pt x="133" y="0"/>
                  </a:lnTo>
                  <a:lnTo>
                    <a:pt x="147" y="1"/>
                  </a:lnTo>
                  <a:lnTo>
                    <a:pt x="161" y="2"/>
                  </a:lnTo>
                  <a:lnTo>
                    <a:pt x="174" y="5"/>
                  </a:lnTo>
                  <a:lnTo>
                    <a:pt x="188" y="9"/>
                  </a:lnTo>
                  <a:lnTo>
                    <a:pt x="201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02" name="Freeform 38"/>
            <p:cNvSpPr>
              <a:spLocks/>
            </p:cNvSpPr>
            <p:nvPr/>
          </p:nvSpPr>
          <p:spPr bwMode="auto">
            <a:xfrm>
              <a:off x="4796" y="2071"/>
              <a:ext cx="90" cy="191"/>
            </a:xfrm>
            <a:custGeom>
              <a:avLst/>
              <a:gdLst/>
              <a:ahLst/>
              <a:cxnLst>
                <a:cxn ang="0">
                  <a:pos x="74" y="190"/>
                </a:cxn>
                <a:cxn ang="0">
                  <a:pos x="74" y="190"/>
                </a:cxn>
                <a:cxn ang="0">
                  <a:pos x="81" y="177"/>
                </a:cxn>
                <a:cxn ang="0">
                  <a:pos x="85" y="163"/>
                </a:cxn>
                <a:cxn ang="0">
                  <a:pos x="87" y="150"/>
                </a:cxn>
                <a:cxn ang="0">
                  <a:pos x="89" y="136"/>
                </a:cxn>
                <a:cxn ang="0">
                  <a:pos x="89" y="122"/>
                </a:cxn>
                <a:cxn ang="0">
                  <a:pos x="87" y="108"/>
                </a:cxn>
                <a:cxn ang="0">
                  <a:pos x="85" y="95"/>
                </a:cxn>
                <a:cxn ang="0">
                  <a:pos x="81" y="82"/>
                </a:cxn>
                <a:cxn ang="0">
                  <a:pos x="75" y="69"/>
                </a:cxn>
                <a:cxn ang="0">
                  <a:pos x="69" y="56"/>
                </a:cxn>
                <a:cxn ang="0">
                  <a:pos x="61" y="45"/>
                </a:cxn>
                <a:cxn ang="0">
                  <a:pos x="52" y="34"/>
                </a:cxn>
                <a:cxn ang="0">
                  <a:pos x="42" y="24"/>
                </a:cxn>
                <a:cxn ang="0">
                  <a:pos x="31" y="15"/>
                </a:cxn>
                <a:cxn ang="0">
                  <a:pos x="19" y="7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12" y="18"/>
                </a:cxn>
                <a:cxn ang="0">
                  <a:pos x="23" y="25"/>
                </a:cxn>
                <a:cxn ang="0">
                  <a:pos x="33" y="33"/>
                </a:cxn>
                <a:cxn ang="0">
                  <a:pos x="43" y="43"/>
                </a:cxn>
                <a:cxn ang="0">
                  <a:pos x="51" y="53"/>
                </a:cxn>
                <a:cxn ang="0">
                  <a:pos x="58" y="63"/>
                </a:cxn>
                <a:cxn ang="0">
                  <a:pos x="63" y="75"/>
                </a:cxn>
                <a:cxn ang="0">
                  <a:pos x="68" y="86"/>
                </a:cxn>
                <a:cxn ang="0">
                  <a:pos x="72" y="98"/>
                </a:cxn>
                <a:cxn ang="0">
                  <a:pos x="74" y="111"/>
                </a:cxn>
                <a:cxn ang="0">
                  <a:pos x="76" y="123"/>
                </a:cxn>
                <a:cxn ang="0">
                  <a:pos x="76" y="135"/>
                </a:cxn>
                <a:cxn ang="0">
                  <a:pos x="74" y="148"/>
                </a:cxn>
                <a:cxn ang="0">
                  <a:pos x="72" y="160"/>
                </a:cxn>
                <a:cxn ang="0">
                  <a:pos x="68" y="173"/>
                </a:cxn>
                <a:cxn ang="0">
                  <a:pos x="63" y="185"/>
                </a:cxn>
                <a:cxn ang="0">
                  <a:pos x="63" y="185"/>
                </a:cxn>
                <a:cxn ang="0">
                  <a:pos x="74" y="190"/>
                </a:cxn>
              </a:cxnLst>
              <a:rect l="0" t="0" r="r" b="b"/>
              <a:pathLst>
                <a:path w="90" h="191">
                  <a:moveTo>
                    <a:pt x="74" y="190"/>
                  </a:moveTo>
                  <a:lnTo>
                    <a:pt x="74" y="190"/>
                  </a:lnTo>
                  <a:lnTo>
                    <a:pt x="81" y="177"/>
                  </a:lnTo>
                  <a:lnTo>
                    <a:pt x="85" y="163"/>
                  </a:lnTo>
                  <a:lnTo>
                    <a:pt x="87" y="150"/>
                  </a:lnTo>
                  <a:lnTo>
                    <a:pt x="89" y="136"/>
                  </a:lnTo>
                  <a:lnTo>
                    <a:pt x="89" y="122"/>
                  </a:lnTo>
                  <a:lnTo>
                    <a:pt x="87" y="108"/>
                  </a:lnTo>
                  <a:lnTo>
                    <a:pt x="85" y="95"/>
                  </a:lnTo>
                  <a:lnTo>
                    <a:pt x="81" y="82"/>
                  </a:lnTo>
                  <a:lnTo>
                    <a:pt x="75" y="69"/>
                  </a:lnTo>
                  <a:lnTo>
                    <a:pt x="69" y="56"/>
                  </a:lnTo>
                  <a:lnTo>
                    <a:pt x="61" y="45"/>
                  </a:lnTo>
                  <a:lnTo>
                    <a:pt x="52" y="34"/>
                  </a:lnTo>
                  <a:lnTo>
                    <a:pt x="42" y="24"/>
                  </a:lnTo>
                  <a:lnTo>
                    <a:pt x="31" y="15"/>
                  </a:lnTo>
                  <a:lnTo>
                    <a:pt x="19" y="7"/>
                  </a:lnTo>
                  <a:lnTo>
                    <a:pt x="6" y="0"/>
                  </a:lnTo>
                  <a:lnTo>
                    <a:pt x="0" y="12"/>
                  </a:lnTo>
                  <a:lnTo>
                    <a:pt x="12" y="18"/>
                  </a:lnTo>
                  <a:lnTo>
                    <a:pt x="23" y="25"/>
                  </a:lnTo>
                  <a:lnTo>
                    <a:pt x="33" y="33"/>
                  </a:lnTo>
                  <a:lnTo>
                    <a:pt x="43" y="43"/>
                  </a:lnTo>
                  <a:lnTo>
                    <a:pt x="51" y="53"/>
                  </a:lnTo>
                  <a:lnTo>
                    <a:pt x="58" y="63"/>
                  </a:lnTo>
                  <a:lnTo>
                    <a:pt x="63" y="75"/>
                  </a:lnTo>
                  <a:lnTo>
                    <a:pt x="68" y="86"/>
                  </a:lnTo>
                  <a:lnTo>
                    <a:pt x="72" y="98"/>
                  </a:lnTo>
                  <a:lnTo>
                    <a:pt x="74" y="111"/>
                  </a:lnTo>
                  <a:lnTo>
                    <a:pt x="76" y="123"/>
                  </a:lnTo>
                  <a:lnTo>
                    <a:pt x="76" y="135"/>
                  </a:lnTo>
                  <a:lnTo>
                    <a:pt x="74" y="148"/>
                  </a:lnTo>
                  <a:lnTo>
                    <a:pt x="72" y="160"/>
                  </a:lnTo>
                  <a:lnTo>
                    <a:pt x="68" y="173"/>
                  </a:lnTo>
                  <a:lnTo>
                    <a:pt x="63" y="185"/>
                  </a:lnTo>
                  <a:lnTo>
                    <a:pt x="74" y="19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03" name="Freeform 39"/>
            <p:cNvSpPr>
              <a:spLocks/>
            </p:cNvSpPr>
            <p:nvPr/>
          </p:nvSpPr>
          <p:spPr bwMode="auto">
            <a:xfrm>
              <a:off x="4675" y="2256"/>
              <a:ext cx="196" cy="8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4" y="75"/>
                </a:cxn>
                <a:cxn ang="0">
                  <a:pos x="28" y="80"/>
                </a:cxn>
                <a:cxn ang="0">
                  <a:pos x="42" y="83"/>
                </a:cxn>
                <a:cxn ang="0">
                  <a:pos x="57" y="84"/>
                </a:cxn>
                <a:cxn ang="0">
                  <a:pos x="71" y="84"/>
                </a:cxn>
                <a:cxn ang="0">
                  <a:pos x="85" y="83"/>
                </a:cxn>
                <a:cxn ang="0">
                  <a:pos x="99" y="81"/>
                </a:cxn>
                <a:cxn ang="0">
                  <a:pos x="113" y="77"/>
                </a:cxn>
                <a:cxn ang="0">
                  <a:pos x="125" y="72"/>
                </a:cxn>
                <a:cxn ang="0">
                  <a:pos x="137" y="66"/>
                </a:cxn>
                <a:cxn ang="0">
                  <a:pos x="149" y="58"/>
                </a:cxn>
                <a:cxn ang="0">
                  <a:pos x="160" y="50"/>
                </a:cxn>
                <a:cxn ang="0">
                  <a:pos x="171" y="41"/>
                </a:cxn>
                <a:cxn ang="0">
                  <a:pos x="180" y="30"/>
                </a:cxn>
                <a:cxn ang="0">
                  <a:pos x="188" y="18"/>
                </a:cxn>
                <a:cxn ang="0">
                  <a:pos x="195" y="5"/>
                </a:cxn>
                <a:cxn ang="0">
                  <a:pos x="184" y="0"/>
                </a:cxn>
                <a:cxn ang="0">
                  <a:pos x="177" y="11"/>
                </a:cxn>
                <a:cxn ang="0">
                  <a:pos x="170" y="22"/>
                </a:cxn>
                <a:cxn ang="0">
                  <a:pos x="161" y="31"/>
                </a:cxn>
                <a:cxn ang="0">
                  <a:pos x="152" y="41"/>
                </a:cxn>
                <a:cxn ang="0">
                  <a:pos x="142" y="48"/>
                </a:cxn>
                <a:cxn ang="0">
                  <a:pos x="132" y="54"/>
                </a:cxn>
                <a:cxn ang="0">
                  <a:pos x="121" y="60"/>
                </a:cxn>
                <a:cxn ang="0">
                  <a:pos x="108" y="64"/>
                </a:cxn>
                <a:cxn ang="0">
                  <a:pos x="96" y="68"/>
                </a:cxn>
                <a:cxn ang="0">
                  <a:pos x="84" y="70"/>
                </a:cxn>
                <a:cxn ang="0">
                  <a:pos x="71" y="72"/>
                </a:cxn>
                <a:cxn ang="0">
                  <a:pos x="58" y="72"/>
                </a:cxn>
                <a:cxn ang="0">
                  <a:pos x="45" y="70"/>
                </a:cxn>
                <a:cxn ang="0">
                  <a:pos x="32" y="68"/>
                </a:cxn>
                <a:cxn ang="0">
                  <a:pos x="19" y="64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0" y="70"/>
                </a:cxn>
              </a:cxnLst>
              <a:rect l="0" t="0" r="r" b="b"/>
              <a:pathLst>
                <a:path w="196" h="85">
                  <a:moveTo>
                    <a:pt x="0" y="70"/>
                  </a:moveTo>
                  <a:lnTo>
                    <a:pt x="0" y="70"/>
                  </a:lnTo>
                  <a:lnTo>
                    <a:pt x="14" y="75"/>
                  </a:lnTo>
                  <a:lnTo>
                    <a:pt x="28" y="80"/>
                  </a:lnTo>
                  <a:lnTo>
                    <a:pt x="42" y="83"/>
                  </a:lnTo>
                  <a:lnTo>
                    <a:pt x="57" y="84"/>
                  </a:lnTo>
                  <a:lnTo>
                    <a:pt x="71" y="84"/>
                  </a:lnTo>
                  <a:lnTo>
                    <a:pt x="85" y="83"/>
                  </a:lnTo>
                  <a:lnTo>
                    <a:pt x="99" y="81"/>
                  </a:lnTo>
                  <a:lnTo>
                    <a:pt x="113" y="77"/>
                  </a:lnTo>
                  <a:lnTo>
                    <a:pt x="125" y="72"/>
                  </a:lnTo>
                  <a:lnTo>
                    <a:pt x="137" y="66"/>
                  </a:lnTo>
                  <a:lnTo>
                    <a:pt x="149" y="58"/>
                  </a:lnTo>
                  <a:lnTo>
                    <a:pt x="160" y="50"/>
                  </a:lnTo>
                  <a:lnTo>
                    <a:pt x="171" y="41"/>
                  </a:lnTo>
                  <a:lnTo>
                    <a:pt x="180" y="30"/>
                  </a:lnTo>
                  <a:lnTo>
                    <a:pt x="188" y="18"/>
                  </a:lnTo>
                  <a:lnTo>
                    <a:pt x="195" y="5"/>
                  </a:lnTo>
                  <a:lnTo>
                    <a:pt x="184" y="0"/>
                  </a:lnTo>
                  <a:lnTo>
                    <a:pt x="177" y="11"/>
                  </a:lnTo>
                  <a:lnTo>
                    <a:pt x="170" y="22"/>
                  </a:lnTo>
                  <a:lnTo>
                    <a:pt x="161" y="31"/>
                  </a:lnTo>
                  <a:lnTo>
                    <a:pt x="152" y="41"/>
                  </a:lnTo>
                  <a:lnTo>
                    <a:pt x="142" y="48"/>
                  </a:lnTo>
                  <a:lnTo>
                    <a:pt x="132" y="54"/>
                  </a:lnTo>
                  <a:lnTo>
                    <a:pt x="121" y="60"/>
                  </a:lnTo>
                  <a:lnTo>
                    <a:pt x="108" y="64"/>
                  </a:lnTo>
                  <a:lnTo>
                    <a:pt x="96" y="68"/>
                  </a:lnTo>
                  <a:lnTo>
                    <a:pt x="84" y="70"/>
                  </a:lnTo>
                  <a:lnTo>
                    <a:pt x="71" y="72"/>
                  </a:lnTo>
                  <a:lnTo>
                    <a:pt x="58" y="72"/>
                  </a:lnTo>
                  <a:lnTo>
                    <a:pt x="45" y="70"/>
                  </a:lnTo>
                  <a:lnTo>
                    <a:pt x="32" y="68"/>
                  </a:lnTo>
                  <a:lnTo>
                    <a:pt x="19" y="64"/>
                  </a:lnTo>
                  <a:lnTo>
                    <a:pt x="6" y="58"/>
                  </a:lnTo>
                  <a:lnTo>
                    <a:pt x="0" y="7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04" name="Freeform 40"/>
            <p:cNvSpPr>
              <a:spLocks/>
            </p:cNvSpPr>
            <p:nvPr/>
          </p:nvSpPr>
          <p:spPr bwMode="auto">
            <a:xfrm>
              <a:off x="4592" y="2136"/>
              <a:ext cx="90" cy="191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8" y="13"/>
                </a:cxn>
                <a:cxn ang="0">
                  <a:pos x="4" y="27"/>
                </a:cxn>
                <a:cxn ang="0">
                  <a:pos x="2" y="40"/>
                </a:cxn>
                <a:cxn ang="0">
                  <a:pos x="0" y="55"/>
                </a:cxn>
                <a:cxn ang="0">
                  <a:pos x="1" y="69"/>
                </a:cxn>
                <a:cxn ang="0">
                  <a:pos x="2" y="82"/>
                </a:cxn>
                <a:cxn ang="0">
                  <a:pos x="5" y="96"/>
                </a:cxn>
                <a:cxn ang="0">
                  <a:pos x="8" y="109"/>
                </a:cxn>
                <a:cxn ang="0">
                  <a:pos x="14" y="121"/>
                </a:cxn>
                <a:cxn ang="0">
                  <a:pos x="20" y="134"/>
                </a:cxn>
                <a:cxn ang="0">
                  <a:pos x="28" y="145"/>
                </a:cxn>
                <a:cxn ang="0">
                  <a:pos x="37" y="155"/>
                </a:cxn>
                <a:cxn ang="0">
                  <a:pos x="47" y="166"/>
                </a:cxn>
                <a:cxn ang="0">
                  <a:pos x="58" y="175"/>
                </a:cxn>
                <a:cxn ang="0">
                  <a:pos x="70" y="183"/>
                </a:cxn>
                <a:cxn ang="0">
                  <a:pos x="83" y="190"/>
                </a:cxn>
                <a:cxn ang="0">
                  <a:pos x="89" y="178"/>
                </a:cxn>
                <a:cxn ang="0">
                  <a:pos x="77" y="171"/>
                </a:cxn>
                <a:cxn ang="0">
                  <a:pos x="66" y="165"/>
                </a:cxn>
                <a:cxn ang="0">
                  <a:pos x="56" y="157"/>
                </a:cxn>
                <a:cxn ang="0">
                  <a:pos x="47" y="147"/>
                </a:cxn>
                <a:cxn ang="0">
                  <a:pos x="39" y="137"/>
                </a:cxn>
                <a:cxn ang="0">
                  <a:pos x="32" y="127"/>
                </a:cxn>
                <a:cxn ang="0">
                  <a:pos x="25" y="116"/>
                </a:cxn>
                <a:cxn ang="0">
                  <a:pos x="21" y="104"/>
                </a:cxn>
                <a:cxn ang="0">
                  <a:pos x="17" y="92"/>
                </a:cxn>
                <a:cxn ang="0">
                  <a:pos x="14" y="80"/>
                </a:cxn>
                <a:cxn ang="0">
                  <a:pos x="13" y="67"/>
                </a:cxn>
                <a:cxn ang="0">
                  <a:pos x="13" y="55"/>
                </a:cxn>
                <a:cxn ang="0">
                  <a:pos x="14" y="43"/>
                </a:cxn>
                <a:cxn ang="0">
                  <a:pos x="17" y="31"/>
                </a:cxn>
                <a:cxn ang="0">
                  <a:pos x="21" y="18"/>
                </a:cxn>
                <a:cxn ang="0">
                  <a:pos x="26" y="6"/>
                </a:cxn>
                <a:cxn ang="0">
                  <a:pos x="26" y="6"/>
                </a:cxn>
                <a:cxn ang="0">
                  <a:pos x="14" y="0"/>
                </a:cxn>
              </a:cxnLst>
              <a:rect l="0" t="0" r="r" b="b"/>
              <a:pathLst>
                <a:path w="90" h="191">
                  <a:moveTo>
                    <a:pt x="14" y="0"/>
                  </a:moveTo>
                  <a:lnTo>
                    <a:pt x="14" y="0"/>
                  </a:lnTo>
                  <a:lnTo>
                    <a:pt x="8" y="13"/>
                  </a:lnTo>
                  <a:lnTo>
                    <a:pt x="4" y="27"/>
                  </a:lnTo>
                  <a:lnTo>
                    <a:pt x="2" y="40"/>
                  </a:lnTo>
                  <a:lnTo>
                    <a:pt x="0" y="55"/>
                  </a:lnTo>
                  <a:lnTo>
                    <a:pt x="1" y="69"/>
                  </a:lnTo>
                  <a:lnTo>
                    <a:pt x="2" y="82"/>
                  </a:lnTo>
                  <a:lnTo>
                    <a:pt x="5" y="96"/>
                  </a:lnTo>
                  <a:lnTo>
                    <a:pt x="8" y="109"/>
                  </a:lnTo>
                  <a:lnTo>
                    <a:pt x="14" y="121"/>
                  </a:lnTo>
                  <a:lnTo>
                    <a:pt x="20" y="134"/>
                  </a:lnTo>
                  <a:lnTo>
                    <a:pt x="28" y="145"/>
                  </a:lnTo>
                  <a:lnTo>
                    <a:pt x="37" y="155"/>
                  </a:lnTo>
                  <a:lnTo>
                    <a:pt x="47" y="166"/>
                  </a:lnTo>
                  <a:lnTo>
                    <a:pt x="58" y="175"/>
                  </a:lnTo>
                  <a:lnTo>
                    <a:pt x="70" y="183"/>
                  </a:lnTo>
                  <a:lnTo>
                    <a:pt x="83" y="190"/>
                  </a:lnTo>
                  <a:lnTo>
                    <a:pt x="89" y="178"/>
                  </a:lnTo>
                  <a:lnTo>
                    <a:pt x="77" y="171"/>
                  </a:lnTo>
                  <a:lnTo>
                    <a:pt x="66" y="165"/>
                  </a:lnTo>
                  <a:lnTo>
                    <a:pt x="56" y="157"/>
                  </a:lnTo>
                  <a:lnTo>
                    <a:pt x="47" y="147"/>
                  </a:lnTo>
                  <a:lnTo>
                    <a:pt x="39" y="137"/>
                  </a:lnTo>
                  <a:lnTo>
                    <a:pt x="32" y="127"/>
                  </a:lnTo>
                  <a:lnTo>
                    <a:pt x="25" y="116"/>
                  </a:lnTo>
                  <a:lnTo>
                    <a:pt x="21" y="104"/>
                  </a:lnTo>
                  <a:lnTo>
                    <a:pt x="17" y="92"/>
                  </a:lnTo>
                  <a:lnTo>
                    <a:pt x="14" y="80"/>
                  </a:lnTo>
                  <a:lnTo>
                    <a:pt x="13" y="67"/>
                  </a:lnTo>
                  <a:lnTo>
                    <a:pt x="13" y="55"/>
                  </a:lnTo>
                  <a:lnTo>
                    <a:pt x="14" y="43"/>
                  </a:lnTo>
                  <a:lnTo>
                    <a:pt x="17" y="31"/>
                  </a:lnTo>
                  <a:lnTo>
                    <a:pt x="21" y="18"/>
                  </a:lnTo>
                  <a:lnTo>
                    <a:pt x="26" y="6"/>
                  </a:lnTo>
                  <a:lnTo>
                    <a:pt x="1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05" name="Freeform 41"/>
            <p:cNvSpPr>
              <a:spLocks/>
            </p:cNvSpPr>
            <p:nvPr/>
          </p:nvSpPr>
          <p:spPr bwMode="auto">
            <a:xfrm>
              <a:off x="4606" y="2057"/>
              <a:ext cx="197" cy="86"/>
            </a:xfrm>
            <a:custGeom>
              <a:avLst/>
              <a:gdLst/>
              <a:ahLst/>
              <a:cxnLst>
                <a:cxn ang="0">
                  <a:pos x="196" y="14"/>
                </a:cxn>
                <a:cxn ang="0">
                  <a:pos x="196" y="14"/>
                </a:cxn>
                <a:cxn ang="0">
                  <a:pos x="182" y="8"/>
                </a:cxn>
                <a:cxn ang="0">
                  <a:pos x="168" y="4"/>
                </a:cxn>
                <a:cxn ang="0">
                  <a:pos x="154" y="1"/>
                </a:cxn>
                <a:cxn ang="0">
                  <a:pos x="140" y="0"/>
                </a:cxn>
                <a:cxn ang="0">
                  <a:pos x="125" y="0"/>
                </a:cxn>
                <a:cxn ang="0">
                  <a:pos x="111" y="1"/>
                </a:cxn>
                <a:cxn ang="0">
                  <a:pos x="98" y="4"/>
                </a:cxn>
                <a:cxn ang="0">
                  <a:pos x="84" y="7"/>
                </a:cxn>
                <a:cxn ang="0">
                  <a:pos x="70" y="12"/>
                </a:cxn>
                <a:cxn ang="0">
                  <a:pos x="58" y="19"/>
                </a:cxn>
                <a:cxn ang="0">
                  <a:pos x="46" y="26"/>
                </a:cxn>
                <a:cxn ang="0">
                  <a:pos x="36" y="35"/>
                </a:cxn>
                <a:cxn ang="0">
                  <a:pos x="25" y="44"/>
                </a:cxn>
                <a:cxn ang="0">
                  <a:pos x="15" y="55"/>
                </a:cxn>
                <a:cxn ang="0">
                  <a:pos x="7" y="66"/>
                </a:cxn>
                <a:cxn ang="0">
                  <a:pos x="0" y="79"/>
                </a:cxn>
                <a:cxn ang="0">
                  <a:pos x="12" y="85"/>
                </a:cxn>
                <a:cxn ang="0">
                  <a:pos x="19" y="73"/>
                </a:cxn>
                <a:cxn ang="0">
                  <a:pos x="26" y="63"/>
                </a:cxn>
                <a:cxn ang="0">
                  <a:pos x="34" y="53"/>
                </a:cxn>
                <a:cxn ang="0">
                  <a:pos x="44" y="44"/>
                </a:cxn>
                <a:cxn ang="0">
                  <a:pos x="53" y="37"/>
                </a:cxn>
                <a:cxn ang="0">
                  <a:pos x="65" y="30"/>
                </a:cxn>
                <a:cxn ang="0">
                  <a:pos x="76" y="24"/>
                </a:cxn>
                <a:cxn ang="0">
                  <a:pos x="87" y="20"/>
                </a:cxn>
                <a:cxn ang="0">
                  <a:pos x="100" y="16"/>
                </a:cxn>
                <a:cxn ang="0">
                  <a:pos x="113" y="14"/>
                </a:cxn>
                <a:cxn ang="0">
                  <a:pos x="125" y="12"/>
                </a:cxn>
                <a:cxn ang="0">
                  <a:pos x="138" y="13"/>
                </a:cxn>
                <a:cxn ang="0">
                  <a:pos x="152" y="14"/>
                </a:cxn>
                <a:cxn ang="0">
                  <a:pos x="164" y="17"/>
                </a:cxn>
                <a:cxn ang="0">
                  <a:pos x="178" y="21"/>
                </a:cxn>
                <a:cxn ang="0">
                  <a:pos x="190" y="26"/>
                </a:cxn>
                <a:cxn ang="0">
                  <a:pos x="190" y="26"/>
                </a:cxn>
                <a:cxn ang="0">
                  <a:pos x="196" y="14"/>
                </a:cxn>
              </a:cxnLst>
              <a:rect l="0" t="0" r="r" b="b"/>
              <a:pathLst>
                <a:path w="197" h="86">
                  <a:moveTo>
                    <a:pt x="196" y="14"/>
                  </a:moveTo>
                  <a:lnTo>
                    <a:pt x="196" y="14"/>
                  </a:lnTo>
                  <a:lnTo>
                    <a:pt x="182" y="8"/>
                  </a:lnTo>
                  <a:lnTo>
                    <a:pt x="168" y="4"/>
                  </a:lnTo>
                  <a:lnTo>
                    <a:pt x="154" y="1"/>
                  </a:lnTo>
                  <a:lnTo>
                    <a:pt x="140" y="0"/>
                  </a:lnTo>
                  <a:lnTo>
                    <a:pt x="125" y="0"/>
                  </a:lnTo>
                  <a:lnTo>
                    <a:pt x="111" y="1"/>
                  </a:lnTo>
                  <a:lnTo>
                    <a:pt x="98" y="4"/>
                  </a:lnTo>
                  <a:lnTo>
                    <a:pt x="84" y="7"/>
                  </a:lnTo>
                  <a:lnTo>
                    <a:pt x="70" y="12"/>
                  </a:lnTo>
                  <a:lnTo>
                    <a:pt x="58" y="19"/>
                  </a:lnTo>
                  <a:lnTo>
                    <a:pt x="46" y="26"/>
                  </a:lnTo>
                  <a:lnTo>
                    <a:pt x="36" y="35"/>
                  </a:lnTo>
                  <a:lnTo>
                    <a:pt x="25" y="44"/>
                  </a:lnTo>
                  <a:lnTo>
                    <a:pt x="15" y="55"/>
                  </a:lnTo>
                  <a:lnTo>
                    <a:pt x="7" y="66"/>
                  </a:lnTo>
                  <a:lnTo>
                    <a:pt x="0" y="79"/>
                  </a:lnTo>
                  <a:lnTo>
                    <a:pt x="12" y="85"/>
                  </a:lnTo>
                  <a:lnTo>
                    <a:pt x="19" y="73"/>
                  </a:lnTo>
                  <a:lnTo>
                    <a:pt x="26" y="63"/>
                  </a:lnTo>
                  <a:lnTo>
                    <a:pt x="34" y="53"/>
                  </a:lnTo>
                  <a:lnTo>
                    <a:pt x="44" y="44"/>
                  </a:lnTo>
                  <a:lnTo>
                    <a:pt x="53" y="37"/>
                  </a:lnTo>
                  <a:lnTo>
                    <a:pt x="65" y="30"/>
                  </a:lnTo>
                  <a:lnTo>
                    <a:pt x="76" y="24"/>
                  </a:lnTo>
                  <a:lnTo>
                    <a:pt x="87" y="20"/>
                  </a:lnTo>
                  <a:lnTo>
                    <a:pt x="100" y="16"/>
                  </a:lnTo>
                  <a:lnTo>
                    <a:pt x="113" y="14"/>
                  </a:lnTo>
                  <a:lnTo>
                    <a:pt x="125" y="12"/>
                  </a:lnTo>
                  <a:lnTo>
                    <a:pt x="138" y="13"/>
                  </a:lnTo>
                  <a:lnTo>
                    <a:pt x="152" y="14"/>
                  </a:lnTo>
                  <a:lnTo>
                    <a:pt x="164" y="17"/>
                  </a:lnTo>
                  <a:lnTo>
                    <a:pt x="178" y="21"/>
                  </a:lnTo>
                  <a:lnTo>
                    <a:pt x="190" y="26"/>
                  </a:lnTo>
                  <a:lnTo>
                    <a:pt x="196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06" name="Freeform 42"/>
            <p:cNvSpPr>
              <a:spLocks/>
            </p:cNvSpPr>
            <p:nvPr/>
          </p:nvSpPr>
          <p:spPr bwMode="auto">
            <a:xfrm>
              <a:off x="2061" y="2895"/>
              <a:ext cx="17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7" h="252">
                  <a:moveTo>
                    <a:pt x="8" y="251"/>
                  </a:moveTo>
                  <a:lnTo>
                    <a:pt x="16" y="25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07" name="Freeform 43"/>
            <p:cNvSpPr>
              <a:spLocks/>
            </p:cNvSpPr>
            <p:nvPr/>
          </p:nvSpPr>
          <p:spPr bwMode="auto">
            <a:xfrm>
              <a:off x="1818" y="3137"/>
              <a:ext cx="252" cy="1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7"/>
                </a:cxn>
                <a:cxn ang="0">
                  <a:pos x="251" y="17"/>
                </a:cxn>
                <a:cxn ang="0">
                  <a:pos x="251" y="1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8">
                  <a:moveTo>
                    <a:pt x="0" y="8"/>
                  </a:moveTo>
                  <a:lnTo>
                    <a:pt x="0" y="17"/>
                  </a:lnTo>
                  <a:lnTo>
                    <a:pt x="251" y="17"/>
                  </a:lnTo>
                  <a:lnTo>
                    <a:pt x="251" y="1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08" name="Freeform 44"/>
            <p:cNvSpPr>
              <a:spLocks/>
            </p:cNvSpPr>
            <p:nvPr/>
          </p:nvSpPr>
          <p:spPr bwMode="auto">
            <a:xfrm>
              <a:off x="2061" y="2895"/>
              <a:ext cx="17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7" h="252">
                  <a:moveTo>
                    <a:pt x="8" y="251"/>
                  </a:moveTo>
                  <a:lnTo>
                    <a:pt x="16" y="25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09" name="Freeform 45"/>
            <p:cNvSpPr>
              <a:spLocks/>
            </p:cNvSpPr>
            <p:nvPr/>
          </p:nvSpPr>
          <p:spPr bwMode="auto">
            <a:xfrm>
              <a:off x="1818" y="3137"/>
              <a:ext cx="252" cy="1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7"/>
                </a:cxn>
                <a:cxn ang="0">
                  <a:pos x="251" y="17"/>
                </a:cxn>
                <a:cxn ang="0">
                  <a:pos x="251" y="1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8">
                  <a:moveTo>
                    <a:pt x="0" y="8"/>
                  </a:moveTo>
                  <a:lnTo>
                    <a:pt x="0" y="17"/>
                  </a:lnTo>
                  <a:lnTo>
                    <a:pt x="251" y="17"/>
                  </a:lnTo>
                  <a:lnTo>
                    <a:pt x="251" y="1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10" name="Freeform 46"/>
            <p:cNvSpPr>
              <a:spLocks/>
            </p:cNvSpPr>
            <p:nvPr/>
          </p:nvSpPr>
          <p:spPr bwMode="auto">
            <a:xfrm>
              <a:off x="1816" y="3151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11" name="Freeform 47"/>
            <p:cNvSpPr>
              <a:spLocks/>
            </p:cNvSpPr>
            <p:nvPr/>
          </p:nvSpPr>
          <p:spPr bwMode="auto">
            <a:xfrm>
              <a:off x="1572" y="3393"/>
              <a:ext cx="253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2" y="16"/>
                </a:cxn>
                <a:cxn ang="0">
                  <a:pos x="252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3" h="17">
                  <a:moveTo>
                    <a:pt x="0" y="8"/>
                  </a:moveTo>
                  <a:lnTo>
                    <a:pt x="0" y="16"/>
                  </a:lnTo>
                  <a:lnTo>
                    <a:pt x="252" y="16"/>
                  </a:lnTo>
                  <a:lnTo>
                    <a:pt x="252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12" name="Freeform 48"/>
            <p:cNvSpPr>
              <a:spLocks/>
            </p:cNvSpPr>
            <p:nvPr/>
          </p:nvSpPr>
          <p:spPr bwMode="auto">
            <a:xfrm>
              <a:off x="2548" y="2389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13" name="Freeform 49"/>
            <p:cNvSpPr>
              <a:spLocks/>
            </p:cNvSpPr>
            <p:nvPr/>
          </p:nvSpPr>
          <p:spPr bwMode="auto">
            <a:xfrm>
              <a:off x="2305" y="2631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14" name="Freeform 50"/>
            <p:cNvSpPr>
              <a:spLocks/>
            </p:cNvSpPr>
            <p:nvPr/>
          </p:nvSpPr>
          <p:spPr bwMode="auto">
            <a:xfrm>
              <a:off x="2548" y="2389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15" name="Freeform 51"/>
            <p:cNvSpPr>
              <a:spLocks/>
            </p:cNvSpPr>
            <p:nvPr/>
          </p:nvSpPr>
          <p:spPr bwMode="auto">
            <a:xfrm>
              <a:off x="2305" y="2631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16" name="Freeform 52"/>
            <p:cNvSpPr>
              <a:spLocks/>
            </p:cNvSpPr>
            <p:nvPr/>
          </p:nvSpPr>
          <p:spPr bwMode="auto">
            <a:xfrm>
              <a:off x="2302" y="2644"/>
              <a:ext cx="18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7" y="0"/>
                </a:cxn>
                <a:cxn ang="0">
                  <a:pos x="1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8" h="252">
                  <a:moveTo>
                    <a:pt x="8" y="251"/>
                  </a:moveTo>
                  <a:lnTo>
                    <a:pt x="16" y="251"/>
                  </a:lnTo>
                  <a:lnTo>
                    <a:pt x="17" y="0"/>
                  </a:lnTo>
                  <a:lnTo>
                    <a:pt x="1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17" name="Freeform 53"/>
            <p:cNvSpPr>
              <a:spLocks/>
            </p:cNvSpPr>
            <p:nvPr/>
          </p:nvSpPr>
          <p:spPr bwMode="auto">
            <a:xfrm>
              <a:off x="2059" y="2887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18" name="Freeform 54"/>
            <p:cNvSpPr>
              <a:spLocks/>
            </p:cNvSpPr>
            <p:nvPr/>
          </p:nvSpPr>
          <p:spPr bwMode="auto">
            <a:xfrm>
              <a:off x="1465" y="3346"/>
              <a:ext cx="275" cy="278"/>
            </a:xfrm>
            <a:custGeom>
              <a:avLst/>
              <a:gdLst/>
              <a:ahLst/>
              <a:cxnLst>
                <a:cxn ang="0">
                  <a:pos x="4" y="109"/>
                </a:cxn>
                <a:cxn ang="0">
                  <a:pos x="0" y="136"/>
                </a:cxn>
                <a:cxn ang="0">
                  <a:pos x="1" y="163"/>
                </a:cxn>
                <a:cxn ang="0">
                  <a:pos x="8" y="189"/>
                </a:cxn>
                <a:cxn ang="0">
                  <a:pos x="19" y="212"/>
                </a:cxn>
                <a:cxn ang="0">
                  <a:pos x="34" y="234"/>
                </a:cxn>
                <a:cxn ang="0">
                  <a:pos x="54" y="252"/>
                </a:cxn>
                <a:cxn ang="0">
                  <a:pos x="77" y="265"/>
                </a:cxn>
                <a:cxn ang="0">
                  <a:pos x="103" y="274"/>
                </a:cxn>
                <a:cxn ang="0">
                  <a:pos x="130" y="277"/>
                </a:cxn>
                <a:cxn ang="0">
                  <a:pos x="157" y="275"/>
                </a:cxn>
                <a:cxn ang="0">
                  <a:pos x="182" y="268"/>
                </a:cxn>
                <a:cxn ang="0">
                  <a:pos x="206" y="256"/>
                </a:cxn>
                <a:cxn ang="0">
                  <a:pos x="227" y="239"/>
                </a:cxn>
                <a:cxn ang="0">
                  <a:pos x="245" y="219"/>
                </a:cxn>
                <a:cxn ang="0">
                  <a:pos x="260" y="195"/>
                </a:cxn>
                <a:cxn ang="0">
                  <a:pos x="270" y="168"/>
                </a:cxn>
                <a:cxn ang="0">
                  <a:pos x="274" y="141"/>
                </a:cxn>
                <a:cxn ang="0">
                  <a:pos x="272" y="114"/>
                </a:cxn>
                <a:cxn ang="0">
                  <a:pos x="266" y="88"/>
                </a:cxn>
                <a:cxn ang="0">
                  <a:pos x="255" y="65"/>
                </a:cxn>
                <a:cxn ang="0">
                  <a:pos x="240" y="43"/>
                </a:cxn>
                <a:cxn ang="0">
                  <a:pos x="220" y="26"/>
                </a:cxn>
                <a:cxn ang="0">
                  <a:pos x="197" y="12"/>
                </a:cxn>
                <a:cxn ang="0">
                  <a:pos x="171" y="3"/>
                </a:cxn>
                <a:cxn ang="0">
                  <a:pos x="144" y="0"/>
                </a:cxn>
                <a:cxn ang="0">
                  <a:pos x="117" y="2"/>
                </a:cxn>
                <a:cxn ang="0">
                  <a:pos x="92" y="9"/>
                </a:cxn>
                <a:cxn ang="0">
                  <a:pos x="68" y="21"/>
                </a:cxn>
                <a:cxn ang="0">
                  <a:pos x="46" y="38"/>
                </a:cxn>
                <a:cxn ang="0">
                  <a:pos x="28" y="58"/>
                </a:cxn>
                <a:cxn ang="0">
                  <a:pos x="14" y="82"/>
                </a:cxn>
              </a:cxnLst>
              <a:rect l="0" t="0" r="r" b="b"/>
              <a:pathLst>
                <a:path w="275" h="278">
                  <a:moveTo>
                    <a:pt x="8" y="95"/>
                  </a:moveTo>
                  <a:lnTo>
                    <a:pt x="4" y="109"/>
                  </a:lnTo>
                  <a:lnTo>
                    <a:pt x="1" y="123"/>
                  </a:lnTo>
                  <a:lnTo>
                    <a:pt x="0" y="136"/>
                  </a:lnTo>
                  <a:lnTo>
                    <a:pt x="0" y="150"/>
                  </a:lnTo>
                  <a:lnTo>
                    <a:pt x="1" y="163"/>
                  </a:lnTo>
                  <a:lnTo>
                    <a:pt x="4" y="176"/>
                  </a:lnTo>
                  <a:lnTo>
                    <a:pt x="8" y="189"/>
                  </a:lnTo>
                  <a:lnTo>
                    <a:pt x="13" y="201"/>
                  </a:lnTo>
                  <a:lnTo>
                    <a:pt x="19" y="212"/>
                  </a:lnTo>
                  <a:lnTo>
                    <a:pt x="26" y="223"/>
                  </a:lnTo>
                  <a:lnTo>
                    <a:pt x="34" y="234"/>
                  </a:lnTo>
                  <a:lnTo>
                    <a:pt x="44" y="243"/>
                  </a:lnTo>
                  <a:lnTo>
                    <a:pt x="54" y="252"/>
                  </a:lnTo>
                  <a:lnTo>
                    <a:pt x="65" y="258"/>
                  </a:lnTo>
                  <a:lnTo>
                    <a:pt x="77" y="265"/>
                  </a:lnTo>
                  <a:lnTo>
                    <a:pt x="90" y="270"/>
                  </a:lnTo>
                  <a:lnTo>
                    <a:pt x="103" y="274"/>
                  </a:lnTo>
                  <a:lnTo>
                    <a:pt x="117" y="276"/>
                  </a:lnTo>
                  <a:lnTo>
                    <a:pt x="130" y="277"/>
                  </a:lnTo>
                  <a:lnTo>
                    <a:pt x="144" y="277"/>
                  </a:lnTo>
                  <a:lnTo>
                    <a:pt x="157" y="275"/>
                  </a:lnTo>
                  <a:lnTo>
                    <a:pt x="169" y="272"/>
                  </a:lnTo>
                  <a:lnTo>
                    <a:pt x="182" y="268"/>
                  </a:lnTo>
                  <a:lnTo>
                    <a:pt x="194" y="262"/>
                  </a:lnTo>
                  <a:lnTo>
                    <a:pt x="206" y="256"/>
                  </a:lnTo>
                  <a:lnTo>
                    <a:pt x="217" y="248"/>
                  </a:lnTo>
                  <a:lnTo>
                    <a:pt x="227" y="239"/>
                  </a:lnTo>
                  <a:lnTo>
                    <a:pt x="237" y="230"/>
                  </a:lnTo>
                  <a:lnTo>
                    <a:pt x="245" y="219"/>
                  </a:lnTo>
                  <a:lnTo>
                    <a:pt x="253" y="207"/>
                  </a:lnTo>
                  <a:lnTo>
                    <a:pt x="260" y="195"/>
                  </a:lnTo>
                  <a:lnTo>
                    <a:pt x="266" y="182"/>
                  </a:lnTo>
                  <a:lnTo>
                    <a:pt x="270" y="168"/>
                  </a:lnTo>
                  <a:lnTo>
                    <a:pt x="272" y="154"/>
                  </a:lnTo>
                  <a:lnTo>
                    <a:pt x="274" y="141"/>
                  </a:lnTo>
                  <a:lnTo>
                    <a:pt x="274" y="127"/>
                  </a:lnTo>
                  <a:lnTo>
                    <a:pt x="272" y="114"/>
                  </a:lnTo>
                  <a:lnTo>
                    <a:pt x="270" y="101"/>
                  </a:lnTo>
                  <a:lnTo>
                    <a:pt x="266" y="88"/>
                  </a:lnTo>
                  <a:lnTo>
                    <a:pt x="261" y="76"/>
                  </a:lnTo>
                  <a:lnTo>
                    <a:pt x="255" y="65"/>
                  </a:lnTo>
                  <a:lnTo>
                    <a:pt x="248" y="54"/>
                  </a:lnTo>
                  <a:lnTo>
                    <a:pt x="240" y="43"/>
                  </a:lnTo>
                  <a:lnTo>
                    <a:pt x="230" y="34"/>
                  </a:lnTo>
                  <a:lnTo>
                    <a:pt x="220" y="26"/>
                  </a:lnTo>
                  <a:lnTo>
                    <a:pt x="209" y="19"/>
                  </a:lnTo>
                  <a:lnTo>
                    <a:pt x="197" y="12"/>
                  </a:lnTo>
                  <a:lnTo>
                    <a:pt x="184" y="7"/>
                  </a:lnTo>
                  <a:lnTo>
                    <a:pt x="171" y="3"/>
                  </a:lnTo>
                  <a:lnTo>
                    <a:pt x="157" y="1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2"/>
                  </a:lnTo>
                  <a:lnTo>
                    <a:pt x="105" y="5"/>
                  </a:lnTo>
                  <a:lnTo>
                    <a:pt x="92" y="9"/>
                  </a:lnTo>
                  <a:lnTo>
                    <a:pt x="80" y="15"/>
                  </a:lnTo>
                  <a:lnTo>
                    <a:pt x="68" y="21"/>
                  </a:lnTo>
                  <a:lnTo>
                    <a:pt x="57" y="29"/>
                  </a:lnTo>
                  <a:lnTo>
                    <a:pt x="46" y="38"/>
                  </a:lnTo>
                  <a:lnTo>
                    <a:pt x="37" y="47"/>
                  </a:lnTo>
                  <a:lnTo>
                    <a:pt x="28" y="58"/>
                  </a:lnTo>
                  <a:lnTo>
                    <a:pt x="20" y="70"/>
                  </a:lnTo>
                  <a:lnTo>
                    <a:pt x="14" y="82"/>
                  </a:lnTo>
                  <a:lnTo>
                    <a:pt x="8" y="9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19" name="Freeform 55"/>
            <p:cNvSpPr>
              <a:spLocks/>
            </p:cNvSpPr>
            <p:nvPr/>
          </p:nvSpPr>
          <p:spPr bwMode="auto">
            <a:xfrm>
              <a:off x="1459" y="3439"/>
              <a:ext cx="99" cy="184"/>
            </a:xfrm>
            <a:custGeom>
              <a:avLst/>
              <a:gdLst/>
              <a:ahLst/>
              <a:cxnLst>
                <a:cxn ang="0">
                  <a:pos x="94" y="183"/>
                </a:cxn>
                <a:cxn ang="0">
                  <a:pos x="94" y="183"/>
                </a:cxn>
                <a:cxn ang="0">
                  <a:pos x="81" y="178"/>
                </a:cxn>
                <a:cxn ang="0">
                  <a:pos x="68" y="171"/>
                </a:cxn>
                <a:cxn ang="0">
                  <a:pos x="56" y="164"/>
                </a:cxn>
                <a:cxn ang="0">
                  <a:pos x="45" y="155"/>
                </a:cxn>
                <a:cxn ang="0">
                  <a:pos x="35" y="145"/>
                </a:cxn>
                <a:cxn ang="0">
                  <a:pos x="27" y="134"/>
                </a:cxn>
                <a:cxn ang="0">
                  <a:pos x="19" y="123"/>
                </a:cxn>
                <a:cxn ang="0">
                  <a:pos x="13" y="111"/>
                </a:cxn>
                <a:cxn ang="0">
                  <a:pos x="8" y="98"/>
                </a:cxn>
                <a:cxn ang="0">
                  <a:pos x="4" y="85"/>
                </a:cxn>
                <a:cxn ang="0">
                  <a:pos x="1" y="71"/>
                </a:cxn>
                <a:cxn ang="0">
                  <a:pos x="0" y="57"/>
                </a:cxn>
                <a:cxn ang="0">
                  <a:pos x="0" y="43"/>
                </a:cxn>
                <a:cxn ang="0">
                  <a:pos x="1" y="29"/>
                </a:cxn>
                <a:cxn ang="0">
                  <a:pos x="4" y="14"/>
                </a:cxn>
                <a:cxn ang="0">
                  <a:pos x="8" y="0"/>
                </a:cxn>
                <a:cxn ang="0">
                  <a:pos x="20" y="4"/>
                </a:cxn>
                <a:cxn ang="0">
                  <a:pos x="16" y="18"/>
                </a:cxn>
                <a:cxn ang="0">
                  <a:pos x="13" y="30"/>
                </a:cxn>
                <a:cxn ang="0">
                  <a:pos x="12" y="43"/>
                </a:cxn>
                <a:cxn ang="0">
                  <a:pos x="12" y="56"/>
                </a:cxn>
                <a:cxn ang="0">
                  <a:pos x="13" y="69"/>
                </a:cxn>
                <a:cxn ang="0">
                  <a:pos x="16" y="81"/>
                </a:cxn>
                <a:cxn ang="0">
                  <a:pos x="20" y="94"/>
                </a:cxn>
                <a:cxn ang="0">
                  <a:pos x="25" y="105"/>
                </a:cxn>
                <a:cxn ang="0">
                  <a:pos x="31" y="116"/>
                </a:cxn>
                <a:cxn ang="0">
                  <a:pos x="37" y="126"/>
                </a:cxn>
                <a:cxn ang="0">
                  <a:pos x="46" y="137"/>
                </a:cxn>
                <a:cxn ang="0">
                  <a:pos x="54" y="145"/>
                </a:cxn>
                <a:cxn ang="0">
                  <a:pos x="64" y="153"/>
                </a:cxn>
                <a:cxn ang="0">
                  <a:pos x="75" y="160"/>
                </a:cxn>
                <a:cxn ang="0">
                  <a:pos x="86" y="166"/>
                </a:cxn>
                <a:cxn ang="0">
                  <a:pos x="98" y="171"/>
                </a:cxn>
                <a:cxn ang="0">
                  <a:pos x="98" y="171"/>
                </a:cxn>
                <a:cxn ang="0">
                  <a:pos x="94" y="183"/>
                </a:cxn>
              </a:cxnLst>
              <a:rect l="0" t="0" r="r" b="b"/>
              <a:pathLst>
                <a:path w="99" h="184">
                  <a:moveTo>
                    <a:pt x="94" y="183"/>
                  </a:moveTo>
                  <a:lnTo>
                    <a:pt x="94" y="183"/>
                  </a:lnTo>
                  <a:lnTo>
                    <a:pt x="81" y="178"/>
                  </a:lnTo>
                  <a:lnTo>
                    <a:pt x="68" y="171"/>
                  </a:lnTo>
                  <a:lnTo>
                    <a:pt x="56" y="164"/>
                  </a:lnTo>
                  <a:lnTo>
                    <a:pt x="45" y="155"/>
                  </a:lnTo>
                  <a:lnTo>
                    <a:pt x="35" y="145"/>
                  </a:lnTo>
                  <a:lnTo>
                    <a:pt x="27" y="134"/>
                  </a:lnTo>
                  <a:lnTo>
                    <a:pt x="19" y="123"/>
                  </a:lnTo>
                  <a:lnTo>
                    <a:pt x="13" y="111"/>
                  </a:lnTo>
                  <a:lnTo>
                    <a:pt x="8" y="98"/>
                  </a:lnTo>
                  <a:lnTo>
                    <a:pt x="4" y="85"/>
                  </a:lnTo>
                  <a:lnTo>
                    <a:pt x="1" y="71"/>
                  </a:lnTo>
                  <a:lnTo>
                    <a:pt x="0" y="57"/>
                  </a:lnTo>
                  <a:lnTo>
                    <a:pt x="0" y="43"/>
                  </a:lnTo>
                  <a:lnTo>
                    <a:pt x="1" y="29"/>
                  </a:lnTo>
                  <a:lnTo>
                    <a:pt x="4" y="14"/>
                  </a:lnTo>
                  <a:lnTo>
                    <a:pt x="8" y="0"/>
                  </a:lnTo>
                  <a:lnTo>
                    <a:pt x="20" y="4"/>
                  </a:lnTo>
                  <a:lnTo>
                    <a:pt x="16" y="18"/>
                  </a:lnTo>
                  <a:lnTo>
                    <a:pt x="13" y="30"/>
                  </a:lnTo>
                  <a:lnTo>
                    <a:pt x="12" y="43"/>
                  </a:lnTo>
                  <a:lnTo>
                    <a:pt x="12" y="56"/>
                  </a:lnTo>
                  <a:lnTo>
                    <a:pt x="13" y="69"/>
                  </a:lnTo>
                  <a:lnTo>
                    <a:pt x="16" y="81"/>
                  </a:lnTo>
                  <a:lnTo>
                    <a:pt x="20" y="94"/>
                  </a:lnTo>
                  <a:lnTo>
                    <a:pt x="25" y="105"/>
                  </a:lnTo>
                  <a:lnTo>
                    <a:pt x="31" y="116"/>
                  </a:lnTo>
                  <a:lnTo>
                    <a:pt x="37" y="126"/>
                  </a:lnTo>
                  <a:lnTo>
                    <a:pt x="46" y="137"/>
                  </a:lnTo>
                  <a:lnTo>
                    <a:pt x="54" y="145"/>
                  </a:lnTo>
                  <a:lnTo>
                    <a:pt x="64" y="153"/>
                  </a:lnTo>
                  <a:lnTo>
                    <a:pt x="75" y="160"/>
                  </a:lnTo>
                  <a:lnTo>
                    <a:pt x="86" y="166"/>
                  </a:lnTo>
                  <a:lnTo>
                    <a:pt x="98" y="171"/>
                  </a:lnTo>
                  <a:lnTo>
                    <a:pt x="94" y="18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20" name="Freeform 56"/>
            <p:cNvSpPr>
              <a:spLocks/>
            </p:cNvSpPr>
            <p:nvPr/>
          </p:nvSpPr>
          <p:spPr bwMode="auto">
            <a:xfrm>
              <a:off x="1553" y="3526"/>
              <a:ext cx="185" cy="104"/>
            </a:xfrm>
            <a:custGeom>
              <a:avLst/>
              <a:gdLst/>
              <a:ahLst/>
              <a:cxnLst>
                <a:cxn ang="0">
                  <a:pos x="184" y="4"/>
                </a:cxn>
                <a:cxn ang="0">
                  <a:pos x="184" y="4"/>
                </a:cxn>
                <a:cxn ang="0">
                  <a:pos x="178" y="18"/>
                </a:cxn>
                <a:cxn ang="0">
                  <a:pos x="171" y="31"/>
                </a:cxn>
                <a:cxn ang="0">
                  <a:pos x="163" y="43"/>
                </a:cxn>
                <a:cxn ang="0">
                  <a:pos x="153" y="54"/>
                </a:cxn>
                <a:cxn ang="0">
                  <a:pos x="144" y="64"/>
                </a:cxn>
                <a:cxn ang="0">
                  <a:pos x="133" y="73"/>
                </a:cxn>
                <a:cxn ang="0">
                  <a:pos x="121" y="81"/>
                </a:cxn>
                <a:cxn ang="0">
                  <a:pos x="109" y="88"/>
                </a:cxn>
                <a:cxn ang="0">
                  <a:pos x="96" y="93"/>
                </a:cxn>
                <a:cxn ang="0">
                  <a:pos x="83" y="98"/>
                </a:cxn>
                <a:cxn ang="0">
                  <a:pos x="70" y="101"/>
                </a:cxn>
                <a:cxn ang="0">
                  <a:pos x="56" y="103"/>
                </a:cxn>
                <a:cxn ang="0">
                  <a:pos x="42" y="103"/>
                </a:cxn>
                <a:cxn ang="0">
                  <a:pos x="28" y="103"/>
                </a:cxn>
                <a:cxn ang="0">
                  <a:pos x="14" y="100"/>
                </a:cxn>
                <a:cxn ang="0">
                  <a:pos x="0" y="96"/>
                </a:cxn>
                <a:cxn ang="0">
                  <a:pos x="4" y="84"/>
                </a:cxn>
                <a:cxn ang="0">
                  <a:pos x="17" y="88"/>
                </a:cxn>
                <a:cxn ang="0">
                  <a:pos x="29" y="90"/>
                </a:cxn>
                <a:cxn ang="0">
                  <a:pos x="42" y="91"/>
                </a:cxn>
                <a:cxn ang="0">
                  <a:pos x="55" y="91"/>
                </a:cxn>
                <a:cxn ang="0">
                  <a:pos x="68" y="89"/>
                </a:cxn>
                <a:cxn ang="0">
                  <a:pos x="80" y="85"/>
                </a:cxn>
                <a:cxn ang="0">
                  <a:pos x="92" y="82"/>
                </a:cxn>
                <a:cxn ang="0">
                  <a:pos x="103" y="76"/>
                </a:cxn>
                <a:cxn ang="0">
                  <a:pos x="114" y="70"/>
                </a:cxn>
                <a:cxn ang="0">
                  <a:pos x="125" y="63"/>
                </a:cxn>
                <a:cxn ang="0">
                  <a:pos x="134" y="55"/>
                </a:cxn>
                <a:cxn ang="0">
                  <a:pos x="144" y="46"/>
                </a:cxn>
                <a:cxn ang="0">
                  <a:pos x="152" y="35"/>
                </a:cxn>
                <a:cxn ang="0">
                  <a:pos x="160" y="24"/>
                </a:cxn>
                <a:cxn ang="0">
                  <a:pos x="166" y="12"/>
                </a:cxn>
                <a:cxn ang="0">
                  <a:pos x="171" y="0"/>
                </a:cxn>
                <a:cxn ang="0">
                  <a:pos x="171" y="0"/>
                </a:cxn>
                <a:cxn ang="0">
                  <a:pos x="184" y="4"/>
                </a:cxn>
              </a:cxnLst>
              <a:rect l="0" t="0" r="r" b="b"/>
              <a:pathLst>
                <a:path w="185" h="104">
                  <a:moveTo>
                    <a:pt x="184" y="4"/>
                  </a:moveTo>
                  <a:lnTo>
                    <a:pt x="184" y="4"/>
                  </a:lnTo>
                  <a:lnTo>
                    <a:pt x="178" y="18"/>
                  </a:lnTo>
                  <a:lnTo>
                    <a:pt x="171" y="31"/>
                  </a:lnTo>
                  <a:lnTo>
                    <a:pt x="163" y="43"/>
                  </a:lnTo>
                  <a:lnTo>
                    <a:pt x="153" y="54"/>
                  </a:lnTo>
                  <a:lnTo>
                    <a:pt x="144" y="64"/>
                  </a:lnTo>
                  <a:lnTo>
                    <a:pt x="133" y="73"/>
                  </a:lnTo>
                  <a:lnTo>
                    <a:pt x="121" y="81"/>
                  </a:lnTo>
                  <a:lnTo>
                    <a:pt x="109" y="88"/>
                  </a:lnTo>
                  <a:lnTo>
                    <a:pt x="96" y="93"/>
                  </a:lnTo>
                  <a:lnTo>
                    <a:pt x="83" y="98"/>
                  </a:lnTo>
                  <a:lnTo>
                    <a:pt x="70" y="101"/>
                  </a:lnTo>
                  <a:lnTo>
                    <a:pt x="56" y="103"/>
                  </a:lnTo>
                  <a:lnTo>
                    <a:pt x="42" y="103"/>
                  </a:lnTo>
                  <a:lnTo>
                    <a:pt x="28" y="103"/>
                  </a:lnTo>
                  <a:lnTo>
                    <a:pt x="14" y="100"/>
                  </a:lnTo>
                  <a:lnTo>
                    <a:pt x="0" y="96"/>
                  </a:lnTo>
                  <a:lnTo>
                    <a:pt x="4" y="84"/>
                  </a:lnTo>
                  <a:lnTo>
                    <a:pt x="17" y="88"/>
                  </a:lnTo>
                  <a:lnTo>
                    <a:pt x="29" y="90"/>
                  </a:lnTo>
                  <a:lnTo>
                    <a:pt x="42" y="91"/>
                  </a:lnTo>
                  <a:lnTo>
                    <a:pt x="55" y="91"/>
                  </a:lnTo>
                  <a:lnTo>
                    <a:pt x="68" y="89"/>
                  </a:lnTo>
                  <a:lnTo>
                    <a:pt x="80" y="85"/>
                  </a:lnTo>
                  <a:lnTo>
                    <a:pt x="92" y="82"/>
                  </a:lnTo>
                  <a:lnTo>
                    <a:pt x="103" y="76"/>
                  </a:lnTo>
                  <a:lnTo>
                    <a:pt x="114" y="70"/>
                  </a:lnTo>
                  <a:lnTo>
                    <a:pt x="125" y="63"/>
                  </a:lnTo>
                  <a:lnTo>
                    <a:pt x="134" y="55"/>
                  </a:lnTo>
                  <a:lnTo>
                    <a:pt x="144" y="46"/>
                  </a:lnTo>
                  <a:lnTo>
                    <a:pt x="152" y="35"/>
                  </a:lnTo>
                  <a:lnTo>
                    <a:pt x="160" y="24"/>
                  </a:lnTo>
                  <a:lnTo>
                    <a:pt x="166" y="12"/>
                  </a:lnTo>
                  <a:lnTo>
                    <a:pt x="171" y="0"/>
                  </a:lnTo>
                  <a:lnTo>
                    <a:pt x="184" y="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21" name="Freeform 57"/>
            <p:cNvSpPr>
              <a:spLocks/>
            </p:cNvSpPr>
            <p:nvPr/>
          </p:nvSpPr>
          <p:spPr bwMode="auto">
            <a:xfrm>
              <a:off x="1647" y="3347"/>
              <a:ext cx="99" cy="184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17" y="6"/>
                </a:cxn>
                <a:cxn ang="0">
                  <a:pos x="30" y="12"/>
                </a:cxn>
                <a:cxn ang="0">
                  <a:pos x="42" y="19"/>
                </a:cxn>
                <a:cxn ang="0">
                  <a:pos x="52" y="29"/>
                </a:cxn>
                <a:cxn ang="0">
                  <a:pos x="62" y="38"/>
                </a:cxn>
                <a:cxn ang="0">
                  <a:pos x="71" y="49"/>
                </a:cxn>
                <a:cxn ang="0">
                  <a:pos x="78" y="60"/>
                </a:cxn>
                <a:cxn ang="0">
                  <a:pos x="85" y="72"/>
                </a:cxn>
                <a:cxn ang="0">
                  <a:pos x="90" y="85"/>
                </a:cxn>
                <a:cxn ang="0">
                  <a:pos x="94" y="98"/>
                </a:cxn>
                <a:cxn ang="0">
                  <a:pos x="97" y="112"/>
                </a:cxn>
                <a:cxn ang="0">
                  <a:pos x="98" y="126"/>
                </a:cxn>
                <a:cxn ang="0">
                  <a:pos x="98" y="140"/>
                </a:cxn>
                <a:cxn ang="0">
                  <a:pos x="97" y="154"/>
                </a:cxn>
                <a:cxn ang="0">
                  <a:pos x="94" y="169"/>
                </a:cxn>
                <a:cxn ang="0">
                  <a:pos x="90" y="183"/>
                </a:cxn>
                <a:cxn ang="0">
                  <a:pos x="77" y="179"/>
                </a:cxn>
                <a:cxn ang="0">
                  <a:pos x="81" y="165"/>
                </a:cxn>
                <a:cxn ang="0">
                  <a:pos x="84" y="153"/>
                </a:cxn>
                <a:cxn ang="0">
                  <a:pos x="85" y="140"/>
                </a:cxn>
                <a:cxn ang="0">
                  <a:pos x="85" y="127"/>
                </a:cxn>
                <a:cxn ang="0">
                  <a:pos x="84" y="114"/>
                </a:cxn>
                <a:cxn ang="0">
                  <a:pos x="81" y="102"/>
                </a:cxn>
                <a:cxn ang="0">
                  <a:pos x="78" y="90"/>
                </a:cxn>
                <a:cxn ang="0">
                  <a:pos x="73" y="78"/>
                </a:cxn>
                <a:cxn ang="0">
                  <a:pos x="67" y="67"/>
                </a:cxn>
                <a:cxn ang="0">
                  <a:pos x="61" y="56"/>
                </a:cxn>
                <a:cxn ang="0">
                  <a:pos x="53" y="47"/>
                </a:cxn>
                <a:cxn ang="0">
                  <a:pos x="43" y="38"/>
                </a:cxn>
                <a:cxn ang="0">
                  <a:pos x="34" y="30"/>
                </a:cxn>
                <a:cxn ang="0">
                  <a:pos x="23" y="23"/>
                </a:cxn>
                <a:cxn ang="0">
                  <a:pos x="12" y="17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0"/>
                </a:cxn>
              </a:cxnLst>
              <a:rect l="0" t="0" r="r" b="b"/>
              <a:pathLst>
                <a:path w="99" h="184">
                  <a:moveTo>
                    <a:pt x="4" y="0"/>
                  </a:moveTo>
                  <a:lnTo>
                    <a:pt x="4" y="0"/>
                  </a:lnTo>
                  <a:lnTo>
                    <a:pt x="17" y="6"/>
                  </a:lnTo>
                  <a:lnTo>
                    <a:pt x="30" y="12"/>
                  </a:lnTo>
                  <a:lnTo>
                    <a:pt x="42" y="19"/>
                  </a:lnTo>
                  <a:lnTo>
                    <a:pt x="52" y="29"/>
                  </a:lnTo>
                  <a:lnTo>
                    <a:pt x="62" y="38"/>
                  </a:lnTo>
                  <a:lnTo>
                    <a:pt x="71" y="49"/>
                  </a:lnTo>
                  <a:lnTo>
                    <a:pt x="78" y="60"/>
                  </a:lnTo>
                  <a:lnTo>
                    <a:pt x="85" y="72"/>
                  </a:lnTo>
                  <a:lnTo>
                    <a:pt x="90" y="85"/>
                  </a:lnTo>
                  <a:lnTo>
                    <a:pt x="94" y="98"/>
                  </a:lnTo>
                  <a:lnTo>
                    <a:pt x="97" y="112"/>
                  </a:lnTo>
                  <a:lnTo>
                    <a:pt x="98" y="126"/>
                  </a:lnTo>
                  <a:lnTo>
                    <a:pt x="98" y="140"/>
                  </a:lnTo>
                  <a:lnTo>
                    <a:pt x="97" y="154"/>
                  </a:lnTo>
                  <a:lnTo>
                    <a:pt x="94" y="169"/>
                  </a:lnTo>
                  <a:lnTo>
                    <a:pt x="90" y="183"/>
                  </a:lnTo>
                  <a:lnTo>
                    <a:pt x="77" y="179"/>
                  </a:lnTo>
                  <a:lnTo>
                    <a:pt x="81" y="165"/>
                  </a:lnTo>
                  <a:lnTo>
                    <a:pt x="84" y="153"/>
                  </a:lnTo>
                  <a:lnTo>
                    <a:pt x="85" y="140"/>
                  </a:lnTo>
                  <a:lnTo>
                    <a:pt x="85" y="127"/>
                  </a:lnTo>
                  <a:lnTo>
                    <a:pt x="84" y="114"/>
                  </a:lnTo>
                  <a:lnTo>
                    <a:pt x="81" y="102"/>
                  </a:lnTo>
                  <a:lnTo>
                    <a:pt x="78" y="90"/>
                  </a:lnTo>
                  <a:lnTo>
                    <a:pt x="73" y="78"/>
                  </a:lnTo>
                  <a:lnTo>
                    <a:pt x="67" y="67"/>
                  </a:lnTo>
                  <a:lnTo>
                    <a:pt x="61" y="56"/>
                  </a:lnTo>
                  <a:lnTo>
                    <a:pt x="53" y="47"/>
                  </a:lnTo>
                  <a:lnTo>
                    <a:pt x="43" y="38"/>
                  </a:lnTo>
                  <a:lnTo>
                    <a:pt x="34" y="30"/>
                  </a:lnTo>
                  <a:lnTo>
                    <a:pt x="23" y="23"/>
                  </a:lnTo>
                  <a:lnTo>
                    <a:pt x="12" y="17"/>
                  </a:lnTo>
                  <a:lnTo>
                    <a:pt x="0" y="12"/>
                  </a:lnTo>
                  <a:lnTo>
                    <a:pt x="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22" name="Freeform 58"/>
            <p:cNvSpPr>
              <a:spLocks/>
            </p:cNvSpPr>
            <p:nvPr/>
          </p:nvSpPr>
          <p:spPr bwMode="auto">
            <a:xfrm>
              <a:off x="1467" y="3340"/>
              <a:ext cx="185" cy="10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99"/>
                </a:cxn>
                <a:cxn ang="0">
                  <a:pos x="6" y="85"/>
                </a:cxn>
                <a:cxn ang="0">
                  <a:pos x="12" y="72"/>
                </a:cxn>
                <a:cxn ang="0">
                  <a:pos x="21" y="60"/>
                </a:cxn>
                <a:cxn ang="0">
                  <a:pos x="30" y="49"/>
                </a:cxn>
                <a:cxn ang="0">
                  <a:pos x="40" y="39"/>
                </a:cxn>
                <a:cxn ang="0">
                  <a:pos x="51" y="30"/>
                </a:cxn>
                <a:cxn ang="0">
                  <a:pos x="62" y="22"/>
                </a:cxn>
                <a:cxn ang="0">
                  <a:pos x="75" y="15"/>
                </a:cxn>
                <a:cxn ang="0">
                  <a:pos x="88" y="9"/>
                </a:cxn>
                <a:cxn ang="0">
                  <a:pos x="101" y="5"/>
                </a:cxn>
                <a:cxn ang="0">
                  <a:pos x="114" y="2"/>
                </a:cxn>
                <a:cxn ang="0">
                  <a:pos x="128" y="0"/>
                </a:cxn>
                <a:cxn ang="0">
                  <a:pos x="142" y="0"/>
                </a:cxn>
                <a:cxn ang="0">
                  <a:pos x="156" y="0"/>
                </a:cxn>
                <a:cxn ang="0">
                  <a:pos x="170" y="3"/>
                </a:cxn>
                <a:cxn ang="0">
                  <a:pos x="184" y="7"/>
                </a:cxn>
                <a:cxn ang="0">
                  <a:pos x="180" y="19"/>
                </a:cxn>
                <a:cxn ang="0">
                  <a:pos x="167" y="15"/>
                </a:cxn>
                <a:cxn ang="0">
                  <a:pos x="155" y="13"/>
                </a:cxn>
                <a:cxn ang="0">
                  <a:pos x="142" y="13"/>
                </a:cxn>
                <a:cxn ang="0">
                  <a:pos x="129" y="13"/>
                </a:cxn>
                <a:cxn ang="0">
                  <a:pos x="116" y="14"/>
                </a:cxn>
                <a:cxn ang="0">
                  <a:pos x="104" y="18"/>
                </a:cxn>
                <a:cxn ang="0">
                  <a:pos x="92" y="22"/>
                </a:cxn>
                <a:cxn ang="0">
                  <a:pos x="81" y="26"/>
                </a:cxn>
                <a:cxn ang="0">
                  <a:pos x="69" y="33"/>
                </a:cxn>
                <a:cxn ang="0">
                  <a:pos x="59" y="40"/>
                </a:cxn>
                <a:cxn ang="0">
                  <a:pos x="49" y="48"/>
                </a:cxn>
                <a:cxn ang="0">
                  <a:pos x="39" y="57"/>
                </a:cxn>
                <a:cxn ang="0">
                  <a:pos x="31" y="68"/>
                </a:cxn>
                <a:cxn ang="0">
                  <a:pos x="24" y="79"/>
                </a:cxn>
                <a:cxn ang="0">
                  <a:pos x="17" y="91"/>
                </a:cxn>
                <a:cxn ang="0">
                  <a:pos x="12" y="103"/>
                </a:cxn>
                <a:cxn ang="0">
                  <a:pos x="12" y="103"/>
                </a:cxn>
                <a:cxn ang="0">
                  <a:pos x="0" y="99"/>
                </a:cxn>
              </a:cxnLst>
              <a:rect l="0" t="0" r="r" b="b"/>
              <a:pathLst>
                <a:path w="185" h="104">
                  <a:moveTo>
                    <a:pt x="0" y="99"/>
                  </a:moveTo>
                  <a:lnTo>
                    <a:pt x="0" y="99"/>
                  </a:lnTo>
                  <a:lnTo>
                    <a:pt x="6" y="85"/>
                  </a:lnTo>
                  <a:lnTo>
                    <a:pt x="12" y="72"/>
                  </a:lnTo>
                  <a:lnTo>
                    <a:pt x="21" y="60"/>
                  </a:lnTo>
                  <a:lnTo>
                    <a:pt x="30" y="49"/>
                  </a:lnTo>
                  <a:lnTo>
                    <a:pt x="40" y="39"/>
                  </a:lnTo>
                  <a:lnTo>
                    <a:pt x="51" y="30"/>
                  </a:lnTo>
                  <a:lnTo>
                    <a:pt x="62" y="22"/>
                  </a:lnTo>
                  <a:lnTo>
                    <a:pt x="75" y="15"/>
                  </a:lnTo>
                  <a:lnTo>
                    <a:pt x="88" y="9"/>
                  </a:lnTo>
                  <a:lnTo>
                    <a:pt x="101" y="5"/>
                  </a:lnTo>
                  <a:lnTo>
                    <a:pt x="114" y="2"/>
                  </a:lnTo>
                  <a:lnTo>
                    <a:pt x="128" y="0"/>
                  </a:lnTo>
                  <a:lnTo>
                    <a:pt x="142" y="0"/>
                  </a:lnTo>
                  <a:lnTo>
                    <a:pt x="156" y="0"/>
                  </a:lnTo>
                  <a:lnTo>
                    <a:pt x="170" y="3"/>
                  </a:lnTo>
                  <a:lnTo>
                    <a:pt x="184" y="7"/>
                  </a:lnTo>
                  <a:lnTo>
                    <a:pt x="180" y="19"/>
                  </a:lnTo>
                  <a:lnTo>
                    <a:pt x="167" y="15"/>
                  </a:lnTo>
                  <a:lnTo>
                    <a:pt x="155" y="13"/>
                  </a:lnTo>
                  <a:lnTo>
                    <a:pt x="142" y="13"/>
                  </a:lnTo>
                  <a:lnTo>
                    <a:pt x="129" y="13"/>
                  </a:lnTo>
                  <a:lnTo>
                    <a:pt x="116" y="14"/>
                  </a:lnTo>
                  <a:lnTo>
                    <a:pt x="104" y="18"/>
                  </a:lnTo>
                  <a:lnTo>
                    <a:pt x="92" y="22"/>
                  </a:lnTo>
                  <a:lnTo>
                    <a:pt x="81" y="26"/>
                  </a:lnTo>
                  <a:lnTo>
                    <a:pt x="69" y="33"/>
                  </a:lnTo>
                  <a:lnTo>
                    <a:pt x="59" y="40"/>
                  </a:lnTo>
                  <a:lnTo>
                    <a:pt x="49" y="48"/>
                  </a:lnTo>
                  <a:lnTo>
                    <a:pt x="39" y="57"/>
                  </a:lnTo>
                  <a:lnTo>
                    <a:pt x="31" y="68"/>
                  </a:lnTo>
                  <a:lnTo>
                    <a:pt x="24" y="79"/>
                  </a:lnTo>
                  <a:lnTo>
                    <a:pt x="17" y="91"/>
                  </a:lnTo>
                  <a:lnTo>
                    <a:pt x="12" y="103"/>
                  </a:lnTo>
                  <a:lnTo>
                    <a:pt x="0" y="9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23" name="Freeform 59"/>
            <p:cNvSpPr>
              <a:spLocks/>
            </p:cNvSpPr>
            <p:nvPr/>
          </p:nvSpPr>
          <p:spPr bwMode="auto">
            <a:xfrm>
              <a:off x="1975" y="1212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24" name="Freeform 60"/>
            <p:cNvSpPr>
              <a:spLocks/>
            </p:cNvSpPr>
            <p:nvPr/>
          </p:nvSpPr>
          <p:spPr bwMode="auto">
            <a:xfrm>
              <a:off x="1732" y="1204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25" name="Freeform 61"/>
            <p:cNvSpPr>
              <a:spLocks/>
            </p:cNvSpPr>
            <p:nvPr/>
          </p:nvSpPr>
          <p:spPr bwMode="auto">
            <a:xfrm>
              <a:off x="1975" y="1212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26" name="Freeform 62"/>
            <p:cNvSpPr>
              <a:spLocks/>
            </p:cNvSpPr>
            <p:nvPr/>
          </p:nvSpPr>
          <p:spPr bwMode="auto">
            <a:xfrm>
              <a:off x="1732" y="1204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27" name="Freeform 63"/>
            <p:cNvSpPr>
              <a:spLocks/>
            </p:cNvSpPr>
            <p:nvPr/>
          </p:nvSpPr>
          <p:spPr bwMode="auto">
            <a:xfrm>
              <a:off x="1729" y="956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28" name="Freeform 64"/>
            <p:cNvSpPr>
              <a:spLocks/>
            </p:cNvSpPr>
            <p:nvPr/>
          </p:nvSpPr>
          <p:spPr bwMode="auto">
            <a:xfrm>
              <a:off x="1486" y="948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29" name="Freeform 65"/>
            <p:cNvSpPr>
              <a:spLocks/>
            </p:cNvSpPr>
            <p:nvPr/>
          </p:nvSpPr>
          <p:spPr bwMode="auto">
            <a:xfrm>
              <a:off x="2461" y="1719"/>
              <a:ext cx="18" cy="25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17" y="250"/>
                </a:cxn>
                <a:cxn ang="0">
                  <a:pos x="17" y="0"/>
                </a:cxn>
                <a:cxn ang="0">
                  <a:pos x="8" y="0"/>
                </a:cxn>
              </a:cxnLst>
              <a:rect l="0" t="0" r="r" b="b"/>
              <a:pathLst>
                <a:path w="18" h="251">
                  <a:moveTo>
                    <a:pt x="8" y="0"/>
                  </a:moveTo>
                  <a:lnTo>
                    <a:pt x="0" y="0"/>
                  </a:lnTo>
                  <a:lnTo>
                    <a:pt x="0" y="250"/>
                  </a:lnTo>
                  <a:lnTo>
                    <a:pt x="17" y="250"/>
                  </a:lnTo>
                  <a:lnTo>
                    <a:pt x="17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30" name="Freeform 66"/>
            <p:cNvSpPr>
              <a:spLocks/>
            </p:cNvSpPr>
            <p:nvPr/>
          </p:nvSpPr>
          <p:spPr bwMode="auto">
            <a:xfrm>
              <a:off x="2219" y="1710"/>
              <a:ext cx="251" cy="1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17"/>
                </a:cxn>
                <a:cxn ang="0">
                  <a:pos x="250" y="17"/>
                </a:cxn>
                <a:cxn ang="0">
                  <a:pos x="250" y="0"/>
                </a:cxn>
                <a:cxn ang="0">
                  <a:pos x="0" y="0"/>
                </a:cxn>
                <a:cxn ang="0">
                  <a:pos x="0" y="9"/>
                </a:cxn>
              </a:cxnLst>
              <a:rect l="0" t="0" r="r" b="b"/>
              <a:pathLst>
                <a:path w="251" h="18">
                  <a:moveTo>
                    <a:pt x="0" y="9"/>
                  </a:moveTo>
                  <a:lnTo>
                    <a:pt x="0" y="17"/>
                  </a:lnTo>
                  <a:lnTo>
                    <a:pt x="250" y="17"/>
                  </a:lnTo>
                  <a:lnTo>
                    <a:pt x="250" y="0"/>
                  </a:lnTo>
                  <a:lnTo>
                    <a:pt x="0" y="0"/>
                  </a:lnTo>
                  <a:lnTo>
                    <a:pt x="0" y="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31" name="Freeform 67"/>
            <p:cNvSpPr>
              <a:spLocks/>
            </p:cNvSpPr>
            <p:nvPr/>
          </p:nvSpPr>
          <p:spPr bwMode="auto">
            <a:xfrm>
              <a:off x="2461" y="1719"/>
              <a:ext cx="18" cy="25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17" y="250"/>
                </a:cxn>
                <a:cxn ang="0">
                  <a:pos x="17" y="0"/>
                </a:cxn>
                <a:cxn ang="0">
                  <a:pos x="8" y="0"/>
                </a:cxn>
              </a:cxnLst>
              <a:rect l="0" t="0" r="r" b="b"/>
              <a:pathLst>
                <a:path w="18" h="251">
                  <a:moveTo>
                    <a:pt x="8" y="0"/>
                  </a:moveTo>
                  <a:lnTo>
                    <a:pt x="0" y="0"/>
                  </a:lnTo>
                  <a:lnTo>
                    <a:pt x="0" y="250"/>
                  </a:lnTo>
                  <a:lnTo>
                    <a:pt x="17" y="250"/>
                  </a:lnTo>
                  <a:lnTo>
                    <a:pt x="17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32" name="Freeform 68"/>
            <p:cNvSpPr>
              <a:spLocks/>
            </p:cNvSpPr>
            <p:nvPr/>
          </p:nvSpPr>
          <p:spPr bwMode="auto">
            <a:xfrm>
              <a:off x="2219" y="1710"/>
              <a:ext cx="251" cy="1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17"/>
                </a:cxn>
                <a:cxn ang="0">
                  <a:pos x="250" y="17"/>
                </a:cxn>
                <a:cxn ang="0">
                  <a:pos x="250" y="0"/>
                </a:cxn>
                <a:cxn ang="0">
                  <a:pos x="0" y="0"/>
                </a:cxn>
                <a:cxn ang="0">
                  <a:pos x="0" y="9"/>
                </a:cxn>
              </a:cxnLst>
              <a:rect l="0" t="0" r="r" b="b"/>
              <a:pathLst>
                <a:path w="251" h="18">
                  <a:moveTo>
                    <a:pt x="0" y="9"/>
                  </a:moveTo>
                  <a:lnTo>
                    <a:pt x="0" y="17"/>
                  </a:lnTo>
                  <a:lnTo>
                    <a:pt x="250" y="17"/>
                  </a:lnTo>
                  <a:lnTo>
                    <a:pt x="250" y="0"/>
                  </a:lnTo>
                  <a:lnTo>
                    <a:pt x="0" y="0"/>
                  </a:lnTo>
                  <a:lnTo>
                    <a:pt x="0" y="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33" name="Freeform 69"/>
            <p:cNvSpPr>
              <a:spLocks/>
            </p:cNvSpPr>
            <p:nvPr/>
          </p:nvSpPr>
          <p:spPr bwMode="auto">
            <a:xfrm>
              <a:off x="2216" y="1463"/>
              <a:ext cx="18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7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8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7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34" name="Freeform 70"/>
            <p:cNvSpPr>
              <a:spLocks/>
            </p:cNvSpPr>
            <p:nvPr/>
          </p:nvSpPr>
          <p:spPr bwMode="auto">
            <a:xfrm>
              <a:off x="1973" y="1455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35" name="Freeform 71"/>
            <p:cNvSpPr>
              <a:spLocks/>
            </p:cNvSpPr>
            <p:nvPr/>
          </p:nvSpPr>
          <p:spPr bwMode="auto">
            <a:xfrm>
              <a:off x="1379" y="735"/>
              <a:ext cx="274" cy="278"/>
            </a:xfrm>
            <a:custGeom>
              <a:avLst/>
              <a:gdLst/>
              <a:ahLst/>
              <a:cxnLst>
                <a:cxn ang="0">
                  <a:pos x="4" y="168"/>
                </a:cxn>
                <a:cxn ang="0">
                  <a:pos x="0" y="141"/>
                </a:cxn>
                <a:cxn ang="0">
                  <a:pos x="1" y="114"/>
                </a:cxn>
                <a:cxn ang="0">
                  <a:pos x="8" y="88"/>
                </a:cxn>
                <a:cxn ang="0">
                  <a:pos x="19" y="64"/>
                </a:cxn>
                <a:cxn ang="0">
                  <a:pos x="34" y="43"/>
                </a:cxn>
                <a:cxn ang="0">
                  <a:pos x="54" y="25"/>
                </a:cxn>
                <a:cxn ang="0">
                  <a:pos x="77" y="12"/>
                </a:cxn>
                <a:cxn ang="0">
                  <a:pos x="103" y="3"/>
                </a:cxn>
                <a:cxn ang="0">
                  <a:pos x="130" y="0"/>
                </a:cxn>
                <a:cxn ang="0">
                  <a:pos x="157" y="2"/>
                </a:cxn>
                <a:cxn ang="0">
                  <a:pos x="182" y="9"/>
                </a:cxn>
                <a:cxn ang="0">
                  <a:pos x="205" y="21"/>
                </a:cxn>
                <a:cxn ang="0">
                  <a:pos x="227" y="37"/>
                </a:cxn>
                <a:cxn ang="0">
                  <a:pos x="245" y="58"/>
                </a:cxn>
                <a:cxn ang="0">
                  <a:pos x="260" y="82"/>
                </a:cxn>
                <a:cxn ang="0">
                  <a:pos x="269" y="109"/>
                </a:cxn>
                <a:cxn ang="0">
                  <a:pos x="273" y="136"/>
                </a:cxn>
                <a:cxn ang="0">
                  <a:pos x="272" y="163"/>
                </a:cxn>
                <a:cxn ang="0">
                  <a:pos x="266" y="189"/>
                </a:cxn>
                <a:cxn ang="0">
                  <a:pos x="254" y="212"/>
                </a:cxn>
                <a:cxn ang="0">
                  <a:pos x="239" y="234"/>
                </a:cxn>
                <a:cxn ang="0">
                  <a:pos x="220" y="251"/>
                </a:cxn>
                <a:cxn ang="0">
                  <a:pos x="196" y="265"/>
                </a:cxn>
                <a:cxn ang="0">
                  <a:pos x="170" y="274"/>
                </a:cxn>
                <a:cxn ang="0">
                  <a:pos x="143" y="277"/>
                </a:cxn>
                <a:cxn ang="0">
                  <a:pos x="117" y="275"/>
                </a:cxn>
                <a:cxn ang="0">
                  <a:pos x="92" y="267"/>
                </a:cxn>
                <a:cxn ang="0">
                  <a:pos x="67" y="255"/>
                </a:cxn>
                <a:cxn ang="0">
                  <a:pos x="46" y="239"/>
                </a:cxn>
                <a:cxn ang="0">
                  <a:pos x="28" y="219"/>
                </a:cxn>
                <a:cxn ang="0">
                  <a:pos x="13" y="195"/>
                </a:cxn>
              </a:cxnLst>
              <a:rect l="0" t="0" r="r" b="b"/>
              <a:pathLst>
                <a:path w="274" h="278">
                  <a:moveTo>
                    <a:pt x="8" y="182"/>
                  </a:moveTo>
                  <a:lnTo>
                    <a:pt x="4" y="168"/>
                  </a:lnTo>
                  <a:lnTo>
                    <a:pt x="1" y="154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1" y="114"/>
                  </a:lnTo>
                  <a:lnTo>
                    <a:pt x="4" y="101"/>
                  </a:lnTo>
                  <a:lnTo>
                    <a:pt x="8" y="88"/>
                  </a:lnTo>
                  <a:lnTo>
                    <a:pt x="13" y="76"/>
                  </a:lnTo>
                  <a:lnTo>
                    <a:pt x="19" y="64"/>
                  </a:lnTo>
                  <a:lnTo>
                    <a:pt x="26" y="53"/>
                  </a:lnTo>
                  <a:lnTo>
                    <a:pt x="34" y="43"/>
                  </a:lnTo>
                  <a:lnTo>
                    <a:pt x="43" y="34"/>
                  </a:lnTo>
                  <a:lnTo>
                    <a:pt x="54" y="25"/>
                  </a:lnTo>
                  <a:lnTo>
                    <a:pt x="65" y="18"/>
                  </a:lnTo>
                  <a:lnTo>
                    <a:pt x="77" y="12"/>
                  </a:lnTo>
                  <a:lnTo>
                    <a:pt x="90" y="7"/>
                  </a:lnTo>
                  <a:lnTo>
                    <a:pt x="103" y="3"/>
                  </a:lnTo>
                  <a:lnTo>
                    <a:pt x="116" y="1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7" y="2"/>
                  </a:lnTo>
                  <a:lnTo>
                    <a:pt x="169" y="5"/>
                  </a:lnTo>
                  <a:lnTo>
                    <a:pt x="182" y="9"/>
                  </a:lnTo>
                  <a:lnTo>
                    <a:pt x="194" y="14"/>
                  </a:lnTo>
                  <a:lnTo>
                    <a:pt x="205" y="21"/>
                  </a:lnTo>
                  <a:lnTo>
                    <a:pt x="216" y="29"/>
                  </a:lnTo>
                  <a:lnTo>
                    <a:pt x="227" y="37"/>
                  </a:lnTo>
                  <a:lnTo>
                    <a:pt x="237" y="47"/>
                  </a:lnTo>
                  <a:lnTo>
                    <a:pt x="245" y="58"/>
                  </a:lnTo>
                  <a:lnTo>
                    <a:pt x="253" y="70"/>
                  </a:lnTo>
                  <a:lnTo>
                    <a:pt x="260" y="82"/>
                  </a:lnTo>
                  <a:lnTo>
                    <a:pt x="265" y="95"/>
                  </a:lnTo>
                  <a:lnTo>
                    <a:pt x="269" y="109"/>
                  </a:lnTo>
                  <a:lnTo>
                    <a:pt x="272" y="123"/>
                  </a:lnTo>
                  <a:lnTo>
                    <a:pt x="273" y="136"/>
                  </a:lnTo>
                  <a:lnTo>
                    <a:pt x="273" y="150"/>
                  </a:lnTo>
                  <a:lnTo>
                    <a:pt x="272" y="163"/>
                  </a:lnTo>
                  <a:lnTo>
                    <a:pt x="269" y="176"/>
                  </a:lnTo>
                  <a:lnTo>
                    <a:pt x="266" y="189"/>
                  </a:lnTo>
                  <a:lnTo>
                    <a:pt x="261" y="201"/>
                  </a:lnTo>
                  <a:lnTo>
                    <a:pt x="254" y="212"/>
                  </a:lnTo>
                  <a:lnTo>
                    <a:pt x="247" y="223"/>
                  </a:lnTo>
                  <a:lnTo>
                    <a:pt x="239" y="234"/>
                  </a:lnTo>
                  <a:lnTo>
                    <a:pt x="230" y="243"/>
                  </a:lnTo>
                  <a:lnTo>
                    <a:pt x="220" y="251"/>
                  </a:lnTo>
                  <a:lnTo>
                    <a:pt x="208" y="258"/>
                  </a:lnTo>
                  <a:lnTo>
                    <a:pt x="196" y="265"/>
                  </a:lnTo>
                  <a:lnTo>
                    <a:pt x="184" y="270"/>
                  </a:lnTo>
                  <a:lnTo>
                    <a:pt x="170" y="274"/>
                  </a:lnTo>
                  <a:lnTo>
                    <a:pt x="157" y="276"/>
                  </a:lnTo>
                  <a:lnTo>
                    <a:pt x="143" y="277"/>
                  </a:lnTo>
                  <a:lnTo>
                    <a:pt x="130" y="277"/>
                  </a:lnTo>
                  <a:lnTo>
                    <a:pt x="117" y="275"/>
                  </a:lnTo>
                  <a:lnTo>
                    <a:pt x="104" y="271"/>
                  </a:lnTo>
                  <a:lnTo>
                    <a:pt x="92" y="267"/>
                  </a:lnTo>
                  <a:lnTo>
                    <a:pt x="80" y="262"/>
                  </a:lnTo>
                  <a:lnTo>
                    <a:pt x="67" y="255"/>
                  </a:lnTo>
                  <a:lnTo>
                    <a:pt x="57" y="248"/>
                  </a:lnTo>
                  <a:lnTo>
                    <a:pt x="46" y="239"/>
                  </a:lnTo>
                  <a:lnTo>
                    <a:pt x="36" y="229"/>
                  </a:lnTo>
                  <a:lnTo>
                    <a:pt x="28" y="219"/>
                  </a:lnTo>
                  <a:lnTo>
                    <a:pt x="20" y="207"/>
                  </a:lnTo>
                  <a:lnTo>
                    <a:pt x="13" y="195"/>
                  </a:lnTo>
                  <a:lnTo>
                    <a:pt x="8" y="18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36" name="Freeform 72"/>
            <p:cNvSpPr>
              <a:spLocks/>
            </p:cNvSpPr>
            <p:nvPr/>
          </p:nvSpPr>
          <p:spPr bwMode="auto">
            <a:xfrm>
              <a:off x="1372" y="736"/>
              <a:ext cx="100" cy="184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95" y="0"/>
                </a:cxn>
                <a:cxn ang="0">
                  <a:pos x="81" y="5"/>
                </a:cxn>
                <a:cxn ang="0">
                  <a:pos x="69" y="12"/>
                </a:cxn>
                <a:cxn ang="0">
                  <a:pos x="57" y="19"/>
                </a:cxn>
                <a:cxn ang="0">
                  <a:pos x="46" y="28"/>
                </a:cxn>
                <a:cxn ang="0">
                  <a:pos x="36" y="38"/>
                </a:cxn>
                <a:cxn ang="0">
                  <a:pos x="28" y="48"/>
                </a:cxn>
                <a:cxn ang="0">
                  <a:pos x="20" y="60"/>
                </a:cxn>
                <a:cxn ang="0">
                  <a:pos x="14" y="72"/>
                </a:cxn>
                <a:cxn ang="0">
                  <a:pos x="8" y="85"/>
                </a:cxn>
                <a:cxn ang="0">
                  <a:pos x="4" y="98"/>
                </a:cxn>
                <a:cxn ang="0">
                  <a:pos x="1" y="112"/>
                </a:cxn>
                <a:cxn ang="0">
                  <a:pos x="0" y="126"/>
                </a:cxn>
                <a:cxn ang="0">
                  <a:pos x="0" y="140"/>
                </a:cxn>
                <a:cxn ang="0">
                  <a:pos x="1" y="154"/>
                </a:cxn>
                <a:cxn ang="0">
                  <a:pos x="4" y="169"/>
                </a:cxn>
                <a:cxn ang="0">
                  <a:pos x="8" y="183"/>
                </a:cxn>
                <a:cxn ang="0">
                  <a:pos x="21" y="178"/>
                </a:cxn>
                <a:cxn ang="0">
                  <a:pos x="17" y="165"/>
                </a:cxn>
                <a:cxn ang="0">
                  <a:pos x="14" y="153"/>
                </a:cxn>
                <a:cxn ang="0">
                  <a:pos x="13" y="140"/>
                </a:cxn>
                <a:cxn ang="0">
                  <a:pos x="13" y="127"/>
                </a:cxn>
                <a:cxn ang="0">
                  <a:pos x="14" y="114"/>
                </a:cxn>
                <a:cxn ang="0">
                  <a:pos x="17" y="101"/>
                </a:cxn>
                <a:cxn ang="0">
                  <a:pos x="21" y="89"/>
                </a:cxn>
                <a:cxn ang="0">
                  <a:pos x="26" y="78"/>
                </a:cxn>
                <a:cxn ang="0">
                  <a:pos x="31" y="67"/>
                </a:cxn>
                <a:cxn ang="0">
                  <a:pos x="38" y="57"/>
                </a:cxn>
                <a:cxn ang="0">
                  <a:pos x="46" y="46"/>
                </a:cxn>
                <a:cxn ang="0">
                  <a:pos x="55" y="38"/>
                </a:cxn>
                <a:cxn ang="0">
                  <a:pos x="65" y="29"/>
                </a:cxn>
                <a:cxn ang="0">
                  <a:pos x="76" y="23"/>
                </a:cxn>
                <a:cxn ang="0">
                  <a:pos x="87" y="17"/>
                </a:cxn>
                <a:cxn ang="0">
                  <a:pos x="99" y="12"/>
                </a:cxn>
                <a:cxn ang="0">
                  <a:pos x="99" y="12"/>
                </a:cxn>
                <a:cxn ang="0">
                  <a:pos x="95" y="0"/>
                </a:cxn>
              </a:cxnLst>
              <a:rect l="0" t="0" r="r" b="b"/>
              <a:pathLst>
                <a:path w="100" h="184">
                  <a:moveTo>
                    <a:pt x="95" y="0"/>
                  </a:moveTo>
                  <a:lnTo>
                    <a:pt x="95" y="0"/>
                  </a:lnTo>
                  <a:lnTo>
                    <a:pt x="81" y="5"/>
                  </a:lnTo>
                  <a:lnTo>
                    <a:pt x="69" y="12"/>
                  </a:lnTo>
                  <a:lnTo>
                    <a:pt x="57" y="19"/>
                  </a:lnTo>
                  <a:lnTo>
                    <a:pt x="46" y="28"/>
                  </a:lnTo>
                  <a:lnTo>
                    <a:pt x="36" y="38"/>
                  </a:lnTo>
                  <a:lnTo>
                    <a:pt x="28" y="48"/>
                  </a:lnTo>
                  <a:lnTo>
                    <a:pt x="20" y="60"/>
                  </a:lnTo>
                  <a:lnTo>
                    <a:pt x="14" y="72"/>
                  </a:lnTo>
                  <a:lnTo>
                    <a:pt x="8" y="85"/>
                  </a:lnTo>
                  <a:lnTo>
                    <a:pt x="4" y="98"/>
                  </a:lnTo>
                  <a:lnTo>
                    <a:pt x="1" y="112"/>
                  </a:lnTo>
                  <a:lnTo>
                    <a:pt x="0" y="126"/>
                  </a:lnTo>
                  <a:lnTo>
                    <a:pt x="0" y="140"/>
                  </a:lnTo>
                  <a:lnTo>
                    <a:pt x="1" y="154"/>
                  </a:lnTo>
                  <a:lnTo>
                    <a:pt x="4" y="169"/>
                  </a:lnTo>
                  <a:lnTo>
                    <a:pt x="8" y="183"/>
                  </a:lnTo>
                  <a:lnTo>
                    <a:pt x="21" y="178"/>
                  </a:lnTo>
                  <a:lnTo>
                    <a:pt x="17" y="165"/>
                  </a:lnTo>
                  <a:lnTo>
                    <a:pt x="14" y="153"/>
                  </a:lnTo>
                  <a:lnTo>
                    <a:pt x="13" y="140"/>
                  </a:lnTo>
                  <a:lnTo>
                    <a:pt x="13" y="127"/>
                  </a:lnTo>
                  <a:lnTo>
                    <a:pt x="14" y="114"/>
                  </a:lnTo>
                  <a:lnTo>
                    <a:pt x="17" y="101"/>
                  </a:lnTo>
                  <a:lnTo>
                    <a:pt x="21" y="89"/>
                  </a:lnTo>
                  <a:lnTo>
                    <a:pt x="26" y="78"/>
                  </a:lnTo>
                  <a:lnTo>
                    <a:pt x="31" y="67"/>
                  </a:lnTo>
                  <a:lnTo>
                    <a:pt x="38" y="57"/>
                  </a:lnTo>
                  <a:lnTo>
                    <a:pt x="46" y="46"/>
                  </a:lnTo>
                  <a:lnTo>
                    <a:pt x="55" y="38"/>
                  </a:lnTo>
                  <a:lnTo>
                    <a:pt x="65" y="29"/>
                  </a:lnTo>
                  <a:lnTo>
                    <a:pt x="76" y="23"/>
                  </a:lnTo>
                  <a:lnTo>
                    <a:pt x="87" y="17"/>
                  </a:lnTo>
                  <a:lnTo>
                    <a:pt x="99" y="12"/>
                  </a:lnTo>
                  <a:lnTo>
                    <a:pt x="95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37" name="Freeform 73"/>
            <p:cNvSpPr>
              <a:spLocks/>
            </p:cNvSpPr>
            <p:nvPr/>
          </p:nvSpPr>
          <p:spPr bwMode="auto">
            <a:xfrm>
              <a:off x="1467" y="729"/>
              <a:ext cx="185" cy="104"/>
            </a:xfrm>
            <a:custGeom>
              <a:avLst/>
              <a:gdLst/>
              <a:ahLst/>
              <a:cxnLst>
                <a:cxn ang="0">
                  <a:pos x="184" y="99"/>
                </a:cxn>
                <a:cxn ang="0">
                  <a:pos x="184" y="99"/>
                </a:cxn>
                <a:cxn ang="0">
                  <a:pos x="177" y="85"/>
                </a:cxn>
                <a:cxn ang="0">
                  <a:pos x="171" y="72"/>
                </a:cxn>
                <a:cxn ang="0">
                  <a:pos x="162" y="59"/>
                </a:cxn>
                <a:cxn ang="0">
                  <a:pos x="153" y="49"/>
                </a:cxn>
                <a:cxn ang="0">
                  <a:pos x="143" y="39"/>
                </a:cxn>
                <a:cxn ang="0">
                  <a:pos x="132" y="30"/>
                </a:cxn>
                <a:cxn ang="0">
                  <a:pos x="121" y="22"/>
                </a:cxn>
                <a:cxn ang="0">
                  <a:pos x="109" y="15"/>
                </a:cxn>
                <a:cxn ang="0">
                  <a:pos x="96" y="9"/>
                </a:cxn>
                <a:cxn ang="0">
                  <a:pos x="83" y="5"/>
                </a:cxn>
                <a:cxn ang="0">
                  <a:pos x="70" y="1"/>
                </a:cxn>
                <a:cxn ang="0">
                  <a:pos x="56" y="0"/>
                </a:cxn>
                <a:cxn ang="0">
                  <a:pos x="42" y="0"/>
                </a:cxn>
                <a:cxn ang="0">
                  <a:pos x="28" y="0"/>
                </a:cxn>
                <a:cxn ang="0">
                  <a:pos x="13" y="3"/>
                </a:cxn>
                <a:cxn ang="0">
                  <a:pos x="0" y="7"/>
                </a:cxn>
                <a:cxn ang="0">
                  <a:pos x="4" y="19"/>
                </a:cxn>
                <a:cxn ang="0">
                  <a:pos x="17" y="15"/>
                </a:cxn>
                <a:cxn ang="0">
                  <a:pos x="29" y="13"/>
                </a:cxn>
                <a:cxn ang="0">
                  <a:pos x="42" y="12"/>
                </a:cxn>
                <a:cxn ang="0">
                  <a:pos x="55" y="12"/>
                </a:cxn>
                <a:cxn ang="0">
                  <a:pos x="67" y="14"/>
                </a:cxn>
                <a:cxn ang="0">
                  <a:pos x="80" y="17"/>
                </a:cxn>
                <a:cxn ang="0">
                  <a:pos x="92" y="22"/>
                </a:cxn>
                <a:cxn ang="0">
                  <a:pos x="103" y="26"/>
                </a:cxn>
                <a:cxn ang="0">
                  <a:pos x="114" y="32"/>
                </a:cxn>
                <a:cxn ang="0">
                  <a:pos x="124" y="40"/>
                </a:cxn>
                <a:cxn ang="0">
                  <a:pos x="134" y="48"/>
                </a:cxn>
                <a:cxn ang="0">
                  <a:pos x="144" y="57"/>
                </a:cxn>
                <a:cxn ang="0">
                  <a:pos x="152" y="68"/>
                </a:cxn>
                <a:cxn ang="0">
                  <a:pos x="159" y="79"/>
                </a:cxn>
                <a:cxn ang="0">
                  <a:pos x="166" y="91"/>
                </a:cxn>
                <a:cxn ang="0">
                  <a:pos x="171" y="103"/>
                </a:cxn>
                <a:cxn ang="0">
                  <a:pos x="171" y="103"/>
                </a:cxn>
                <a:cxn ang="0">
                  <a:pos x="184" y="99"/>
                </a:cxn>
              </a:cxnLst>
              <a:rect l="0" t="0" r="r" b="b"/>
              <a:pathLst>
                <a:path w="185" h="104">
                  <a:moveTo>
                    <a:pt x="184" y="99"/>
                  </a:moveTo>
                  <a:lnTo>
                    <a:pt x="184" y="99"/>
                  </a:lnTo>
                  <a:lnTo>
                    <a:pt x="177" y="85"/>
                  </a:lnTo>
                  <a:lnTo>
                    <a:pt x="171" y="72"/>
                  </a:lnTo>
                  <a:lnTo>
                    <a:pt x="162" y="59"/>
                  </a:lnTo>
                  <a:lnTo>
                    <a:pt x="153" y="49"/>
                  </a:lnTo>
                  <a:lnTo>
                    <a:pt x="143" y="39"/>
                  </a:lnTo>
                  <a:lnTo>
                    <a:pt x="132" y="30"/>
                  </a:lnTo>
                  <a:lnTo>
                    <a:pt x="121" y="22"/>
                  </a:lnTo>
                  <a:lnTo>
                    <a:pt x="109" y="15"/>
                  </a:lnTo>
                  <a:lnTo>
                    <a:pt x="96" y="9"/>
                  </a:lnTo>
                  <a:lnTo>
                    <a:pt x="83" y="5"/>
                  </a:lnTo>
                  <a:lnTo>
                    <a:pt x="70" y="1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3" y="3"/>
                  </a:lnTo>
                  <a:lnTo>
                    <a:pt x="0" y="7"/>
                  </a:lnTo>
                  <a:lnTo>
                    <a:pt x="4" y="19"/>
                  </a:lnTo>
                  <a:lnTo>
                    <a:pt x="17" y="15"/>
                  </a:lnTo>
                  <a:lnTo>
                    <a:pt x="29" y="13"/>
                  </a:lnTo>
                  <a:lnTo>
                    <a:pt x="42" y="12"/>
                  </a:lnTo>
                  <a:lnTo>
                    <a:pt x="55" y="12"/>
                  </a:lnTo>
                  <a:lnTo>
                    <a:pt x="67" y="14"/>
                  </a:lnTo>
                  <a:lnTo>
                    <a:pt x="80" y="17"/>
                  </a:lnTo>
                  <a:lnTo>
                    <a:pt x="92" y="22"/>
                  </a:lnTo>
                  <a:lnTo>
                    <a:pt x="103" y="26"/>
                  </a:lnTo>
                  <a:lnTo>
                    <a:pt x="114" y="32"/>
                  </a:lnTo>
                  <a:lnTo>
                    <a:pt x="124" y="40"/>
                  </a:lnTo>
                  <a:lnTo>
                    <a:pt x="134" y="48"/>
                  </a:lnTo>
                  <a:lnTo>
                    <a:pt x="144" y="57"/>
                  </a:lnTo>
                  <a:lnTo>
                    <a:pt x="152" y="68"/>
                  </a:lnTo>
                  <a:lnTo>
                    <a:pt x="159" y="79"/>
                  </a:lnTo>
                  <a:lnTo>
                    <a:pt x="166" y="91"/>
                  </a:lnTo>
                  <a:lnTo>
                    <a:pt x="171" y="103"/>
                  </a:lnTo>
                  <a:lnTo>
                    <a:pt x="184" y="9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38" name="Freeform 74"/>
            <p:cNvSpPr>
              <a:spLocks/>
            </p:cNvSpPr>
            <p:nvPr/>
          </p:nvSpPr>
          <p:spPr bwMode="auto">
            <a:xfrm>
              <a:off x="1560" y="828"/>
              <a:ext cx="100" cy="184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5" y="183"/>
                </a:cxn>
                <a:cxn ang="0">
                  <a:pos x="18" y="177"/>
                </a:cxn>
                <a:cxn ang="0">
                  <a:pos x="31" y="171"/>
                </a:cxn>
                <a:cxn ang="0">
                  <a:pos x="43" y="164"/>
                </a:cxn>
                <a:cxn ang="0">
                  <a:pos x="53" y="154"/>
                </a:cxn>
                <a:cxn ang="0">
                  <a:pos x="63" y="145"/>
                </a:cxn>
                <a:cxn ang="0">
                  <a:pos x="72" y="134"/>
                </a:cxn>
                <a:cxn ang="0">
                  <a:pos x="79" y="123"/>
                </a:cxn>
                <a:cxn ang="0">
                  <a:pos x="85" y="111"/>
                </a:cxn>
                <a:cxn ang="0">
                  <a:pos x="91" y="98"/>
                </a:cxn>
                <a:cxn ang="0">
                  <a:pos x="95" y="85"/>
                </a:cxn>
                <a:cxn ang="0">
                  <a:pos x="97" y="71"/>
                </a:cxn>
                <a:cxn ang="0">
                  <a:pos x="99" y="57"/>
                </a:cxn>
                <a:cxn ang="0">
                  <a:pos x="99" y="43"/>
                </a:cxn>
                <a:cxn ang="0">
                  <a:pos x="97" y="29"/>
                </a:cxn>
                <a:cxn ang="0">
                  <a:pos x="95" y="14"/>
                </a:cxn>
                <a:cxn ang="0">
                  <a:pos x="91" y="0"/>
                </a:cxn>
                <a:cxn ang="0">
                  <a:pos x="78" y="4"/>
                </a:cxn>
                <a:cxn ang="0">
                  <a:pos x="82" y="17"/>
                </a:cxn>
                <a:cxn ang="0">
                  <a:pos x="85" y="30"/>
                </a:cxn>
                <a:cxn ang="0">
                  <a:pos x="86" y="43"/>
                </a:cxn>
                <a:cxn ang="0">
                  <a:pos x="86" y="56"/>
                </a:cxn>
                <a:cxn ang="0">
                  <a:pos x="85" y="69"/>
                </a:cxn>
                <a:cxn ang="0">
                  <a:pos x="82" y="81"/>
                </a:cxn>
                <a:cxn ang="0">
                  <a:pos x="79" y="93"/>
                </a:cxn>
                <a:cxn ang="0">
                  <a:pos x="74" y="105"/>
                </a:cxn>
                <a:cxn ang="0">
                  <a:pos x="68" y="116"/>
                </a:cxn>
                <a:cxn ang="0">
                  <a:pos x="61" y="127"/>
                </a:cxn>
                <a:cxn ang="0">
                  <a:pos x="54" y="136"/>
                </a:cxn>
                <a:cxn ang="0">
                  <a:pos x="44" y="145"/>
                </a:cxn>
                <a:cxn ang="0">
                  <a:pos x="35" y="153"/>
                </a:cxn>
                <a:cxn ang="0">
                  <a:pos x="24" y="159"/>
                </a:cxn>
                <a:cxn ang="0">
                  <a:pos x="12" y="166"/>
                </a:cxn>
                <a:cxn ang="0">
                  <a:pos x="0" y="170"/>
                </a:cxn>
                <a:cxn ang="0">
                  <a:pos x="0" y="170"/>
                </a:cxn>
                <a:cxn ang="0">
                  <a:pos x="5" y="183"/>
                </a:cxn>
              </a:cxnLst>
              <a:rect l="0" t="0" r="r" b="b"/>
              <a:pathLst>
                <a:path w="100" h="184">
                  <a:moveTo>
                    <a:pt x="5" y="183"/>
                  </a:moveTo>
                  <a:lnTo>
                    <a:pt x="5" y="183"/>
                  </a:lnTo>
                  <a:lnTo>
                    <a:pt x="18" y="177"/>
                  </a:lnTo>
                  <a:lnTo>
                    <a:pt x="31" y="171"/>
                  </a:lnTo>
                  <a:lnTo>
                    <a:pt x="43" y="164"/>
                  </a:lnTo>
                  <a:lnTo>
                    <a:pt x="53" y="154"/>
                  </a:lnTo>
                  <a:lnTo>
                    <a:pt x="63" y="145"/>
                  </a:lnTo>
                  <a:lnTo>
                    <a:pt x="72" y="134"/>
                  </a:lnTo>
                  <a:lnTo>
                    <a:pt x="79" y="123"/>
                  </a:lnTo>
                  <a:lnTo>
                    <a:pt x="85" y="111"/>
                  </a:lnTo>
                  <a:lnTo>
                    <a:pt x="91" y="98"/>
                  </a:lnTo>
                  <a:lnTo>
                    <a:pt x="95" y="85"/>
                  </a:lnTo>
                  <a:lnTo>
                    <a:pt x="97" y="71"/>
                  </a:lnTo>
                  <a:lnTo>
                    <a:pt x="99" y="57"/>
                  </a:lnTo>
                  <a:lnTo>
                    <a:pt x="99" y="43"/>
                  </a:lnTo>
                  <a:lnTo>
                    <a:pt x="97" y="29"/>
                  </a:lnTo>
                  <a:lnTo>
                    <a:pt x="95" y="14"/>
                  </a:lnTo>
                  <a:lnTo>
                    <a:pt x="91" y="0"/>
                  </a:lnTo>
                  <a:lnTo>
                    <a:pt x="78" y="4"/>
                  </a:lnTo>
                  <a:lnTo>
                    <a:pt x="82" y="17"/>
                  </a:lnTo>
                  <a:lnTo>
                    <a:pt x="85" y="30"/>
                  </a:lnTo>
                  <a:lnTo>
                    <a:pt x="86" y="43"/>
                  </a:lnTo>
                  <a:lnTo>
                    <a:pt x="86" y="56"/>
                  </a:lnTo>
                  <a:lnTo>
                    <a:pt x="85" y="69"/>
                  </a:lnTo>
                  <a:lnTo>
                    <a:pt x="82" y="81"/>
                  </a:lnTo>
                  <a:lnTo>
                    <a:pt x="79" y="93"/>
                  </a:lnTo>
                  <a:lnTo>
                    <a:pt x="74" y="105"/>
                  </a:lnTo>
                  <a:lnTo>
                    <a:pt x="68" y="116"/>
                  </a:lnTo>
                  <a:lnTo>
                    <a:pt x="61" y="127"/>
                  </a:lnTo>
                  <a:lnTo>
                    <a:pt x="54" y="136"/>
                  </a:lnTo>
                  <a:lnTo>
                    <a:pt x="44" y="145"/>
                  </a:lnTo>
                  <a:lnTo>
                    <a:pt x="35" y="153"/>
                  </a:lnTo>
                  <a:lnTo>
                    <a:pt x="24" y="159"/>
                  </a:lnTo>
                  <a:lnTo>
                    <a:pt x="12" y="166"/>
                  </a:lnTo>
                  <a:lnTo>
                    <a:pt x="0" y="170"/>
                  </a:lnTo>
                  <a:lnTo>
                    <a:pt x="5" y="18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39" name="Freeform 75"/>
            <p:cNvSpPr>
              <a:spLocks/>
            </p:cNvSpPr>
            <p:nvPr/>
          </p:nvSpPr>
          <p:spPr bwMode="auto">
            <a:xfrm>
              <a:off x="1380" y="914"/>
              <a:ext cx="186" cy="10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7" y="19"/>
                </a:cxn>
                <a:cxn ang="0">
                  <a:pos x="13" y="32"/>
                </a:cxn>
                <a:cxn ang="0">
                  <a:pos x="22" y="44"/>
                </a:cxn>
                <a:cxn ang="0">
                  <a:pos x="31" y="55"/>
                </a:cxn>
                <a:cxn ang="0">
                  <a:pos x="41" y="65"/>
                </a:cxn>
                <a:cxn ang="0">
                  <a:pos x="51" y="74"/>
                </a:cxn>
                <a:cxn ang="0">
                  <a:pos x="63" y="82"/>
                </a:cxn>
                <a:cxn ang="0">
                  <a:pos x="76" y="88"/>
                </a:cxn>
                <a:cxn ang="0">
                  <a:pos x="88" y="94"/>
                </a:cxn>
                <a:cxn ang="0">
                  <a:pos x="102" y="99"/>
                </a:cxn>
                <a:cxn ang="0">
                  <a:pos x="115" y="102"/>
                </a:cxn>
                <a:cxn ang="0">
                  <a:pos x="129" y="104"/>
                </a:cxn>
                <a:cxn ang="0">
                  <a:pos x="142" y="104"/>
                </a:cxn>
                <a:cxn ang="0">
                  <a:pos x="157" y="103"/>
                </a:cxn>
                <a:cxn ang="0">
                  <a:pos x="171" y="101"/>
                </a:cxn>
                <a:cxn ang="0">
                  <a:pos x="185" y="97"/>
                </a:cxn>
                <a:cxn ang="0">
                  <a:pos x="180" y="84"/>
                </a:cxn>
                <a:cxn ang="0">
                  <a:pos x="168" y="88"/>
                </a:cxn>
                <a:cxn ang="0">
                  <a:pos x="156" y="91"/>
                </a:cxn>
                <a:cxn ang="0">
                  <a:pos x="142" y="91"/>
                </a:cxn>
                <a:cxn ang="0">
                  <a:pos x="130" y="91"/>
                </a:cxn>
                <a:cxn ang="0">
                  <a:pos x="117" y="90"/>
                </a:cxn>
                <a:cxn ang="0">
                  <a:pos x="105" y="86"/>
                </a:cxn>
                <a:cxn ang="0">
                  <a:pos x="93" y="83"/>
                </a:cxn>
                <a:cxn ang="0">
                  <a:pos x="81" y="77"/>
                </a:cxn>
                <a:cxn ang="0">
                  <a:pos x="70" y="71"/>
                </a:cxn>
                <a:cxn ang="0">
                  <a:pos x="60" y="64"/>
                </a:cxn>
                <a:cxn ang="0">
                  <a:pos x="50" y="56"/>
                </a:cxn>
                <a:cxn ang="0">
                  <a:pos x="40" y="46"/>
                </a:cxn>
                <a:cxn ang="0">
                  <a:pos x="32" y="36"/>
                </a:cxn>
                <a:cxn ang="0">
                  <a:pos x="24" y="25"/>
                </a:cxn>
                <a:cxn ang="0">
                  <a:pos x="18" y="13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0" y="5"/>
                </a:cxn>
              </a:cxnLst>
              <a:rect l="0" t="0" r="r" b="b"/>
              <a:pathLst>
                <a:path w="186" h="105">
                  <a:moveTo>
                    <a:pt x="0" y="5"/>
                  </a:moveTo>
                  <a:lnTo>
                    <a:pt x="0" y="5"/>
                  </a:lnTo>
                  <a:lnTo>
                    <a:pt x="7" y="19"/>
                  </a:lnTo>
                  <a:lnTo>
                    <a:pt x="13" y="32"/>
                  </a:lnTo>
                  <a:lnTo>
                    <a:pt x="22" y="44"/>
                  </a:lnTo>
                  <a:lnTo>
                    <a:pt x="31" y="55"/>
                  </a:lnTo>
                  <a:lnTo>
                    <a:pt x="41" y="65"/>
                  </a:lnTo>
                  <a:lnTo>
                    <a:pt x="51" y="74"/>
                  </a:lnTo>
                  <a:lnTo>
                    <a:pt x="63" y="82"/>
                  </a:lnTo>
                  <a:lnTo>
                    <a:pt x="76" y="88"/>
                  </a:lnTo>
                  <a:lnTo>
                    <a:pt x="88" y="94"/>
                  </a:lnTo>
                  <a:lnTo>
                    <a:pt x="102" y="99"/>
                  </a:lnTo>
                  <a:lnTo>
                    <a:pt x="115" y="102"/>
                  </a:lnTo>
                  <a:lnTo>
                    <a:pt x="129" y="104"/>
                  </a:lnTo>
                  <a:lnTo>
                    <a:pt x="142" y="104"/>
                  </a:lnTo>
                  <a:lnTo>
                    <a:pt x="157" y="103"/>
                  </a:lnTo>
                  <a:lnTo>
                    <a:pt x="171" y="101"/>
                  </a:lnTo>
                  <a:lnTo>
                    <a:pt x="185" y="97"/>
                  </a:lnTo>
                  <a:lnTo>
                    <a:pt x="180" y="84"/>
                  </a:lnTo>
                  <a:lnTo>
                    <a:pt x="168" y="88"/>
                  </a:lnTo>
                  <a:lnTo>
                    <a:pt x="156" y="91"/>
                  </a:lnTo>
                  <a:lnTo>
                    <a:pt x="142" y="91"/>
                  </a:lnTo>
                  <a:lnTo>
                    <a:pt x="130" y="91"/>
                  </a:lnTo>
                  <a:lnTo>
                    <a:pt x="117" y="90"/>
                  </a:lnTo>
                  <a:lnTo>
                    <a:pt x="105" y="86"/>
                  </a:lnTo>
                  <a:lnTo>
                    <a:pt x="93" y="83"/>
                  </a:lnTo>
                  <a:lnTo>
                    <a:pt x="81" y="77"/>
                  </a:lnTo>
                  <a:lnTo>
                    <a:pt x="70" y="71"/>
                  </a:lnTo>
                  <a:lnTo>
                    <a:pt x="60" y="64"/>
                  </a:lnTo>
                  <a:lnTo>
                    <a:pt x="50" y="56"/>
                  </a:lnTo>
                  <a:lnTo>
                    <a:pt x="40" y="46"/>
                  </a:lnTo>
                  <a:lnTo>
                    <a:pt x="32" y="36"/>
                  </a:lnTo>
                  <a:lnTo>
                    <a:pt x="24" y="25"/>
                  </a:lnTo>
                  <a:lnTo>
                    <a:pt x="18" y="13"/>
                  </a:lnTo>
                  <a:lnTo>
                    <a:pt x="13" y="0"/>
                  </a:lnTo>
                  <a:lnTo>
                    <a:pt x="0" y="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40" name="Freeform 76"/>
            <p:cNvSpPr>
              <a:spLocks/>
            </p:cNvSpPr>
            <p:nvPr/>
          </p:nvSpPr>
          <p:spPr bwMode="auto">
            <a:xfrm>
              <a:off x="3728" y="1200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41" name="Freeform 77"/>
            <p:cNvSpPr>
              <a:spLocks/>
            </p:cNvSpPr>
            <p:nvPr/>
          </p:nvSpPr>
          <p:spPr bwMode="auto">
            <a:xfrm>
              <a:off x="3736" y="1192"/>
              <a:ext cx="252" cy="17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8"/>
                </a:cxn>
              </a:cxnLst>
              <a:rect l="0" t="0" r="r" b="b"/>
              <a:pathLst>
                <a:path w="252" h="17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1" y="16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42" name="Freeform 78"/>
            <p:cNvSpPr>
              <a:spLocks/>
            </p:cNvSpPr>
            <p:nvPr/>
          </p:nvSpPr>
          <p:spPr bwMode="auto">
            <a:xfrm>
              <a:off x="3728" y="1200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43" name="Freeform 79"/>
            <p:cNvSpPr>
              <a:spLocks/>
            </p:cNvSpPr>
            <p:nvPr/>
          </p:nvSpPr>
          <p:spPr bwMode="auto">
            <a:xfrm>
              <a:off x="3736" y="1192"/>
              <a:ext cx="252" cy="17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8"/>
                </a:cxn>
              </a:cxnLst>
              <a:rect l="0" t="0" r="r" b="b"/>
              <a:pathLst>
                <a:path w="252" h="17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1" y="16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44" name="Freeform 80"/>
            <p:cNvSpPr>
              <a:spLocks/>
            </p:cNvSpPr>
            <p:nvPr/>
          </p:nvSpPr>
          <p:spPr bwMode="auto">
            <a:xfrm>
              <a:off x="3973" y="944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45" name="Freeform 81"/>
            <p:cNvSpPr>
              <a:spLocks/>
            </p:cNvSpPr>
            <p:nvPr/>
          </p:nvSpPr>
          <p:spPr bwMode="auto">
            <a:xfrm>
              <a:off x="3981" y="936"/>
              <a:ext cx="253" cy="17"/>
            </a:xfrm>
            <a:custGeom>
              <a:avLst/>
              <a:gdLst/>
              <a:ahLst/>
              <a:cxnLst>
                <a:cxn ang="0">
                  <a:pos x="252" y="8"/>
                </a:cxn>
                <a:cxn ang="0">
                  <a:pos x="252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2" y="16"/>
                </a:cxn>
                <a:cxn ang="0">
                  <a:pos x="252" y="8"/>
                </a:cxn>
              </a:cxnLst>
              <a:rect l="0" t="0" r="r" b="b"/>
              <a:pathLst>
                <a:path w="253" h="17">
                  <a:moveTo>
                    <a:pt x="252" y="8"/>
                  </a:moveTo>
                  <a:lnTo>
                    <a:pt x="25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2" y="16"/>
                  </a:lnTo>
                  <a:lnTo>
                    <a:pt x="252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46" name="Freeform 82"/>
            <p:cNvSpPr>
              <a:spLocks/>
            </p:cNvSpPr>
            <p:nvPr/>
          </p:nvSpPr>
          <p:spPr bwMode="auto">
            <a:xfrm>
              <a:off x="3241" y="1706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47" name="Freeform 83"/>
            <p:cNvSpPr>
              <a:spLocks/>
            </p:cNvSpPr>
            <p:nvPr/>
          </p:nvSpPr>
          <p:spPr bwMode="auto">
            <a:xfrm>
              <a:off x="3249" y="1698"/>
              <a:ext cx="252" cy="17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8"/>
                </a:cxn>
              </a:cxnLst>
              <a:rect l="0" t="0" r="r" b="b"/>
              <a:pathLst>
                <a:path w="252" h="17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1" y="16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48" name="Freeform 84"/>
            <p:cNvSpPr>
              <a:spLocks/>
            </p:cNvSpPr>
            <p:nvPr/>
          </p:nvSpPr>
          <p:spPr bwMode="auto">
            <a:xfrm>
              <a:off x="3241" y="1706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49" name="Freeform 85"/>
            <p:cNvSpPr>
              <a:spLocks/>
            </p:cNvSpPr>
            <p:nvPr/>
          </p:nvSpPr>
          <p:spPr bwMode="auto">
            <a:xfrm>
              <a:off x="3249" y="1698"/>
              <a:ext cx="252" cy="17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8"/>
                </a:cxn>
              </a:cxnLst>
              <a:rect l="0" t="0" r="r" b="b"/>
              <a:pathLst>
                <a:path w="252" h="17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1" y="16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50" name="Freeform 86"/>
            <p:cNvSpPr>
              <a:spLocks/>
            </p:cNvSpPr>
            <p:nvPr/>
          </p:nvSpPr>
          <p:spPr bwMode="auto">
            <a:xfrm>
              <a:off x="3486" y="1450"/>
              <a:ext cx="18" cy="25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" y="0"/>
                </a:cxn>
                <a:cxn ang="0">
                  <a:pos x="0" y="252"/>
                </a:cxn>
                <a:cxn ang="0">
                  <a:pos x="16" y="252"/>
                </a:cxn>
                <a:cxn ang="0">
                  <a:pos x="17" y="0"/>
                </a:cxn>
                <a:cxn ang="0">
                  <a:pos x="9" y="0"/>
                </a:cxn>
              </a:cxnLst>
              <a:rect l="0" t="0" r="r" b="b"/>
              <a:pathLst>
                <a:path w="18" h="253">
                  <a:moveTo>
                    <a:pt x="9" y="0"/>
                  </a:moveTo>
                  <a:lnTo>
                    <a:pt x="1" y="0"/>
                  </a:lnTo>
                  <a:lnTo>
                    <a:pt x="0" y="252"/>
                  </a:lnTo>
                  <a:lnTo>
                    <a:pt x="16" y="252"/>
                  </a:lnTo>
                  <a:lnTo>
                    <a:pt x="17" y="0"/>
                  </a:lnTo>
                  <a:lnTo>
                    <a:pt x="9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51" name="Freeform 87"/>
            <p:cNvSpPr>
              <a:spLocks/>
            </p:cNvSpPr>
            <p:nvPr/>
          </p:nvSpPr>
          <p:spPr bwMode="auto">
            <a:xfrm>
              <a:off x="3495" y="1442"/>
              <a:ext cx="252" cy="18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251" y="17"/>
                </a:cxn>
                <a:cxn ang="0">
                  <a:pos x="251" y="8"/>
                </a:cxn>
              </a:cxnLst>
              <a:rect l="0" t="0" r="r" b="b"/>
              <a:pathLst>
                <a:path w="252" h="18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251" y="17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52" name="Freeform 88"/>
            <p:cNvSpPr>
              <a:spLocks/>
            </p:cNvSpPr>
            <p:nvPr/>
          </p:nvSpPr>
          <p:spPr bwMode="auto">
            <a:xfrm>
              <a:off x="4066" y="723"/>
              <a:ext cx="275" cy="278"/>
            </a:xfrm>
            <a:custGeom>
              <a:avLst/>
              <a:gdLst/>
              <a:ahLst/>
              <a:cxnLst>
                <a:cxn ang="0">
                  <a:pos x="270" y="168"/>
                </a:cxn>
                <a:cxn ang="0">
                  <a:pos x="274" y="141"/>
                </a:cxn>
                <a:cxn ang="0">
                  <a:pos x="273" y="114"/>
                </a:cxn>
                <a:cxn ang="0">
                  <a:pos x="266" y="88"/>
                </a:cxn>
                <a:cxn ang="0">
                  <a:pos x="255" y="64"/>
                </a:cxn>
                <a:cxn ang="0">
                  <a:pos x="240" y="43"/>
                </a:cxn>
                <a:cxn ang="0">
                  <a:pos x="220" y="25"/>
                </a:cxn>
                <a:cxn ang="0">
                  <a:pos x="197" y="12"/>
                </a:cxn>
                <a:cxn ang="0">
                  <a:pos x="171" y="3"/>
                </a:cxn>
                <a:cxn ang="0">
                  <a:pos x="144" y="0"/>
                </a:cxn>
                <a:cxn ang="0">
                  <a:pos x="117" y="2"/>
                </a:cxn>
                <a:cxn ang="0">
                  <a:pos x="92" y="9"/>
                </a:cxn>
                <a:cxn ang="0">
                  <a:pos x="68" y="21"/>
                </a:cxn>
                <a:cxn ang="0">
                  <a:pos x="47" y="37"/>
                </a:cxn>
                <a:cxn ang="0">
                  <a:pos x="29" y="57"/>
                </a:cxn>
                <a:cxn ang="0">
                  <a:pos x="14" y="82"/>
                </a:cxn>
                <a:cxn ang="0">
                  <a:pos x="4" y="109"/>
                </a:cxn>
                <a:cxn ang="0">
                  <a:pos x="0" y="136"/>
                </a:cxn>
                <a:cxn ang="0">
                  <a:pos x="2" y="163"/>
                </a:cxn>
                <a:cxn ang="0">
                  <a:pos x="8" y="189"/>
                </a:cxn>
                <a:cxn ang="0">
                  <a:pos x="19" y="212"/>
                </a:cxn>
                <a:cxn ang="0">
                  <a:pos x="34" y="233"/>
                </a:cxn>
                <a:cxn ang="0">
                  <a:pos x="54" y="251"/>
                </a:cxn>
                <a:cxn ang="0">
                  <a:pos x="78" y="264"/>
                </a:cxn>
                <a:cxn ang="0">
                  <a:pos x="103" y="274"/>
                </a:cxn>
                <a:cxn ang="0">
                  <a:pos x="130" y="277"/>
                </a:cxn>
                <a:cxn ang="0">
                  <a:pos x="157" y="275"/>
                </a:cxn>
                <a:cxn ang="0">
                  <a:pos x="182" y="267"/>
                </a:cxn>
                <a:cxn ang="0">
                  <a:pos x="206" y="255"/>
                </a:cxn>
                <a:cxn ang="0">
                  <a:pos x="228" y="239"/>
                </a:cxn>
                <a:cxn ang="0">
                  <a:pos x="246" y="219"/>
                </a:cxn>
                <a:cxn ang="0">
                  <a:pos x="260" y="195"/>
                </a:cxn>
              </a:cxnLst>
              <a:rect l="0" t="0" r="r" b="b"/>
              <a:pathLst>
                <a:path w="275" h="278">
                  <a:moveTo>
                    <a:pt x="266" y="182"/>
                  </a:moveTo>
                  <a:lnTo>
                    <a:pt x="270" y="168"/>
                  </a:lnTo>
                  <a:lnTo>
                    <a:pt x="273" y="154"/>
                  </a:lnTo>
                  <a:lnTo>
                    <a:pt x="274" y="141"/>
                  </a:lnTo>
                  <a:lnTo>
                    <a:pt x="274" y="127"/>
                  </a:lnTo>
                  <a:lnTo>
                    <a:pt x="273" y="114"/>
                  </a:lnTo>
                  <a:lnTo>
                    <a:pt x="270" y="101"/>
                  </a:lnTo>
                  <a:lnTo>
                    <a:pt x="266" y="88"/>
                  </a:lnTo>
                  <a:lnTo>
                    <a:pt x="262" y="76"/>
                  </a:lnTo>
                  <a:lnTo>
                    <a:pt x="255" y="64"/>
                  </a:lnTo>
                  <a:lnTo>
                    <a:pt x="248" y="53"/>
                  </a:lnTo>
                  <a:lnTo>
                    <a:pt x="240" y="43"/>
                  </a:lnTo>
                  <a:lnTo>
                    <a:pt x="230" y="34"/>
                  </a:lnTo>
                  <a:lnTo>
                    <a:pt x="220" y="25"/>
                  </a:lnTo>
                  <a:lnTo>
                    <a:pt x="209" y="18"/>
                  </a:lnTo>
                  <a:lnTo>
                    <a:pt x="197" y="12"/>
                  </a:lnTo>
                  <a:lnTo>
                    <a:pt x="184" y="7"/>
                  </a:lnTo>
                  <a:lnTo>
                    <a:pt x="171" y="3"/>
                  </a:lnTo>
                  <a:lnTo>
                    <a:pt x="157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2"/>
                  </a:lnTo>
                  <a:lnTo>
                    <a:pt x="105" y="5"/>
                  </a:lnTo>
                  <a:lnTo>
                    <a:pt x="92" y="9"/>
                  </a:lnTo>
                  <a:lnTo>
                    <a:pt x="80" y="14"/>
                  </a:lnTo>
                  <a:lnTo>
                    <a:pt x="68" y="21"/>
                  </a:lnTo>
                  <a:lnTo>
                    <a:pt x="57" y="29"/>
                  </a:lnTo>
                  <a:lnTo>
                    <a:pt x="47" y="37"/>
                  </a:lnTo>
                  <a:lnTo>
                    <a:pt x="37" y="47"/>
                  </a:lnTo>
                  <a:lnTo>
                    <a:pt x="29" y="57"/>
                  </a:lnTo>
                  <a:lnTo>
                    <a:pt x="21" y="70"/>
                  </a:lnTo>
                  <a:lnTo>
                    <a:pt x="14" y="82"/>
                  </a:lnTo>
                  <a:lnTo>
                    <a:pt x="9" y="95"/>
                  </a:lnTo>
                  <a:lnTo>
                    <a:pt x="4" y="109"/>
                  </a:lnTo>
                  <a:lnTo>
                    <a:pt x="2" y="122"/>
                  </a:lnTo>
                  <a:lnTo>
                    <a:pt x="0" y="136"/>
                  </a:lnTo>
                  <a:lnTo>
                    <a:pt x="0" y="149"/>
                  </a:lnTo>
                  <a:lnTo>
                    <a:pt x="2" y="163"/>
                  </a:lnTo>
                  <a:lnTo>
                    <a:pt x="4" y="176"/>
                  </a:lnTo>
                  <a:lnTo>
                    <a:pt x="8" y="189"/>
                  </a:lnTo>
                  <a:lnTo>
                    <a:pt x="13" y="201"/>
                  </a:lnTo>
                  <a:lnTo>
                    <a:pt x="19" y="212"/>
                  </a:lnTo>
                  <a:lnTo>
                    <a:pt x="26" y="223"/>
                  </a:lnTo>
                  <a:lnTo>
                    <a:pt x="34" y="233"/>
                  </a:lnTo>
                  <a:lnTo>
                    <a:pt x="44" y="243"/>
                  </a:lnTo>
                  <a:lnTo>
                    <a:pt x="54" y="251"/>
                  </a:lnTo>
                  <a:lnTo>
                    <a:pt x="65" y="258"/>
                  </a:lnTo>
                  <a:lnTo>
                    <a:pt x="78" y="264"/>
                  </a:lnTo>
                  <a:lnTo>
                    <a:pt x="90" y="270"/>
                  </a:lnTo>
                  <a:lnTo>
                    <a:pt x="103" y="274"/>
                  </a:lnTo>
                  <a:lnTo>
                    <a:pt x="117" y="276"/>
                  </a:lnTo>
                  <a:lnTo>
                    <a:pt x="130" y="277"/>
                  </a:lnTo>
                  <a:lnTo>
                    <a:pt x="144" y="277"/>
                  </a:lnTo>
                  <a:lnTo>
                    <a:pt x="157" y="275"/>
                  </a:lnTo>
                  <a:lnTo>
                    <a:pt x="170" y="271"/>
                  </a:lnTo>
                  <a:lnTo>
                    <a:pt x="182" y="267"/>
                  </a:lnTo>
                  <a:lnTo>
                    <a:pt x="195" y="262"/>
                  </a:lnTo>
                  <a:lnTo>
                    <a:pt x="206" y="255"/>
                  </a:lnTo>
                  <a:lnTo>
                    <a:pt x="217" y="248"/>
                  </a:lnTo>
                  <a:lnTo>
                    <a:pt x="228" y="239"/>
                  </a:lnTo>
                  <a:lnTo>
                    <a:pt x="237" y="229"/>
                  </a:lnTo>
                  <a:lnTo>
                    <a:pt x="246" y="219"/>
                  </a:lnTo>
                  <a:lnTo>
                    <a:pt x="254" y="207"/>
                  </a:lnTo>
                  <a:lnTo>
                    <a:pt x="260" y="195"/>
                  </a:lnTo>
                  <a:lnTo>
                    <a:pt x="266" y="18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53" name="Freeform 89"/>
            <p:cNvSpPr>
              <a:spLocks/>
            </p:cNvSpPr>
            <p:nvPr/>
          </p:nvSpPr>
          <p:spPr bwMode="auto">
            <a:xfrm>
              <a:off x="4248" y="723"/>
              <a:ext cx="100" cy="18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17" y="6"/>
                </a:cxn>
                <a:cxn ang="0">
                  <a:pos x="30" y="13"/>
                </a:cxn>
                <a:cxn ang="0">
                  <a:pos x="42" y="20"/>
                </a:cxn>
                <a:cxn ang="0">
                  <a:pos x="53" y="29"/>
                </a:cxn>
                <a:cxn ang="0">
                  <a:pos x="63" y="39"/>
                </a:cxn>
                <a:cxn ang="0">
                  <a:pos x="71" y="49"/>
                </a:cxn>
                <a:cxn ang="0">
                  <a:pos x="79" y="61"/>
                </a:cxn>
                <a:cxn ang="0">
                  <a:pos x="85" y="73"/>
                </a:cxn>
                <a:cxn ang="0">
                  <a:pos x="90" y="86"/>
                </a:cxn>
                <a:cxn ang="0">
                  <a:pos x="94" y="99"/>
                </a:cxn>
                <a:cxn ang="0">
                  <a:pos x="97" y="113"/>
                </a:cxn>
                <a:cxn ang="0">
                  <a:pos x="99" y="126"/>
                </a:cxn>
                <a:cxn ang="0">
                  <a:pos x="99" y="141"/>
                </a:cxn>
                <a:cxn ang="0">
                  <a:pos x="97" y="155"/>
                </a:cxn>
                <a:cxn ang="0">
                  <a:pos x="94" y="170"/>
                </a:cxn>
                <a:cxn ang="0">
                  <a:pos x="90" y="184"/>
                </a:cxn>
                <a:cxn ang="0">
                  <a:pos x="78" y="179"/>
                </a:cxn>
                <a:cxn ang="0">
                  <a:pos x="82" y="166"/>
                </a:cxn>
                <a:cxn ang="0">
                  <a:pos x="85" y="153"/>
                </a:cxn>
                <a:cxn ang="0">
                  <a:pos x="86" y="141"/>
                </a:cxn>
                <a:cxn ang="0">
                  <a:pos x="86" y="128"/>
                </a:cxn>
                <a:cxn ang="0">
                  <a:pos x="85" y="115"/>
                </a:cxn>
                <a:cxn ang="0">
                  <a:pos x="82" y="102"/>
                </a:cxn>
                <a:cxn ang="0">
                  <a:pos x="78" y="90"/>
                </a:cxn>
                <a:cxn ang="0">
                  <a:pos x="74" y="79"/>
                </a:cxn>
                <a:cxn ang="0">
                  <a:pos x="67" y="68"/>
                </a:cxn>
                <a:cxn ang="0">
                  <a:pos x="61" y="57"/>
                </a:cxn>
                <a:cxn ang="0">
                  <a:pos x="53" y="47"/>
                </a:cxn>
                <a:cxn ang="0">
                  <a:pos x="44" y="38"/>
                </a:cxn>
                <a:cxn ang="0">
                  <a:pos x="34" y="30"/>
                </a:cxn>
                <a:cxn ang="0">
                  <a:pos x="23" y="24"/>
                </a:cxn>
                <a:cxn ang="0">
                  <a:pos x="12" y="18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4" y="0"/>
                </a:cxn>
              </a:cxnLst>
              <a:rect l="0" t="0" r="r" b="b"/>
              <a:pathLst>
                <a:path w="100" h="185">
                  <a:moveTo>
                    <a:pt x="4" y="0"/>
                  </a:moveTo>
                  <a:lnTo>
                    <a:pt x="4" y="0"/>
                  </a:lnTo>
                  <a:lnTo>
                    <a:pt x="17" y="6"/>
                  </a:lnTo>
                  <a:lnTo>
                    <a:pt x="30" y="13"/>
                  </a:lnTo>
                  <a:lnTo>
                    <a:pt x="42" y="20"/>
                  </a:lnTo>
                  <a:lnTo>
                    <a:pt x="53" y="29"/>
                  </a:lnTo>
                  <a:lnTo>
                    <a:pt x="63" y="39"/>
                  </a:lnTo>
                  <a:lnTo>
                    <a:pt x="71" y="49"/>
                  </a:lnTo>
                  <a:lnTo>
                    <a:pt x="79" y="61"/>
                  </a:lnTo>
                  <a:lnTo>
                    <a:pt x="85" y="73"/>
                  </a:lnTo>
                  <a:lnTo>
                    <a:pt x="90" y="86"/>
                  </a:lnTo>
                  <a:lnTo>
                    <a:pt x="94" y="99"/>
                  </a:lnTo>
                  <a:lnTo>
                    <a:pt x="97" y="113"/>
                  </a:lnTo>
                  <a:lnTo>
                    <a:pt x="99" y="126"/>
                  </a:lnTo>
                  <a:lnTo>
                    <a:pt x="99" y="141"/>
                  </a:lnTo>
                  <a:lnTo>
                    <a:pt x="97" y="155"/>
                  </a:lnTo>
                  <a:lnTo>
                    <a:pt x="94" y="170"/>
                  </a:lnTo>
                  <a:lnTo>
                    <a:pt x="90" y="184"/>
                  </a:lnTo>
                  <a:lnTo>
                    <a:pt x="78" y="179"/>
                  </a:lnTo>
                  <a:lnTo>
                    <a:pt x="82" y="166"/>
                  </a:lnTo>
                  <a:lnTo>
                    <a:pt x="85" y="153"/>
                  </a:lnTo>
                  <a:lnTo>
                    <a:pt x="86" y="141"/>
                  </a:lnTo>
                  <a:lnTo>
                    <a:pt x="86" y="128"/>
                  </a:lnTo>
                  <a:lnTo>
                    <a:pt x="85" y="115"/>
                  </a:lnTo>
                  <a:lnTo>
                    <a:pt x="82" y="102"/>
                  </a:lnTo>
                  <a:lnTo>
                    <a:pt x="78" y="90"/>
                  </a:lnTo>
                  <a:lnTo>
                    <a:pt x="74" y="79"/>
                  </a:lnTo>
                  <a:lnTo>
                    <a:pt x="67" y="68"/>
                  </a:lnTo>
                  <a:lnTo>
                    <a:pt x="61" y="57"/>
                  </a:lnTo>
                  <a:lnTo>
                    <a:pt x="53" y="47"/>
                  </a:lnTo>
                  <a:lnTo>
                    <a:pt x="44" y="38"/>
                  </a:lnTo>
                  <a:lnTo>
                    <a:pt x="34" y="30"/>
                  </a:lnTo>
                  <a:lnTo>
                    <a:pt x="23" y="24"/>
                  </a:lnTo>
                  <a:lnTo>
                    <a:pt x="12" y="18"/>
                  </a:lnTo>
                  <a:lnTo>
                    <a:pt x="0" y="13"/>
                  </a:lnTo>
                  <a:lnTo>
                    <a:pt x="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54" name="Freeform 90"/>
            <p:cNvSpPr>
              <a:spLocks/>
            </p:cNvSpPr>
            <p:nvPr/>
          </p:nvSpPr>
          <p:spPr bwMode="auto">
            <a:xfrm>
              <a:off x="4068" y="717"/>
              <a:ext cx="185" cy="10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99"/>
                </a:cxn>
                <a:cxn ang="0">
                  <a:pos x="7" y="85"/>
                </a:cxn>
                <a:cxn ang="0">
                  <a:pos x="13" y="72"/>
                </a:cxn>
                <a:cxn ang="0">
                  <a:pos x="21" y="59"/>
                </a:cxn>
                <a:cxn ang="0">
                  <a:pos x="31" y="49"/>
                </a:cxn>
                <a:cxn ang="0">
                  <a:pos x="40" y="39"/>
                </a:cxn>
                <a:cxn ang="0">
                  <a:pos x="51" y="29"/>
                </a:cxn>
                <a:cxn ang="0">
                  <a:pos x="63" y="22"/>
                </a:cxn>
                <a:cxn ang="0">
                  <a:pos x="75" y="15"/>
                </a:cxn>
                <a:cxn ang="0">
                  <a:pos x="88" y="9"/>
                </a:cxn>
                <a:cxn ang="0">
                  <a:pos x="101" y="5"/>
                </a:cxn>
                <a:cxn ang="0">
                  <a:pos x="114" y="1"/>
                </a:cxn>
                <a:cxn ang="0">
                  <a:pos x="128" y="0"/>
                </a:cxn>
                <a:cxn ang="0">
                  <a:pos x="142" y="0"/>
                </a:cxn>
                <a:cxn ang="0">
                  <a:pos x="156" y="0"/>
                </a:cxn>
                <a:cxn ang="0">
                  <a:pos x="170" y="2"/>
                </a:cxn>
                <a:cxn ang="0">
                  <a:pos x="184" y="6"/>
                </a:cxn>
                <a:cxn ang="0">
                  <a:pos x="180" y="19"/>
                </a:cxn>
                <a:cxn ang="0">
                  <a:pos x="167" y="15"/>
                </a:cxn>
                <a:cxn ang="0">
                  <a:pos x="155" y="13"/>
                </a:cxn>
                <a:cxn ang="0">
                  <a:pos x="142" y="12"/>
                </a:cxn>
                <a:cxn ang="0">
                  <a:pos x="129" y="12"/>
                </a:cxn>
                <a:cxn ang="0">
                  <a:pos x="116" y="14"/>
                </a:cxn>
                <a:cxn ang="0">
                  <a:pos x="104" y="17"/>
                </a:cxn>
                <a:cxn ang="0">
                  <a:pos x="92" y="21"/>
                </a:cxn>
                <a:cxn ang="0">
                  <a:pos x="81" y="26"/>
                </a:cxn>
                <a:cxn ang="0">
                  <a:pos x="70" y="32"/>
                </a:cxn>
                <a:cxn ang="0">
                  <a:pos x="59" y="40"/>
                </a:cxn>
                <a:cxn ang="0">
                  <a:pos x="50" y="48"/>
                </a:cxn>
                <a:cxn ang="0">
                  <a:pos x="40" y="57"/>
                </a:cxn>
                <a:cxn ang="0">
                  <a:pos x="32" y="67"/>
                </a:cxn>
                <a:cxn ang="0">
                  <a:pos x="24" y="79"/>
                </a:cxn>
                <a:cxn ang="0">
                  <a:pos x="18" y="90"/>
                </a:cxn>
                <a:cxn ang="0">
                  <a:pos x="13" y="103"/>
                </a:cxn>
                <a:cxn ang="0">
                  <a:pos x="13" y="103"/>
                </a:cxn>
                <a:cxn ang="0">
                  <a:pos x="0" y="99"/>
                </a:cxn>
              </a:cxnLst>
              <a:rect l="0" t="0" r="r" b="b"/>
              <a:pathLst>
                <a:path w="185" h="104">
                  <a:moveTo>
                    <a:pt x="0" y="99"/>
                  </a:moveTo>
                  <a:lnTo>
                    <a:pt x="0" y="99"/>
                  </a:lnTo>
                  <a:lnTo>
                    <a:pt x="7" y="85"/>
                  </a:lnTo>
                  <a:lnTo>
                    <a:pt x="13" y="72"/>
                  </a:lnTo>
                  <a:lnTo>
                    <a:pt x="21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51" y="29"/>
                  </a:lnTo>
                  <a:lnTo>
                    <a:pt x="63" y="22"/>
                  </a:lnTo>
                  <a:lnTo>
                    <a:pt x="75" y="15"/>
                  </a:lnTo>
                  <a:lnTo>
                    <a:pt x="88" y="9"/>
                  </a:lnTo>
                  <a:lnTo>
                    <a:pt x="101" y="5"/>
                  </a:lnTo>
                  <a:lnTo>
                    <a:pt x="114" y="1"/>
                  </a:lnTo>
                  <a:lnTo>
                    <a:pt x="128" y="0"/>
                  </a:lnTo>
                  <a:lnTo>
                    <a:pt x="142" y="0"/>
                  </a:lnTo>
                  <a:lnTo>
                    <a:pt x="156" y="0"/>
                  </a:lnTo>
                  <a:lnTo>
                    <a:pt x="170" y="2"/>
                  </a:lnTo>
                  <a:lnTo>
                    <a:pt x="184" y="6"/>
                  </a:lnTo>
                  <a:lnTo>
                    <a:pt x="180" y="19"/>
                  </a:lnTo>
                  <a:lnTo>
                    <a:pt x="167" y="15"/>
                  </a:lnTo>
                  <a:lnTo>
                    <a:pt x="155" y="13"/>
                  </a:lnTo>
                  <a:lnTo>
                    <a:pt x="142" y="12"/>
                  </a:lnTo>
                  <a:lnTo>
                    <a:pt x="129" y="12"/>
                  </a:lnTo>
                  <a:lnTo>
                    <a:pt x="116" y="14"/>
                  </a:lnTo>
                  <a:lnTo>
                    <a:pt x="104" y="17"/>
                  </a:lnTo>
                  <a:lnTo>
                    <a:pt x="92" y="21"/>
                  </a:lnTo>
                  <a:lnTo>
                    <a:pt x="81" y="26"/>
                  </a:lnTo>
                  <a:lnTo>
                    <a:pt x="70" y="32"/>
                  </a:lnTo>
                  <a:lnTo>
                    <a:pt x="59" y="40"/>
                  </a:lnTo>
                  <a:lnTo>
                    <a:pt x="50" y="48"/>
                  </a:lnTo>
                  <a:lnTo>
                    <a:pt x="40" y="57"/>
                  </a:lnTo>
                  <a:lnTo>
                    <a:pt x="32" y="67"/>
                  </a:lnTo>
                  <a:lnTo>
                    <a:pt x="24" y="79"/>
                  </a:lnTo>
                  <a:lnTo>
                    <a:pt x="18" y="90"/>
                  </a:lnTo>
                  <a:lnTo>
                    <a:pt x="13" y="103"/>
                  </a:lnTo>
                  <a:lnTo>
                    <a:pt x="0" y="9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55" name="Freeform 91"/>
            <p:cNvSpPr>
              <a:spLocks/>
            </p:cNvSpPr>
            <p:nvPr/>
          </p:nvSpPr>
          <p:spPr bwMode="auto">
            <a:xfrm>
              <a:off x="4060" y="816"/>
              <a:ext cx="99" cy="184"/>
            </a:xfrm>
            <a:custGeom>
              <a:avLst/>
              <a:gdLst/>
              <a:ahLst/>
              <a:cxnLst>
                <a:cxn ang="0">
                  <a:pos x="94" y="183"/>
                </a:cxn>
                <a:cxn ang="0">
                  <a:pos x="94" y="183"/>
                </a:cxn>
                <a:cxn ang="0">
                  <a:pos x="81" y="177"/>
                </a:cxn>
                <a:cxn ang="0">
                  <a:pos x="68" y="171"/>
                </a:cxn>
                <a:cxn ang="0">
                  <a:pos x="56" y="163"/>
                </a:cxn>
                <a:cxn ang="0">
                  <a:pos x="46" y="154"/>
                </a:cxn>
                <a:cxn ang="0">
                  <a:pos x="36" y="145"/>
                </a:cxn>
                <a:cxn ang="0">
                  <a:pos x="27" y="134"/>
                </a:cxn>
                <a:cxn ang="0">
                  <a:pos x="20" y="123"/>
                </a:cxn>
                <a:cxn ang="0">
                  <a:pos x="13" y="111"/>
                </a:cxn>
                <a:cxn ang="0">
                  <a:pos x="8" y="98"/>
                </a:cxn>
                <a:cxn ang="0">
                  <a:pos x="4" y="85"/>
                </a:cxn>
                <a:cxn ang="0">
                  <a:pos x="1" y="71"/>
                </a:cxn>
                <a:cxn ang="0">
                  <a:pos x="0" y="57"/>
                </a:cxn>
                <a:cxn ang="0">
                  <a:pos x="0" y="43"/>
                </a:cxn>
                <a:cxn ang="0">
                  <a:pos x="1" y="29"/>
                </a:cxn>
                <a:cxn ang="0">
                  <a:pos x="4" y="14"/>
                </a:cxn>
                <a:cxn ang="0">
                  <a:pos x="8" y="0"/>
                </a:cxn>
                <a:cxn ang="0">
                  <a:pos x="21" y="4"/>
                </a:cxn>
                <a:cxn ang="0">
                  <a:pos x="17" y="17"/>
                </a:cxn>
                <a:cxn ang="0">
                  <a:pos x="14" y="30"/>
                </a:cxn>
                <a:cxn ang="0">
                  <a:pos x="13" y="43"/>
                </a:cxn>
                <a:cxn ang="0">
                  <a:pos x="13" y="56"/>
                </a:cxn>
                <a:cxn ang="0">
                  <a:pos x="14" y="69"/>
                </a:cxn>
                <a:cxn ang="0">
                  <a:pos x="17" y="81"/>
                </a:cxn>
                <a:cxn ang="0">
                  <a:pos x="20" y="93"/>
                </a:cxn>
                <a:cxn ang="0">
                  <a:pos x="25" y="105"/>
                </a:cxn>
                <a:cxn ang="0">
                  <a:pos x="31" y="116"/>
                </a:cxn>
                <a:cxn ang="0">
                  <a:pos x="38" y="127"/>
                </a:cxn>
                <a:cxn ang="0">
                  <a:pos x="45" y="136"/>
                </a:cxn>
                <a:cxn ang="0">
                  <a:pos x="55" y="145"/>
                </a:cxn>
                <a:cxn ang="0">
                  <a:pos x="64" y="153"/>
                </a:cxn>
                <a:cxn ang="0">
                  <a:pos x="75" y="159"/>
                </a:cxn>
                <a:cxn ang="0">
                  <a:pos x="86" y="166"/>
                </a:cxn>
                <a:cxn ang="0">
                  <a:pos x="98" y="170"/>
                </a:cxn>
                <a:cxn ang="0">
                  <a:pos x="98" y="170"/>
                </a:cxn>
                <a:cxn ang="0">
                  <a:pos x="94" y="183"/>
                </a:cxn>
              </a:cxnLst>
              <a:rect l="0" t="0" r="r" b="b"/>
              <a:pathLst>
                <a:path w="99" h="184">
                  <a:moveTo>
                    <a:pt x="94" y="183"/>
                  </a:moveTo>
                  <a:lnTo>
                    <a:pt x="94" y="183"/>
                  </a:lnTo>
                  <a:lnTo>
                    <a:pt x="81" y="177"/>
                  </a:lnTo>
                  <a:lnTo>
                    <a:pt x="68" y="171"/>
                  </a:lnTo>
                  <a:lnTo>
                    <a:pt x="56" y="163"/>
                  </a:lnTo>
                  <a:lnTo>
                    <a:pt x="46" y="154"/>
                  </a:lnTo>
                  <a:lnTo>
                    <a:pt x="36" y="145"/>
                  </a:lnTo>
                  <a:lnTo>
                    <a:pt x="27" y="134"/>
                  </a:lnTo>
                  <a:lnTo>
                    <a:pt x="20" y="123"/>
                  </a:lnTo>
                  <a:lnTo>
                    <a:pt x="13" y="111"/>
                  </a:lnTo>
                  <a:lnTo>
                    <a:pt x="8" y="98"/>
                  </a:lnTo>
                  <a:lnTo>
                    <a:pt x="4" y="85"/>
                  </a:lnTo>
                  <a:lnTo>
                    <a:pt x="1" y="71"/>
                  </a:lnTo>
                  <a:lnTo>
                    <a:pt x="0" y="57"/>
                  </a:lnTo>
                  <a:lnTo>
                    <a:pt x="0" y="43"/>
                  </a:lnTo>
                  <a:lnTo>
                    <a:pt x="1" y="29"/>
                  </a:lnTo>
                  <a:lnTo>
                    <a:pt x="4" y="14"/>
                  </a:lnTo>
                  <a:lnTo>
                    <a:pt x="8" y="0"/>
                  </a:lnTo>
                  <a:lnTo>
                    <a:pt x="21" y="4"/>
                  </a:lnTo>
                  <a:lnTo>
                    <a:pt x="17" y="17"/>
                  </a:lnTo>
                  <a:lnTo>
                    <a:pt x="14" y="30"/>
                  </a:lnTo>
                  <a:lnTo>
                    <a:pt x="13" y="43"/>
                  </a:lnTo>
                  <a:lnTo>
                    <a:pt x="13" y="56"/>
                  </a:lnTo>
                  <a:lnTo>
                    <a:pt x="14" y="69"/>
                  </a:lnTo>
                  <a:lnTo>
                    <a:pt x="17" y="81"/>
                  </a:lnTo>
                  <a:lnTo>
                    <a:pt x="20" y="93"/>
                  </a:lnTo>
                  <a:lnTo>
                    <a:pt x="25" y="105"/>
                  </a:lnTo>
                  <a:lnTo>
                    <a:pt x="31" y="116"/>
                  </a:lnTo>
                  <a:lnTo>
                    <a:pt x="38" y="127"/>
                  </a:lnTo>
                  <a:lnTo>
                    <a:pt x="45" y="136"/>
                  </a:lnTo>
                  <a:lnTo>
                    <a:pt x="55" y="145"/>
                  </a:lnTo>
                  <a:lnTo>
                    <a:pt x="64" y="153"/>
                  </a:lnTo>
                  <a:lnTo>
                    <a:pt x="75" y="159"/>
                  </a:lnTo>
                  <a:lnTo>
                    <a:pt x="86" y="166"/>
                  </a:lnTo>
                  <a:lnTo>
                    <a:pt x="98" y="170"/>
                  </a:lnTo>
                  <a:lnTo>
                    <a:pt x="94" y="18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56" name="Freeform 92"/>
            <p:cNvSpPr>
              <a:spLocks/>
            </p:cNvSpPr>
            <p:nvPr/>
          </p:nvSpPr>
          <p:spPr bwMode="auto">
            <a:xfrm>
              <a:off x="4154" y="902"/>
              <a:ext cx="185" cy="105"/>
            </a:xfrm>
            <a:custGeom>
              <a:avLst/>
              <a:gdLst/>
              <a:ahLst/>
              <a:cxnLst>
                <a:cxn ang="0">
                  <a:pos x="184" y="5"/>
                </a:cxn>
                <a:cxn ang="0">
                  <a:pos x="184" y="5"/>
                </a:cxn>
                <a:cxn ang="0">
                  <a:pos x="178" y="19"/>
                </a:cxn>
                <a:cxn ang="0">
                  <a:pos x="172" y="31"/>
                </a:cxn>
                <a:cxn ang="0">
                  <a:pos x="163" y="44"/>
                </a:cxn>
                <a:cxn ang="0">
                  <a:pos x="154" y="54"/>
                </a:cxn>
                <a:cxn ang="0">
                  <a:pos x="144" y="65"/>
                </a:cxn>
                <a:cxn ang="0">
                  <a:pos x="133" y="74"/>
                </a:cxn>
                <a:cxn ang="0">
                  <a:pos x="122" y="81"/>
                </a:cxn>
                <a:cxn ang="0">
                  <a:pos x="110" y="88"/>
                </a:cxn>
                <a:cxn ang="0">
                  <a:pos x="96" y="94"/>
                </a:cxn>
                <a:cxn ang="0">
                  <a:pos x="83" y="99"/>
                </a:cxn>
                <a:cxn ang="0">
                  <a:pos x="70" y="102"/>
                </a:cxn>
                <a:cxn ang="0">
                  <a:pos x="56" y="104"/>
                </a:cxn>
                <a:cxn ang="0">
                  <a:pos x="42" y="104"/>
                </a:cxn>
                <a:cxn ang="0">
                  <a:pos x="28" y="103"/>
                </a:cxn>
                <a:cxn ang="0">
                  <a:pos x="14" y="101"/>
                </a:cxn>
                <a:cxn ang="0">
                  <a:pos x="0" y="97"/>
                </a:cxn>
                <a:cxn ang="0">
                  <a:pos x="4" y="84"/>
                </a:cxn>
                <a:cxn ang="0">
                  <a:pos x="17" y="88"/>
                </a:cxn>
                <a:cxn ang="0">
                  <a:pos x="29" y="91"/>
                </a:cxn>
                <a:cxn ang="0">
                  <a:pos x="42" y="91"/>
                </a:cxn>
                <a:cxn ang="0">
                  <a:pos x="55" y="91"/>
                </a:cxn>
                <a:cxn ang="0">
                  <a:pos x="68" y="90"/>
                </a:cxn>
                <a:cxn ang="0">
                  <a:pos x="80" y="86"/>
                </a:cxn>
                <a:cxn ang="0">
                  <a:pos x="92" y="83"/>
                </a:cxn>
                <a:cxn ang="0">
                  <a:pos x="104" y="77"/>
                </a:cxn>
                <a:cxn ang="0">
                  <a:pos x="115" y="71"/>
                </a:cxn>
                <a:cxn ang="0">
                  <a:pos x="125" y="64"/>
                </a:cxn>
                <a:cxn ang="0">
                  <a:pos x="135" y="56"/>
                </a:cxn>
                <a:cxn ang="0">
                  <a:pos x="145" y="46"/>
                </a:cxn>
                <a:cxn ang="0">
                  <a:pos x="153" y="36"/>
                </a:cxn>
                <a:cxn ang="0">
                  <a:pos x="160" y="25"/>
                </a:cxn>
                <a:cxn ang="0">
                  <a:pos x="167" y="13"/>
                </a:cxn>
                <a:cxn ang="0">
                  <a:pos x="172" y="0"/>
                </a:cxn>
                <a:cxn ang="0">
                  <a:pos x="172" y="0"/>
                </a:cxn>
                <a:cxn ang="0">
                  <a:pos x="184" y="5"/>
                </a:cxn>
              </a:cxnLst>
              <a:rect l="0" t="0" r="r" b="b"/>
              <a:pathLst>
                <a:path w="185" h="105">
                  <a:moveTo>
                    <a:pt x="184" y="5"/>
                  </a:moveTo>
                  <a:lnTo>
                    <a:pt x="184" y="5"/>
                  </a:lnTo>
                  <a:lnTo>
                    <a:pt x="178" y="19"/>
                  </a:lnTo>
                  <a:lnTo>
                    <a:pt x="172" y="31"/>
                  </a:lnTo>
                  <a:lnTo>
                    <a:pt x="163" y="44"/>
                  </a:lnTo>
                  <a:lnTo>
                    <a:pt x="154" y="54"/>
                  </a:lnTo>
                  <a:lnTo>
                    <a:pt x="144" y="65"/>
                  </a:lnTo>
                  <a:lnTo>
                    <a:pt x="133" y="74"/>
                  </a:lnTo>
                  <a:lnTo>
                    <a:pt x="122" y="81"/>
                  </a:lnTo>
                  <a:lnTo>
                    <a:pt x="110" y="88"/>
                  </a:lnTo>
                  <a:lnTo>
                    <a:pt x="96" y="94"/>
                  </a:lnTo>
                  <a:lnTo>
                    <a:pt x="83" y="99"/>
                  </a:lnTo>
                  <a:lnTo>
                    <a:pt x="70" y="102"/>
                  </a:lnTo>
                  <a:lnTo>
                    <a:pt x="56" y="104"/>
                  </a:lnTo>
                  <a:lnTo>
                    <a:pt x="42" y="104"/>
                  </a:lnTo>
                  <a:lnTo>
                    <a:pt x="28" y="103"/>
                  </a:lnTo>
                  <a:lnTo>
                    <a:pt x="14" y="101"/>
                  </a:lnTo>
                  <a:lnTo>
                    <a:pt x="0" y="97"/>
                  </a:lnTo>
                  <a:lnTo>
                    <a:pt x="4" y="84"/>
                  </a:lnTo>
                  <a:lnTo>
                    <a:pt x="17" y="88"/>
                  </a:lnTo>
                  <a:lnTo>
                    <a:pt x="29" y="91"/>
                  </a:lnTo>
                  <a:lnTo>
                    <a:pt x="42" y="91"/>
                  </a:lnTo>
                  <a:lnTo>
                    <a:pt x="55" y="91"/>
                  </a:lnTo>
                  <a:lnTo>
                    <a:pt x="68" y="90"/>
                  </a:lnTo>
                  <a:lnTo>
                    <a:pt x="80" y="86"/>
                  </a:lnTo>
                  <a:lnTo>
                    <a:pt x="92" y="83"/>
                  </a:lnTo>
                  <a:lnTo>
                    <a:pt x="104" y="77"/>
                  </a:lnTo>
                  <a:lnTo>
                    <a:pt x="115" y="71"/>
                  </a:lnTo>
                  <a:lnTo>
                    <a:pt x="125" y="64"/>
                  </a:lnTo>
                  <a:lnTo>
                    <a:pt x="135" y="56"/>
                  </a:lnTo>
                  <a:lnTo>
                    <a:pt x="145" y="46"/>
                  </a:lnTo>
                  <a:lnTo>
                    <a:pt x="153" y="36"/>
                  </a:lnTo>
                  <a:lnTo>
                    <a:pt x="160" y="25"/>
                  </a:lnTo>
                  <a:lnTo>
                    <a:pt x="167" y="13"/>
                  </a:lnTo>
                  <a:lnTo>
                    <a:pt x="172" y="0"/>
                  </a:lnTo>
                  <a:lnTo>
                    <a:pt x="184" y="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57" name="Freeform 93"/>
            <p:cNvSpPr>
              <a:spLocks/>
            </p:cNvSpPr>
            <p:nvPr/>
          </p:nvSpPr>
          <p:spPr bwMode="auto">
            <a:xfrm>
              <a:off x="3666" y="2895"/>
              <a:ext cx="17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7" h="252">
                  <a:moveTo>
                    <a:pt x="8" y="251"/>
                  </a:moveTo>
                  <a:lnTo>
                    <a:pt x="16" y="25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58" name="Freeform 94"/>
            <p:cNvSpPr>
              <a:spLocks/>
            </p:cNvSpPr>
            <p:nvPr/>
          </p:nvSpPr>
          <p:spPr bwMode="auto">
            <a:xfrm>
              <a:off x="3674" y="3137"/>
              <a:ext cx="253" cy="18"/>
            </a:xfrm>
            <a:custGeom>
              <a:avLst/>
              <a:gdLst/>
              <a:ahLst/>
              <a:cxnLst>
                <a:cxn ang="0">
                  <a:pos x="252" y="8"/>
                </a:cxn>
                <a:cxn ang="0">
                  <a:pos x="252" y="0"/>
                </a:cxn>
                <a:cxn ang="0">
                  <a:pos x="0" y="1"/>
                </a:cxn>
                <a:cxn ang="0">
                  <a:pos x="0" y="17"/>
                </a:cxn>
                <a:cxn ang="0">
                  <a:pos x="252" y="17"/>
                </a:cxn>
                <a:cxn ang="0">
                  <a:pos x="252" y="8"/>
                </a:cxn>
              </a:cxnLst>
              <a:rect l="0" t="0" r="r" b="b"/>
              <a:pathLst>
                <a:path w="253" h="18">
                  <a:moveTo>
                    <a:pt x="252" y="8"/>
                  </a:moveTo>
                  <a:lnTo>
                    <a:pt x="252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52" y="17"/>
                  </a:lnTo>
                  <a:lnTo>
                    <a:pt x="252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59" name="Freeform 95"/>
            <p:cNvSpPr>
              <a:spLocks/>
            </p:cNvSpPr>
            <p:nvPr/>
          </p:nvSpPr>
          <p:spPr bwMode="auto">
            <a:xfrm>
              <a:off x="3666" y="2895"/>
              <a:ext cx="17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7" h="252">
                  <a:moveTo>
                    <a:pt x="8" y="251"/>
                  </a:moveTo>
                  <a:lnTo>
                    <a:pt x="16" y="25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60" name="Freeform 96"/>
            <p:cNvSpPr>
              <a:spLocks/>
            </p:cNvSpPr>
            <p:nvPr/>
          </p:nvSpPr>
          <p:spPr bwMode="auto">
            <a:xfrm>
              <a:off x="3674" y="3137"/>
              <a:ext cx="253" cy="18"/>
            </a:xfrm>
            <a:custGeom>
              <a:avLst/>
              <a:gdLst/>
              <a:ahLst/>
              <a:cxnLst>
                <a:cxn ang="0">
                  <a:pos x="252" y="8"/>
                </a:cxn>
                <a:cxn ang="0">
                  <a:pos x="252" y="0"/>
                </a:cxn>
                <a:cxn ang="0">
                  <a:pos x="0" y="1"/>
                </a:cxn>
                <a:cxn ang="0">
                  <a:pos x="0" y="17"/>
                </a:cxn>
                <a:cxn ang="0">
                  <a:pos x="252" y="17"/>
                </a:cxn>
                <a:cxn ang="0">
                  <a:pos x="252" y="8"/>
                </a:cxn>
              </a:cxnLst>
              <a:rect l="0" t="0" r="r" b="b"/>
              <a:pathLst>
                <a:path w="253" h="18">
                  <a:moveTo>
                    <a:pt x="252" y="8"/>
                  </a:moveTo>
                  <a:lnTo>
                    <a:pt x="252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52" y="17"/>
                  </a:lnTo>
                  <a:lnTo>
                    <a:pt x="252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61" name="Freeform 97"/>
            <p:cNvSpPr>
              <a:spLocks/>
            </p:cNvSpPr>
            <p:nvPr/>
          </p:nvSpPr>
          <p:spPr bwMode="auto">
            <a:xfrm>
              <a:off x="3912" y="3151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62" name="Freeform 98"/>
            <p:cNvSpPr>
              <a:spLocks/>
            </p:cNvSpPr>
            <p:nvPr/>
          </p:nvSpPr>
          <p:spPr bwMode="auto">
            <a:xfrm>
              <a:off x="3920" y="3393"/>
              <a:ext cx="252" cy="17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8"/>
                </a:cxn>
              </a:cxnLst>
              <a:rect l="0" t="0" r="r" b="b"/>
              <a:pathLst>
                <a:path w="252" h="17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1" y="16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63" name="Freeform 99"/>
            <p:cNvSpPr>
              <a:spLocks/>
            </p:cNvSpPr>
            <p:nvPr/>
          </p:nvSpPr>
          <p:spPr bwMode="auto">
            <a:xfrm>
              <a:off x="3180" y="2389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64" name="Freeform 100"/>
            <p:cNvSpPr>
              <a:spLocks/>
            </p:cNvSpPr>
            <p:nvPr/>
          </p:nvSpPr>
          <p:spPr bwMode="auto">
            <a:xfrm>
              <a:off x="3188" y="2631"/>
              <a:ext cx="251" cy="17"/>
            </a:xfrm>
            <a:custGeom>
              <a:avLst/>
              <a:gdLst/>
              <a:ahLst/>
              <a:cxnLst>
                <a:cxn ang="0">
                  <a:pos x="250" y="8"/>
                </a:cxn>
                <a:cxn ang="0">
                  <a:pos x="25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0" y="16"/>
                </a:cxn>
                <a:cxn ang="0">
                  <a:pos x="250" y="8"/>
                </a:cxn>
              </a:cxnLst>
              <a:rect l="0" t="0" r="r" b="b"/>
              <a:pathLst>
                <a:path w="251" h="17">
                  <a:moveTo>
                    <a:pt x="250" y="8"/>
                  </a:moveTo>
                  <a:lnTo>
                    <a:pt x="25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0" y="16"/>
                  </a:lnTo>
                  <a:lnTo>
                    <a:pt x="25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65" name="Freeform 101"/>
            <p:cNvSpPr>
              <a:spLocks/>
            </p:cNvSpPr>
            <p:nvPr/>
          </p:nvSpPr>
          <p:spPr bwMode="auto">
            <a:xfrm>
              <a:off x="3180" y="2389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66" name="Freeform 102"/>
            <p:cNvSpPr>
              <a:spLocks/>
            </p:cNvSpPr>
            <p:nvPr/>
          </p:nvSpPr>
          <p:spPr bwMode="auto">
            <a:xfrm>
              <a:off x="3188" y="2631"/>
              <a:ext cx="251" cy="17"/>
            </a:xfrm>
            <a:custGeom>
              <a:avLst/>
              <a:gdLst/>
              <a:ahLst/>
              <a:cxnLst>
                <a:cxn ang="0">
                  <a:pos x="250" y="8"/>
                </a:cxn>
                <a:cxn ang="0">
                  <a:pos x="25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0" y="16"/>
                </a:cxn>
                <a:cxn ang="0">
                  <a:pos x="250" y="8"/>
                </a:cxn>
              </a:cxnLst>
              <a:rect l="0" t="0" r="r" b="b"/>
              <a:pathLst>
                <a:path w="251" h="17">
                  <a:moveTo>
                    <a:pt x="250" y="8"/>
                  </a:moveTo>
                  <a:lnTo>
                    <a:pt x="25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0" y="16"/>
                  </a:lnTo>
                  <a:lnTo>
                    <a:pt x="25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67" name="Freeform 103"/>
            <p:cNvSpPr>
              <a:spLocks/>
            </p:cNvSpPr>
            <p:nvPr/>
          </p:nvSpPr>
          <p:spPr bwMode="auto">
            <a:xfrm>
              <a:off x="3425" y="2644"/>
              <a:ext cx="17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7" h="252">
                  <a:moveTo>
                    <a:pt x="8" y="251"/>
                  </a:moveTo>
                  <a:lnTo>
                    <a:pt x="16" y="25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68" name="Freeform 104"/>
            <p:cNvSpPr>
              <a:spLocks/>
            </p:cNvSpPr>
            <p:nvPr/>
          </p:nvSpPr>
          <p:spPr bwMode="auto">
            <a:xfrm>
              <a:off x="3433" y="2887"/>
              <a:ext cx="253" cy="17"/>
            </a:xfrm>
            <a:custGeom>
              <a:avLst/>
              <a:gdLst/>
              <a:ahLst/>
              <a:cxnLst>
                <a:cxn ang="0">
                  <a:pos x="252" y="8"/>
                </a:cxn>
                <a:cxn ang="0">
                  <a:pos x="252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2" y="16"/>
                </a:cxn>
                <a:cxn ang="0">
                  <a:pos x="252" y="8"/>
                </a:cxn>
              </a:cxnLst>
              <a:rect l="0" t="0" r="r" b="b"/>
              <a:pathLst>
                <a:path w="253" h="17">
                  <a:moveTo>
                    <a:pt x="252" y="8"/>
                  </a:moveTo>
                  <a:lnTo>
                    <a:pt x="25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2" y="16"/>
                  </a:lnTo>
                  <a:lnTo>
                    <a:pt x="252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69" name="Freeform 105"/>
            <p:cNvSpPr>
              <a:spLocks/>
            </p:cNvSpPr>
            <p:nvPr/>
          </p:nvSpPr>
          <p:spPr bwMode="auto">
            <a:xfrm>
              <a:off x="4005" y="3346"/>
              <a:ext cx="275" cy="278"/>
            </a:xfrm>
            <a:custGeom>
              <a:avLst/>
              <a:gdLst/>
              <a:ahLst/>
              <a:cxnLst>
                <a:cxn ang="0">
                  <a:pos x="270" y="109"/>
                </a:cxn>
                <a:cxn ang="0">
                  <a:pos x="274" y="136"/>
                </a:cxn>
                <a:cxn ang="0">
                  <a:pos x="273" y="163"/>
                </a:cxn>
                <a:cxn ang="0">
                  <a:pos x="266" y="189"/>
                </a:cxn>
                <a:cxn ang="0">
                  <a:pos x="255" y="212"/>
                </a:cxn>
                <a:cxn ang="0">
                  <a:pos x="239" y="234"/>
                </a:cxn>
                <a:cxn ang="0">
                  <a:pos x="220" y="252"/>
                </a:cxn>
                <a:cxn ang="0">
                  <a:pos x="196" y="265"/>
                </a:cxn>
                <a:cxn ang="0">
                  <a:pos x="170" y="274"/>
                </a:cxn>
                <a:cxn ang="0">
                  <a:pos x="143" y="277"/>
                </a:cxn>
                <a:cxn ang="0">
                  <a:pos x="117" y="275"/>
                </a:cxn>
                <a:cxn ang="0">
                  <a:pos x="91" y="268"/>
                </a:cxn>
                <a:cxn ang="0">
                  <a:pos x="68" y="256"/>
                </a:cxn>
                <a:cxn ang="0">
                  <a:pos x="47" y="239"/>
                </a:cxn>
                <a:cxn ang="0">
                  <a:pos x="28" y="219"/>
                </a:cxn>
                <a:cxn ang="0">
                  <a:pos x="14" y="195"/>
                </a:cxn>
                <a:cxn ang="0">
                  <a:pos x="4" y="168"/>
                </a:cxn>
                <a:cxn ang="0">
                  <a:pos x="0" y="141"/>
                </a:cxn>
                <a:cxn ang="0">
                  <a:pos x="1" y="114"/>
                </a:cxn>
                <a:cxn ang="0">
                  <a:pos x="7" y="88"/>
                </a:cxn>
                <a:cxn ang="0">
                  <a:pos x="19" y="65"/>
                </a:cxn>
                <a:cxn ang="0">
                  <a:pos x="34" y="43"/>
                </a:cxn>
                <a:cxn ang="0">
                  <a:pos x="53" y="26"/>
                </a:cxn>
                <a:cxn ang="0">
                  <a:pos x="77" y="12"/>
                </a:cxn>
                <a:cxn ang="0">
                  <a:pos x="103" y="3"/>
                </a:cxn>
                <a:cxn ang="0">
                  <a:pos x="130" y="0"/>
                </a:cxn>
                <a:cxn ang="0">
                  <a:pos x="156" y="2"/>
                </a:cxn>
                <a:cxn ang="0">
                  <a:pos x="182" y="9"/>
                </a:cxn>
                <a:cxn ang="0">
                  <a:pos x="206" y="21"/>
                </a:cxn>
                <a:cxn ang="0">
                  <a:pos x="227" y="38"/>
                </a:cxn>
                <a:cxn ang="0">
                  <a:pos x="245" y="58"/>
                </a:cxn>
                <a:cxn ang="0">
                  <a:pos x="260" y="82"/>
                </a:cxn>
              </a:cxnLst>
              <a:rect l="0" t="0" r="r" b="b"/>
              <a:pathLst>
                <a:path w="275" h="278">
                  <a:moveTo>
                    <a:pt x="266" y="95"/>
                  </a:moveTo>
                  <a:lnTo>
                    <a:pt x="270" y="109"/>
                  </a:lnTo>
                  <a:lnTo>
                    <a:pt x="273" y="123"/>
                  </a:lnTo>
                  <a:lnTo>
                    <a:pt x="274" y="136"/>
                  </a:lnTo>
                  <a:lnTo>
                    <a:pt x="274" y="150"/>
                  </a:lnTo>
                  <a:lnTo>
                    <a:pt x="273" y="163"/>
                  </a:lnTo>
                  <a:lnTo>
                    <a:pt x="270" y="176"/>
                  </a:lnTo>
                  <a:lnTo>
                    <a:pt x="266" y="189"/>
                  </a:lnTo>
                  <a:lnTo>
                    <a:pt x="261" y="201"/>
                  </a:lnTo>
                  <a:lnTo>
                    <a:pt x="255" y="212"/>
                  </a:lnTo>
                  <a:lnTo>
                    <a:pt x="247" y="223"/>
                  </a:lnTo>
                  <a:lnTo>
                    <a:pt x="239" y="234"/>
                  </a:lnTo>
                  <a:lnTo>
                    <a:pt x="230" y="243"/>
                  </a:lnTo>
                  <a:lnTo>
                    <a:pt x="220" y="252"/>
                  </a:lnTo>
                  <a:lnTo>
                    <a:pt x="208" y="258"/>
                  </a:lnTo>
                  <a:lnTo>
                    <a:pt x="196" y="265"/>
                  </a:lnTo>
                  <a:lnTo>
                    <a:pt x="183" y="270"/>
                  </a:lnTo>
                  <a:lnTo>
                    <a:pt x="170" y="274"/>
                  </a:lnTo>
                  <a:lnTo>
                    <a:pt x="157" y="276"/>
                  </a:lnTo>
                  <a:lnTo>
                    <a:pt x="143" y="277"/>
                  </a:lnTo>
                  <a:lnTo>
                    <a:pt x="130" y="277"/>
                  </a:lnTo>
                  <a:lnTo>
                    <a:pt x="117" y="275"/>
                  </a:lnTo>
                  <a:lnTo>
                    <a:pt x="104" y="272"/>
                  </a:lnTo>
                  <a:lnTo>
                    <a:pt x="91" y="268"/>
                  </a:lnTo>
                  <a:lnTo>
                    <a:pt x="79" y="262"/>
                  </a:lnTo>
                  <a:lnTo>
                    <a:pt x="68" y="256"/>
                  </a:lnTo>
                  <a:lnTo>
                    <a:pt x="57" y="248"/>
                  </a:lnTo>
                  <a:lnTo>
                    <a:pt x="47" y="239"/>
                  </a:lnTo>
                  <a:lnTo>
                    <a:pt x="37" y="230"/>
                  </a:lnTo>
                  <a:lnTo>
                    <a:pt x="28" y="219"/>
                  </a:lnTo>
                  <a:lnTo>
                    <a:pt x="20" y="207"/>
                  </a:lnTo>
                  <a:lnTo>
                    <a:pt x="14" y="195"/>
                  </a:lnTo>
                  <a:lnTo>
                    <a:pt x="8" y="182"/>
                  </a:lnTo>
                  <a:lnTo>
                    <a:pt x="4" y="168"/>
                  </a:lnTo>
                  <a:lnTo>
                    <a:pt x="1" y="154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1" y="114"/>
                  </a:lnTo>
                  <a:lnTo>
                    <a:pt x="4" y="101"/>
                  </a:lnTo>
                  <a:lnTo>
                    <a:pt x="7" y="88"/>
                  </a:lnTo>
                  <a:lnTo>
                    <a:pt x="13" y="76"/>
                  </a:lnTo>
                  <a:lnTo>
                    <a:pt x="19" y="65"/>
                  </a:lnTo>
                  <a:lnTo>
                    <a:pt x="26" y="54"/>
                  </a:lnTo>
                  <a:lnTo>
                    <a:pt x="34" y="43"/>
                  </a:lnTo>
                  <a:lnTo>
                    <a:pt x="44" y="34"/>
                  </a:lnTo>
                  <a:lnTo>
                    <a:pt x="53" y="26"/>
                  </a:lnTo>
                  <a:lnTo>
                    <a:pt x="65" y="19"/>
                  </a:lnTo>
                  <a:lnTo>
                    <a:pt x="77" y="12"/>
                  </a:lnTo>
                  <a:lnTo>
                    <a:pt x="90" y="7"/>
                  </a:lnTo>
                  <a:lnTo>
                    <a:pt x="103" y="3"/>
                  </a:lnTo>
                  <a:lnTo>
                    <a:pt x="116" y="1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6" y="2"/>
                  </a:lnTo>
                  <a:lnTo>
                    <a:pt x="169" y="5"/>
                  </a:lnTo>
                  <a:lnTo>
                    <a:pt x="182" y="9"/>
                  </a:lnTo>
                  <a:lnTo>
                    <a:pt x="194" y="15"/>
                  </a:lnTo>
                  <a:lnTo>
                    <a:pt x="206" y="21"/>
                  </a:lnTo>
                  <a:lnTo>
                    <a:pt x="217" y="29"/>
                  </a:lnTo>
                  <a:lnTo>
                    <a:pt x="227" y="38"/>
                  </a:lnTo>
                  <a:lnTo>
                    <a:pt x="237" y="47"/>
                  </a:lnTo>
                  <a:lnTo>
                    <a:pt x="245" y="58"/>
                  </a:lnTo>
                  <a:lnTo>
                    <a:pt x="254" y="70"/>
                  </a:lnTo>
                  <a:lnTo>
                    <a:pt x="260" y="82"/>
                  </a:lnTo>
                  <a:lnTo>
                    <a:pt x="266" y="9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70" name="Freeform 106"/>
            <p:cNvSpPr>
              <a:spLocks/>
            </p:cNvSpPr>
            <p:nvPr/>
          </p:nvSpPr>
          <p:spPr bwMode="auto">
            <a:xfrm>
              <a:off x="4186" y="3439"/>
              <a:ext cx="100" cy="184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5" y="183"/>
                </a:cxn>
                <a:cxn ang="0">
                  <a:pos x="18" y="178"/>
                </a:cxn>
                <a:cxn ang="0">
                  <a:pos x="31" y="171"/>
                </a:cxn>
                <a:cxn ang="0">
                  <a:pos x="43" y="164"/>
                </a:cxn>
                <a:cxn ang="0">
                  <a:pos x="54" y="155"/>
                </a:cxn>
                <a:cxn ang="0">
                  <a:pos x="63" y="145"/>
                </a:cxn>
                <a:cxn ang="0">
                  <a:pos x="71" y="134"/>
                </a:cxn>
                <a:cxn ang="0">
                  <a:pos x="79" y="123"/>
                </a:cxn>
                <a:cxn ang="0">
                  <a:pos x="86" y="111"/>
                </a:cxn>
                <a:cxn ang="0">
                  <a:pos x="91" y="98"/>
                </a:cxn>
                <a:cxn ang="0">
                  <a:pos x="95" y="85"/>
                </a:cxn>
                <a:cxn ang="0">
                  <a:pos x="98" y="71"/>
                </a:cxn>
                <a:cxn ang="0">
                  <a:pos x="99" y="57"/>
                </a:cxn>
                <a:cxn ang="0">
                  <a:pos x="99" y="43"/>
                </a:cxn>
                <a:cxn ang="0">
                  <a:pos x="98" y="29"/>
                </a:cxn>
                <a:cxn ang="0">
                  <a:pos x="95" y="14"/>
                </a:cxn>
                <a:cxn ang="0">
                  <a:pos x="91" y="0"/>
                </a:cxn>
                <a:cxn ang="0">
                  <a:pos x="78" y="4"/>
                </a:cxn>
                <a:cxn ang="0">
                  <a:pos x="82" y="18"/>
                </a:cxn>
                <a:cxn ang="0">
                  <a:pos x="85" y="30"/>
                </a:cxn>
                <a:cxn ang="0">
                  <a:pos x="86" y="43"/>
                </a:cxn>
                <a:cxn ang="0">
                  <a:pos x="86" y="56"/>
                </a:cxn>
                <a:cxn ang="0">
                  <a:pos x="85" y="69"/>
                </a:cxn>
                <a:cxn ang="0">
                  <a:pos x="82" y="81"/>
                </a:cxn>
                <a:cxn ang="0">
                  <a:pos x="78" y="94"/>
                </a:cxn>
                <a:cxn ang="0">
                  <a:pos x="74" y="105"/>
                </a:cxn>
                <a:cxn ang="0">
                  <a:pos x="68" y="116"/>
                </a:cxn>
                <a:cxn ang="0">
                  <a:pos x="61" y="126"/>
                </a:cxn>
                <a:cxn ang="0">
                  <a:pos x="53" y="137"/>
                </a:cxn>
                <a:cxn ang="0">
                  <a:pos x="44" y="145"/>
                </a:cxn>
                <a:cxn ang="0">
                  <a:pos x="35" y="153"/>
                </a:cxn>
                <a:cxn ang="0">
                  <a:pos x="24" y="160"/>
                </a:cxn>
                <a:cxn ang="0">
                  <a:pos x="12" y="166"/>
                </a:cxn>
                <a:cxn ang="0">
                  <a:pos x="0" y="171"/>
                </a:cxn>
                <a:cxn ang="0">
                  <a:pos x="0" y="171"/>
                </a:cxn>
                <a:cxn ang="0">
                  <a:pos x="5" y="183"/>
                </a:cxn>
              </a:cxnLst>
              <a:rect l="0" t="0" r="r" b="b"/>
              <a:pathLst>
                <a:path w="100" h="184">
                  <a:moveTo>
                    <a:pt x="5" y="183"/>
                  </a:moveTo>
                  <a:lnTo>
                    <a:pt x="5" y="183"/>
                  </a:lnTo>
                  <a:lnTo>
                    <a:pt x="18" y="178"/>
                  </a:lnTo>
                  <a:lnTo>
                    <a:pt x="31" y="171"/>
                  </a:lnTo>
                  <a:lnTo>
                    <a:pt x="43" y="164"/>
                  </a:lnTo>
                  <a:lnTo>
                    <a:pt x="54" y="155"/>
                  </a:lnTo>
                  <a:lnTo>
                    <a:pt x="63" y="145"/>
                  </a:lnTo>
                  <a:lnTo>
                    <a:pt x="71" y="134"/>
                  </a:lnTo>
                  <a:lnTo>
                    <a:pt x="79" y="123"/>
                  </a:lnTo>
                  <a:lnTo>
                    <a:pt x="86" y="111"/>
                  </a:lnTo>
                  <a:lnTo>
                    <a:pt x="91" y="98"/>
                  </a:lnTo>
                  <a:lnTo>
                    <a:pt x="95" y="85"/>
                  </a:lnTo>
                  <a:lnTo>
                    <a:pt x="98" y="71"/>
                  </a:lnTo>
                  <a:lnTo>
                    <a:pt x="99" y="57"/>
                  </a:lnTo>
                  <a:lnTo>
                    <a:pt x="99" y="43"/>
                  </a:lnTo>
                  <a:lnTo>
                    <a:pt x="98" y="29"/>
                  </a:lnTo>
                  <a:lnTo>
                    <a:pt x="95" y="14"/>
                  </a:lnTo>
                  <a:lnTo>
                    <a:pt x="91" y="0"/>
                  </a:lnTo>
                  <a:lnTo>
                    <a:pt x="78" y="4"/>
                  </a:lnTo>
                  <a:lnTo>
                    <a:pt x="82" y="18"/>
                  </a:lnTo>
                  <a:lnTo>
                    <a:pt x="85" y="30"/>
                  </a:lnTo>
                  <a:lnTo>
                    <a:pt x="86" y="43"/>
                  </a:lnTo>
                  <a:lnTo>
                    <a:pt x="86" y="56"/>
                  </a:lnTo>
                  <a:lnTo>
                    <a:pt x="85" y="69"/>
                  </a:lnTo>
                  <a:lnTo>
                    <a:pt x="82" y="81"/>
                  </a:lnTo>
                  <a:lnTo>
                    <a:pt x="78" y="94"/>
                  </a:lnTo>
                  <a:lnTo>
                    <a:pt x="74" y="105"/>
                  </a:lnTo>
                  <a:lnTo>
                    <a:pt x="68" y="116"/>
                  </a:lnTo>
                  <a:lnTo>
                    <a:pt x="61" y="126"/>
                  </a:lnTo>
                  <a:lnTo>
                    <a:pt x="53" y="137"/>
                  </a:lnTo>
                  <a:lnTo>
                    <a:pt x="44" y="145"/>
                  </a:lnTo>
                  <a:lnTo>
                    <a:pt x="35" y="153"/>
                  </a:lnTo>
                  <a:lnTo>
                    <a:pt x="24" y="160"/>
                  </a:lnTo>
                  <a:lnTo>
                    <a:pt x="12" y="166"/>
                  </a:lnTo>
                  <a:lnTo>
                    <a:pt x="0" y="171"/>
                  </a:lnTo>
                  <a:lnTo>
                    <a:pt x="5" y="18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71" name="Freeform 107"/>
            <p:cNvSpPr>
              <a:spLocks/>
            </p:cNvSpPr>
            <p:nvPr/>
          </p:nvSpPr>
          <p:spPr bwMode="auto">
            <a:xfrm>
              <a:off x="4007" y="3526"/>
              <a:ext cx="185" cy="10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6" y="18"/>
                </a:cxn>
                <a:cxn ang="0">
                  <a:pos x="12" y="31"/>
                </a:cxn>
                <a:cxn ang="0">
                  <a:pos x="21" y="43"/>
                </a:cxn>
                <a:cxn ang="0">
                  <a:pos x="30" y="54"/>
                </a:cxn>
                <a:cxn ang="0">
                  <a:pos x="40" y="64"/>
                </a:cxn>
                <a:cxn ang="0">
                  <a:pos x="51" y="73"/>
                </a:cxn>
                <a:cxn ang="0">
                  <a:pos x="62" y="81"/>
                </a:cxn>
                <a:cxn ang="0">
                  <a:pos x="74" y="88"/>
                </a:cxn>
                <a:cxn ang="0">
                  <a:pos x="87" y="93"/>
                </a:cxn>
                <a:cxn ang="0">
                  <a:pos x="100" y="98"/>
                </a:cxn>
                <a:cxn ang="0">
                  <a:pos x="114" y="101"/>
                </a:cxn>
                <a:cxn ang="0">
                  <a:pos x="127" y="103"/>
                </a:cxn>
                <a:cxn ang="0">
                  <a:pos x="141" y="103"/>
                </a:cxn>
                <a:cxn ang="0">
                  <a:pos x="155" y="103"/>
                </a:cxn>
                <a:cxn ang="0">
                  <a:pos x="170" y="100"/>
                </a:cxn>
                <a:cxn ang="0">
                  <a:pos x="184" y="96"/>
                </a:cxn>
                <a:cxn ang="0">
                  <a:pos x="179" y="84"/>
                </a:cxn>
                <a:cxn ang="0">
                  <a:pos x="166" y="88"/>
                </a:cxn>
                <a:cxn ang="0">
                  <a:pos x="154" y="90"/>
                </a:cxn>
                <a:cxn ang="0">
                  <a:pos x="141" y="91"/>
                </a:cxn>
                <a:cxn ang="0">
                  <a:pos x="128" y="91"/>
                </a:cxn>
                <a:cxn ang="0">
                  <a:pos x="116" y="89"/>
                </a:cxn>
                <a:cxn ang="0">
                  <a:pos x="104" y="85"/>
                </a:cxn>
                <a:cxn ang="0">
                  <a:pos x="92" y="82"/>
                </a:cxn>
                <a:cxn ang="0">
                  <a:pos x="80" y="76"/>
                </a:cxn>
                <a:cxn ang="0">
                  <a:pos x="69" y="70"/>
                </a:cxn>
                <a:cxn ang="0">
                  <a:pos x="59" y="63"/>
                </a:cxn>
                <a:cxn ang="0">
                  <a:pos x="49" y="55"/>
                </a:cxn>
                <a:cxn ang="0">
                  <a:pos x="39" y="46"/>
                </a:cxn>
                <a:cxn ang="0">
                  <a:pos x="31" y="35"/>
                </a:cxn>
                <a:cxn ang="0">
                  <a:pos x="24" y="24"/>
                </a:cxn>
                <a:cxn ang="0">
                  <a:pos x="17" y="1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185" h="104">
                  <a:moveTo>
                    <a:pt x="0" y="4"/>
                  </a:moveTo>
                  <a:lnTo>
                    <a:pt x="0" y="4"/>
                  </a:lnTo>
                  <a:lnTo>
                    <a:pt x="6" y="18"/>
                  </a:lnTo>
                  <a:lnTo>
                    <a:pt x="12" y="31"/>
                  </a:lnTo>
                  <a:lnTo>
                    <a:pt x="21" y="43"/>
                  </a:lnTo>
                  <a:lnTo>
                    <a:pt x="30" y="54"/>
                  </a:lnTo>
                  <a:lnTo>
                    <a:pt x="40" y="64"/>
                  </a:lnTo>
                  <a:lnTo>
                    <a:pt x="51" y="73"/>
                  </a:lnTo>
                  <a:lnTo>
                    <a:pt x="62" y="81"/>
                  </a:lnTo>
                  <a:lnTo>
                    <a:pt x="74" y="88"/>
                  </a:lnTo>
                  <a:lnTo>
                    <a:pt x="87" y="93"/>
                  </a:lnTo>
                  <a:lnTo>
                    <a:pt x="100" y="98"/>
                  </a:lnTo>
                  <a:lnTo>
                    <a:pt x="114" y="101"/>
                  </a:lnTo>
                  <a:lnTo>
                    <a:pt x="127" y="103"/>
                  </a:lnTo>
                  <a:lnTo>
                    <a:pt x="141" y="103"/>
                  </a:lnTo>
                  <a:lnTo>
                    <a:pt x="155" y="103"/>
                  </a:lnTo>
                  <a:lnTo>
                    <a:pt x="170" y="100"/>
                  </a:lnTo>
                  <a:lnTo>
                    <a:pt x="184" y="96"/>
                  </a:lnTo>
                  <a:lnTo>
                    <a:pt x="179" y="84"/>
                  </a:lnTo>
                  <a:lnTo>
                    <a:pt x="166" y="88"/>
                  </a:lnTo>
                  <a:lnTo>
                    <a:pt x="154" y="90"/>
                  </a:lnTo>
                  <a:lnTo>
                    <a:pt x="141" y="91"/>
                  </a:lnTo>
                  <a:lnTo>
                    <a:pt x="128" y="91"/>
                  </a:lnTo>
                  <a:lnTo>
                    <a:pt x="116" y="89"/>
                  </a:lnTo>
                  <a:lnTo>
                    <a:pt x="104" y="85"/>
                  </a:lnTo>
                  <a:lnTo>
                    <a:pt x="92" y="82"/>
                  </a:lnTo>
                  <a:lnTo>
                    <a:pt x="80" y="76"/>
                  </a:lnTo>
                  <a:lnTo>
                    <a:pt x="69" y="70"/>
                  </a:lnTo>
                  <a:lnTo>
                    <a:pt x="59" y="63"/>
                  </a:lnTo>
                  <a:lnTo>
                    <a:pt x="49" y="55"/>
                  </a:lnTo>
                  <a:lnTo>
                    <a:pt x="39" y="46"/>
                  </a:lnTo>
                  <a:lnTo>
                    <a:pt x="31" y="35"/>
                  </a:lnTo>
                  <a:lnTo>
                    <a:pt x="24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0" y="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72" name="Freeform 108"/>
            <p:cNvSpPr>
              <a:spLocks/>
            </p:cNvSpPr>
            <p:nvPr/>
          </p:nvSpPr>
          <p:spPr bwMode="auto">
            <a:xfrm>
              <a:off x="3999" y="3347"/>
              <a:ext cx="99" cy="184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93" y="0"/>
                </a:cxn>
                <a:cxn ang="0">
                  <a:pos x="80" y="6"/>
                </a:cxn>
                <a:cxn ang="0">
                  <a:pos x="67" y="12"/>
                </a:cxn>
                <a:cxn ang="0">
                  <a:pos x="55" y="19"/>
                </a:cxn>
                <a:cxn ang="0">
                  <a:pos x="45" y="29"/>
                </a:cxn>
                <a:cxn ang="0">
                  <a:pos x="35" y="38"/>
                </a:cxn>
                <a:cxn ang="0">
                  <a:pos x="27" y="49"/>
                </a:cxn>
                <a:cxn ang="0">
                  <a:pos x="19" y="60"/>
                </a:cxn>
                <a:cxn ang="0">
                  <a:pos x="13" y="72"/>
                </a:cxn>
                <a:cxn ang="0">
                  <a:pos x="7" y="85"/>
                </a:cxn>
                <a:cxn ang="0">
                  <a:pos x="4" y="98"/>
                </a:cxn>
                <a:cxn ang="0">
                  <a:pos x="1" y="112"/>
                </a:cxn>
                <a:cxn ang="0">
                  <a:pos x="0" y="126"/>
                </a:cxn>
                <a:cxn ang="0">
                  <a:pos x="0" y="140"/>
                </a:cxn>
                <a:cxn ang="0">
                  <a:pos x="1" y="154"/>
                </a:cxn>
                <a:cxn ang="0">
                  <a:pos x="4" y="169"/>
                </a:cxn>
                <a:cxn ang="0">
                  <a:pos x="8" y="183"/>
                </a:cxn>
                <a:cxn ang="0">
                  <a:pos x="20" y="179"/>
                </a:cxn>
                <a:cxn ang="0">
                  <a:pos x="16" y="165"/>
                </a:cxn>
                <a:cxn ang="0">
                  <a:pos x="13" y="153"/>
                </a:cxn>
                <a:cxn ang="0">
                  <a:pos x="12" y="140"/>
                </a:cxn>
                <a:cxn ang="0">
                  <a:pos x="12" y="127"/>
                </a:cxn>
                <a:cxn ang="0">
                  <a:pos x="13" y="114"/>
                </a:cxn>
                <a:cxn ang="0">
                  <a:pos x="16" y="102"/>
                </a:cxn>
                <a:cxn ang="0">
                  <a:pos x="20" y="90"/>
                </a:cxn>
                <a:cxn ang="0">
                  <a:pos x="24" y="78"/>
                </a:cxn>
                <a:cxn ang="0">
                  <a:pos x="31" y="67"/>
                </a:cxn>
                <a:cxn ang="0">
                  <a:pos x="37" y="56"/>
                </a:cxn>
                <a:cxn ang="0">
                  <a:pos x="44" y="47"/>
                </a:cxn>
                <a:cxn ang="0">
                  <a:pos x="54" y="38"/>
                </a:cxn>
                <a:cxn ang="0">
                  <a:pos x="63" y="30"/>
                </a:cxn>
                <a:cxn ang="0">
                  <a:pos x="74" y="23"/>
                </a:cxn>
                <a:cxn ang="0">
                  <a:pos x="86" y="17"/>
                </a:cxn>
                <a:cxn ang="0">
                  <a:pos x="98" y="12"/>
                </a:cxn>
                <a:cxn ang="0">
                  <a:pos x="98" y="12"/>
                </a:cxn>
                <a:cxn ang="0">
                  <a:pos x="93" y="0"/>
                </a:cxn>
              </a:cxnLst>
              <a:rect l="0" t="0" r="r" b="b"/>
              <a:pathLst>
                <a:path w="99" h="184">
                  <a:moveTo>
                    <a:pt x="93" y="0"/>
                  </a:moveTo>
                  <a:lnTo>
                    <a:pt x="93" y="0"/>
                  </a:lnTo>
                  <a:lnTo>
                    <a:pt x="80" y="6"/>
                  </a:lnTo>
                  <a:lnTo>
                    <a:pt x="67" y="12"/>
                  </a:lnTo>
                  <a:lnTo>
                    <a:pt x="55" y="19"/>
                  </a:lnTo>
                  <a:lnTo>
                    <a:pt x="45" y="29"/>
                  </a:lnTo>
                  <a:lnTo>
                    <a:pt x="35" y="38"/>
                  </a:lnTo>
                  <a:lnTo>
                    <a:pt x="27" y="49"/>
                  </a:lnTo>
                  <a:lnTo>
                    <a:pt x="19" y="60"/>
                  </a:lnTo>
                  <a:lnTo>
                    <a:pt x="13" y="72"/>
                  </a:lnTo>
                  <a:lnTo>
                    <a:pt x="7" y="85"/>
                  </a:lnTo>
                  <a:lnTo>
                    <a:pt x="4" y="98"/>
                  </a:lnTo>
                  <a:lnTo>
                    <a:pt x="1" y="112"/>
                  </a:lnTo>
                  <a:lnTo>
                    <a:pt x="0" y="126"/>
                  </a:lnTo>
                  <a:lnTo>
                    <a:pt x="0" y="140"/>
                  </a:lnTo>
                  <a:lnTo>
                    <a:pt x="1" y="154"/>
                  </a:lnTo>
                  <a:lnTo>
                    <a:pt x="4" y="169"/>
                  </a:lnTo>
                  <a:lnTo>
                    <a:pt x="8" y="183"/>
                  </a:lnTo>
                  <a:lnTo>
                    <a:pt x="20" y="179"/>
                  </a:lnTo>
                  <a:lnTo>
                    <a:pt x="16" y="165"/>
                  </a:lnTo>
                  <a:lnTo>
                    <a:pt x="13" y="153"/>
                  </a:lnTo>
                  <a:lnTo>
                    <a:pt x="12" y="140"/>
                  </a:lnTo>
                  <a:lnTo>
                    <a:pt x="12" y="127"/>
                  </a:lnTo>
                  <a:lnTo>
                    <a:pt x="13" y="114"/>
                  </a:lnTo>
                  <a:lnTo>
                    <a:pt x="16" y="102"/>
                  </a:lnTo>
                  <a:lnTo>
                    <a:pt x="20" y="90"/>
                  </a:lnTo>
                  <a:lnTo>
                    <a:pt x="24" y="78"/>
                  </a:lnTo>
                  <a:lnTo>
                    <a:pt x="31" y="67"/>
                  </a:lnTo>
                  <a:lnTo>
                    <a:pt x="37" y="56"/>
                  </a:lnTo>
                  <a:lnTo>
                    <a:pt x="44" y="47"/>
                  </a:lnTo>
                  <a:lnTo>
                    <a:pt x="54" y="38"/>
                  </a:lnTo>
                  <a:lnTo>
                    <a:pt x="63" y="30"/>
                  </a:lnTo>
                  <a:lnTo>
                    <a:pt x="74" y="23"/>
                  </a:lnTo>
                  <a:lnTo>
                    <a:pt x="86" y="17"/>
                  </a:lnTo>
                  <a:lnTo>
                    <a:pt x="98" y="12"/>
                  </a:lnTo>
                  <a:lnTo>
                    <a:pt x="9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73" name="Freeform 109"/>
            <p:cNvSpPr>
              <a:spLocks/>
            </p:cNvSpPr>
            <p:nvPr/>
          </p:nvSpPr>
          <p:spPr bwMode="auto">
            <a:xfrm>
              <a:off x="4092" y="3340"/>
              <a:ext cx="186" cy="104"/>
            </a:xfrm>
            <a:custGeom>
              <a:avLst/>
              <a:gdLst/>
              <a:ahLst/>
              <a:cxnLst>
                <a:cxn ang="0">
                  <a:pos x="185" y="99"/>
                </a:cxn>
                <a:cxn ang="0">
                  <a:pos x="185" y="99"/>
                </a:cxn>
                <a:cxn ang="0">
                  <a:pos x="179" y="85"/>
                </a:cxn>
                <a:cxn ang="0">
                  <a:pos x="172" y="72"/>
                </a:cxn>
                <a:cxn ang="0">
                  <a:pos x="164" y="60"/>
                </a:cxn>
                <a:cxn ang="0">
                  <a:pos x="154" y="49"/>
                </a:cxn>
                <a:cxn ang="0">
                  <a:pos x="145" y="39"/>
                </a:cxn>
                <a:cxn ang="0">
                  <a:pos x="134" y="30"/>
                </a:cxn>
                <a:cxn ang="0">
                  <a:pos x="122" y="22"/>
                </a:cxn>
                <a:cxn ang="0">
                  <a:pos x="110" y="15"/>
                </a:cxn>
                <a:cxn ang="0">
                  <a:pos x="97" y="9"/>
                </a:cxn>
                <a:cxn ang="0">
                  <a:pos x="84" y="5"/>
                </a:cxn>
                <a:cxn ang="0">
                  <a:pos x="70" y="2"/>
                </a:cxn>
                <a:cxn ang="0">
                  <a:pos x="57" y="0"/>
                </a:cxn>
                <a:cxn ang="0">
                  <a:pos x="43" y="0"/>
                </a:cxn>
                <a:cxn ang="0">
                  <a:pos x="29" y="0"/>
                </a:cxn>
                <a:cxn ang="0">
                  <a:pos x="14" y="3"/>
                </a:cxn>
                <a:cxn ang="0">
                  <a:pos x="0" y="7"/>
                </a:cxn>
                <a:cxn ang="0">
                  <a:pos x="5" y="19"/>
                </a:cxn>
                <a:cxn ang="0">
                  <a:pos x="18" y="15"/>
                </a:cxn>
                <a:cxn ang="0">
                  <a:pos x="30" y="13"/>
                </a:cxn>
                <a:cxn ang="0">
                  <a:pos x="43" y="13"/>
                </a:cxn>
                <a:cxn ang="0">
                  <a:pos x="56" y="13"/>
                </a:cxn>
                <a:cxn ang="0">
                  <a:pos x="68" y="14"/>
                </a:cxn>
                <a:cxn ang="0">
                  <a:pos x="80" y="18"/>
                </a:cxn>
                <a:cxn ang="0">
                  <a:pos x="92" y="22"/>
                </a:cxn>
                <a:cxn ang="0">
                  <a:pos x="104" y="26"/>
                </a:cxn>
                <a:cxn ang="0">
                  <a:pos x="115" y="33"/>
                </a:cxn>
                <a:cxn ang="0">
                  <a:pos x="126" y="40"/>
                </a:cxn>
                <a:cxn ang="0">
                  <a:pos x="135" y="48"/>
                </a:cxn>
                <a:cxn ang="0">
                  <a:pos x="145" y="57"/>
                </a:cxn>
                <a:cxn ang="0">
                  <a:pos x="153" y="68"/>
                </a:cxn>
                <a:cxn ang="0">
                  <a:pos x="161" y="79"/>
                </a:cxn>
                <a:cxn ang="0">
                  <a:pos x="167" y="91"/>
                </a:cxn>
                <a:cxn ang="0">
                  <a:pos x="172" y="103"/>
                </a:cxn>
                <a:cxn ang="0">
                  <a:pos x="172" y="103"/>
                </a:cxn>
                <a:cxn ang="0">
                  <a:pos x="185" y="99"/>
                </a:cxn>
              </a:cxnLst>
              <a:rect l="0" t="0" r="r" b="b"/>
              <a:pathLst>
                <a:path w="186" h="104">
                  <a:moveTo>
                    <a:pt x="185" y="99"/>
                  </a:moveTo>
                  <a:lnTo>
                    <a:pt x="185" y="99"/>
                  </a:lnTo>
                  <a:lnTo>
                    <a:pt x="179" y="85"/>
                  </a:lnTo>
                  <a:lnTo>
                    <a:pt x="172" y="72"/>
                  </a:lnTo>
                  <a:lnTo>
                    <a:pt x="164" y="60"/>
                  </a:lnTo>
                  <a:lnTo>
                    <a:pt x="154" y="49"/>
                  </a:lnTo>
                  <a:lnTo>
                    <a:pt x="145" y="39"/>
                  </a:lnTo>
                  <a:lnTo>
                    <a:pt x="134" y="30"/>
                  </a:lnTo>
                  <a:lnTo>
                    <a:pt x="122" y="22"/>
                  </a:lnTo>
                  <a:lnTo>
                    <a:pt x="110" y="15"/>
                  </a:lnTo>
                  <a:lnTo>
                    <a:pt x="97" y="9"/>
                  </a:lnTo>
                  <a:lnTo>
                    <a:pt x="84" y="5"/>
                  </a:lnTo>
                  <a:lnTo>
                    <a:pt x="70" y="2"/>
                  </a:lnTo>
                  <a:lnTo>
                    <a:pt x="57" y="0"/>
                  </a:lnTo>
                  <a:lnTo>
                    <a:pt x="43" y="0"/>
                  </a:lnTo>
                  <a:lnTo>
                    <a:pt x="29" y="0"/>
                  </a:lnTo>
                  <a:lnTo>
                    <a:pt x="14" y="3"/>
                  </a:lnTo>
                  <a:lnTo>
                    <a:pt x="0" y="7"/>
                  </a:lnTo>
                  <a:lnTo>
                    <a:pt x="5" y="19"/>
                  </a:lnTo>
                  <a:lnTo>
                    <a:pt x="18" y="15"/>
                  </a:lnTo>
                  <a:lnTo>
                    <a:pt x="30" y="13"/>
                  </a:lnTo>
                  <a:lnTo>
                    <a:pt x="43" y="13"/>
                  </a:lnTo>
                  <a:lnTo>
                    <a:pt x="56" y="13"/>
                  </a:lnTo>
                  <a:lnTo>
                    <a:pt x="68" y="14"/>
                  </a:lnTo>
                  <a:lnTo>
                    <a:pt x="80" y="18"/>
                  </a:lnTo>
                  <a:lnTo>
                    <a:pt x="92" y="22"/>
                  </a:lnTo>
                  <a:lnTo>
                    <a:pt x="104" y="26"/>
                  </a:lnTo>
                  <a:lnTo>
                    <a:pt x="115" y="33"/>
                  </a:lnTo>
                  <a:lnTo>
                    <a:pt x="126" y="40"/>
                  </a:lnTo>
                  <a:lnTo>
                    <a:pt x="135" y="48"/>
                  </a:lnTo>
                  <a:lnTo>
                    <a:pt x="145" y="57"/>
                  </a:lnTo>
                  <a:lnTo>
                    <a:pt x="153" y="68"/>
                  </a:lnTo>
                  <a:lnTo>
                    <a:pt x="161" y="79"/>
                  </a:lnTo>
                  <a:lnTo>
                    <a:pt x="167" y="91"/>
                  </a:lnTo>
                  <a:lnTo>
                    <a:pt x="172" y="103"/>
                  </a:lnTo>
                  <a:lnTo>
                    <a:pt x="185" y="9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74" name="Freeform 110"/>
            <p:cNvSpPr>
              <a:spLocks/>
            </p:cNvSpPr>
            <p:nvPr/>
          </p:nvSpPr>
          <p:spPr bwMode="auto">
            <a:xfrm>
              <a:off x="1580" y="2106"/>
              <a:ext cx="191" cy="190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2" y="189"/>
                </a:cxn>
                <a:cxn ang="0">
                  <a:pos x="190" y="11"/>
                </a:cxn>
                <a:cxn ang="0">
                  <a:pos x="178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1" h="190">
                  <a:moveTo>
                    <a:pt x="6" y="183"/>
                  </a:moveTo>
                  <a:lnTo>
                    <a:pt x="12" y="189"/>
                  </a:lnTo>
                  <a:lnTo>
                    <a:pt x="190" y="11"/>
                  </a:lnTo>
                  <a:lnTo>
                    <a:pt x="178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75" name="Freeform 111"/>
            <p:cNvSpPr>
              <a:spLocks/>
            </p:cNvSpPr>
            <p:nvPr/>
          </p:nvSpPr>
          <p:spPr bwMode="auto">
            <a:xfrm>
              <a:off x="1403" y="2105"/>
              <a:ext cx="190" cy="19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2"/>
                </a:cxn>
                <a:cxn ang="0">
                  <a:pos x="177" y="190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91">
                  <a:moveTo>
                    <a:pt x="6" y="6"/>
                  </a:moveTo>
                  <a:lnTo>
                    <a:pt x="0" y="12"/>
                  </a:lnTo>
                  <a:lnTo>
                    <a:pt x="177" y="190"/>
                  </a:lnTo>
                  <a:lnTo>
                    <a:pt x="189" y="178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76" name="Freeform 112"/>
            <p:cNvSpPr>
              <a:spLocks/>
            </p:cNvSpPr>
            <p:nvPr/>
          </p:nvSpPr>
          <p:spPr bwMode="auto">
            <a:xfrm>
              <a:off x="1580" y="2106"/>
              <a:ext cx="191" cy="190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2" y="189"/>
                </a:cxn>
                <a:cxn ang="0">
                  <a:pos x="190" y="11"/>
                </a:cxn>
                <a:cxn ang="0">
                  <a:pos x="178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1" h="190">
                  <a:moveTo>
                    <a:pt x="6" y="183"/>
                  </a:moveTo>
                  <a:lnTo>
                    <a:pt x="12" y="189"/>
                  </a:lnTo>
                  <a:lnTo>
                    <a:pt x="190" y="11"/>
                  </a:lnTo>
                  <a:lnTo>
                    <a:pt x="178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77" name="Freeform 113"/>
            <p:cNvSpPr>
              <a:spLocks/>
            </p:cNvSpPr>
            <p:nvPr/>
          </p:nvSpPr>
          <p:spPr bwMode="auto">
            <a:xfrm>
              <a:off x="1403" y="2105"/>
              <a:ext cx="190" cy="19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2"/>
                </a:cxn>
                <a:cxn ang="0">
                  <a:pos x="177" y="190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91">
                  <a:moveTo>
                    <a:pt x="6" y="6"/>
                  </a:moveTo>
                  <a:lnTo>
                    <a:pt x="0" y="12"/>
                  </a:lnTo>
                  <a:lnTo>
                    <a:pt x="177" y="190"/>
                  </a:lnTo>
                  <a:lnTo>
                    <a:pt x="189" y="178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78" name="Freeform 114"/>
            <p:cNvSpPr>
              <a:spLocks/>
            </p:cNvSpPr>
            <p:nvPr/>
          </p:nvSpPr>
          <p:spPr bwMode="auto">
            <a:xfrm>
              <a:off x="1226" y="2113"/>
              <a:ext cx="190" cy="190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2" y="189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0" h="190">
                  <a:moveTo>
                    <a:pt x="6" y="183"/>
                  </a:moveTo>
                  <a:lnTo>
                    <a:pt x="12" y="189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79" name="Freeform 115"/>
            <p:cNvSpPr>
              <a:spLocks/>
            </p:cNvSpPr>
            <p:nvPr/>
          </p:nvSpPr>
          <p:spPr bwMode="auto">
            <a:xfrm>
              <a:off x="1048" y="2113"/>
              <a:ext cx="191" cy="19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0" y="11"/>
                </a:cxn>
                <a:cxn ang="0">
                  <a:pos x="178" y="189"/>
                </a:cxn>
                <a:cxn ang="0">
                  <a:pos x="190" y="177"/>
                </a:cxn>
                <a:cxn ang="0">
                  <a:pos x="12" y="0"/>
                </a:cxn>
                <a:cxn ang="0">
                  <a:pos x="6" y="5"/>
                </a:cxn>
              </a:cxnLst>
              <a:rect l="0" t="0" r="r" b="b"/>
              <a:pathLst>
                <a:path w="191" h="190">
                  <a:moveTo>
                    <a:pt x="6" y="5"/>
                  </a:moveTo>
                  <a:lnTo>
                    <a:pt x="0" y="11"/>
                  </a:lnTo>
                  <a:lnTo>
                    <a:pt x="178" y="189"/>
                  </a:lnTo>
                  <a:lnTo>
                    <a:pt x="190" y="177"/>
                  </a:lnTo>
                  <a:lnTo>
                    <a:pt x="12" y="0"/>
                  </a:lnTo>
                  <a:lnTo>
                    <a:pt x="6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80" name="Freeform 116"/>
            <p:cNvSpPr>
              <a:spLocks/>
            </p:cNvSpPr>
            <p:nvPr/>
          </p:nvSpPr>
          <p:spPr bwMode="auto">
            <a:xfrm>
              <a:off x="2283" y="2092"/>
              <a:ext cx="189" cy="189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11" y="188"/>
                </a:cxn>
                <a:cxn ang="0">
                  <a:pos x="188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5" y="183"/>
                </a:cxn>
              </a:cxnLst>
              <a:rect l="0" t="0" r="r" b="b"/>
              <a:pathLst>
                <a:path w="189" h="189">
                  <a:moveTo>
                    <a:pt x="5" y="183"/>
                  </a:moveTo>
                  <a:lnTo>
                    <a:pt x="11" y="188"/>
                  </a:lnTo>
                  <a:lnTo>
                    <a:pt x="188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5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81" name="Freeform 117"/>
            <p:cNvSpPr>
              <a:spLocks/>
            </p:cNvSpPr>
            <p:nvPr/>
          </p:nvSpPr>
          <p:spPr bwMode="auto">
            <a:xfrm>
              <a:off x="2105" y="2092"/>
              <a:ext cx="190" cy="189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1"/>
                </a:cxn>
                <a:cxn ang="0">
                  <a:pos x="178" y="188"/>
                </a:cxn>
                <a:cxn ang="0">
                  <a:pos x="189" y="177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89">
                  <a:moveTo>
                    <a:pt x="6" y="6"/>
                  </a:moveTo>
                  <a:lnTo>
                    <a:pt x="0" y="11"/>
                  </a:lnTo>
                  <a:lnTo>
                    <a:pt x="178" y="188"/>
                  </a:lnTo>
                  <a:lnTo>
                    <a:pt x="189" y="177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82" name="Freeform 118"/>
            <p:cNvSpPr>
              <a:spLocks/>
            </p:cNvSpPr>
            <p:nvPr/>
          </p:nvSpPr>
          <p:spPr bwMode="auto">
            <a:xfrm>
              <a:off x="2283" y="2092"/>
              <a:ext cx="189" cy="189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11" y="188"/>
                </a:cxn>
                <a:cxn ang="0">
                  <a:pos x="188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5" y="183"/>
                </a:cxn>
              </a:cxnLst>
              <a:rect l="0" t="0" r="r" b="b"/>
              <a:pathLst>
                <a:path w="189" h="189">
                  <a:moveTo>
                    <a:pt x="5" y="183"/>
                  </a:moveTo>
                  <a:lnTo>
                    <a:pt x="11" y="188"/>
                  </a:lnTo>
                  <a:lnTo>
                    <a:pt x="188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5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83" name="Freeform 119"/>
            <p:cNvSpPr>
              <a:spLocks/>
            </p:cNvSpPr>
            <p:nvPr/>
          </p:nvSpPr>
          <p:spPr bwMode="auto">
            <a:xfrm>
              <a:off x="2105" y="2092"/>
              <a:ext cx="190" cy="189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1"/>
                </a:cxn>
                <a:cxn ang="0">
                  <a:pos x="178" y="188"/>
                </a:cxn>
                <a:cxn ang="0">
                  <a:pos x="189" y="177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89">
                  <a:moveTo>
                    <a:pt x="6" y="6"/>
                  </a:moveTo>
                  <a:lnTo>
                    <a:pt x="0" y="11"/>
                  </a:lnTo>
                  <a:lnTo>
                    <a:pt x="178" y="188"/>
                  </a:lnTo>
                  <a:lnTo>
                    <a:pt x="189" y="177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84" name="Freeform 120"/>
            <p:cNvSpPr>
              <a:spLocks/>
            </p:cNvSpPr>
            <p:nvPr/>
          </p:nvSpPr>
          <p:spPr bwMode="auto">
            <a:xfrm>
              <a:off x="1928" y="2099"/>
              <a:ext cx="191" cy="190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2" y="189"/>
                </a:cxn>
                <a:cxn ang="0">
                  <a:pos x="190" y="11"/>
                </a:cxn>
                <a:cxn ang="0">
                  <a:pos x="178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1" h="190">
                  <a:moveTo>
                    <a:pt x="6" y="183"/>
                  </a:moveTo>
                  <a:lnTo>
                    <a:pt x="12" y="189"/>
                  </a:lnTo>
                  <a:lnTo>
                    <a:pt x="190" y="11"/>
                  </a:lnTo>
                  <a:lnTo>
                    <a:pt x="178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85" name="Freeform 121"/>
            <p:cNvSpPr>
              <a:spLocks/>
            </p:cNvSpPr>
            <p:nvPr/>
          </p:nvSpPr>
          <p:spPr bwMode="auto">
            <a:xfrm>
              <a:off x="1751" y="2099"/>
              <a:ext cx="190" cy="190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0" y="11"/>
                </a:cxn>
                <a:cxn ang="0">
                  <a:pos x="177" y="189"/>
                </a:cxn>
                <a:cxn ang="0">
                  <a:pos x="189" y="177"/>
                </a:cxn>
                <a:cxn ang="0">
                  <a:pos x="11" y="0"/>
                </a:cxn>
                <a:cxn ang="0">
                  <a:pos x="5" y="5"/>
                </a:cxn>
              </a:cxnLst>
              <a:rect l="0" t="0" r="r" b="b"/>
              <a:pathLst>
                <a:path w="190" h="190">
                  <a:moveTo>
                    <a:pt x="5" y="5"/>
                  </a:moveTo>
                  <a:lnTo>
                    <a:pt x="0" y="11"/>
                  </a:lnTo>
                  <a:lnTo>
                    <a:pt x="177" y="189"/>
                  </a:lnTo>
                  <a:lnTo>
                    <a:pt x="189" y="177"/>
                  </a:lnTo>
                  <a:lnTo>
                    <a:pt x="11" y="0"/>
                  </a:lnTo>
                  <a:lnTo>
                    <a:pt x="5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86" name="Freeform 122"/>
            <p:cNvSpPr>
              <a:spLocks/>
            </p:cNvSpPr>
            <p:nvPr/>
          </p:nvSpPr>
          <p:spPr bwMode="auto">
            <a:xfrm>
              <a:off x="877" y="2062"/>
              <a:ext cx="281" cy="272"/>
            </a:xfrm>
            <a:custGeom>
              <a:avLst/>
              <a:gdLst/>
              <a:ahLst/>
              <a:cxnLst>
                <a:cxn ang="0">
                  <a:pos x="66" y="21"/>
                </a:cxn>
                <a:cxn ang="0">
                  <a:pos x="44" y="37"/>
                </a:cxn>
                <a:cxn ang="0">
                  <a:pos x="26" y="57"/>
                </a:cxn>
                <a:cxn ang="0">
                  <a:pos x="13" y="80"/>
                </a:cxn>
                <a:cxn ang="0">
                  <a:pos x="4" y="105"/>
                </a:cxn>
                <a:cxn ang="0">
                  <a:pos x="0" y="130"/>
                </a:cxn>
                <a:cxn ang="0">
                  <a:pos x="1" y="157"/>
                </a:cxn>
                <a:cxn ang="0">
                  <a:pos x="8" y="183"/>
                </a:cxn>
                <a:cxn ang="0">
                  <a:pos x="20" y="208"/>
                </a:cxn>
                <a:cxn ang="0">
                  <a:pos x="37" y="229"/>
                </a:cxn>
                <a:cxn ang="0">
                  <a:pos x="57" y="246"/>
                </a:cxn>
                <a:cxn ang="0">
                  <a:pos x="80" y="259"/>
                </a:cxn>
                <a:cxn ang="0">
                  <a:pos x="105" y="267"/>
                </a:cxn>
                <a:cxn ang="0">
                  <a:pos x="132" y="271"/>
                </a:cxn>
                <a:cxn ang="0">
                  <a:pos x="159" y="270"/>
                </a:cxn>
                <a:cxn ang="0">
                  <a:pos x="186" y="263"/>
                </a:cxn>
                <a:cxn ang="0">
                  <a:pos x="212" y="251"/>
                </a:cxn>
                <a:cxn ang="0">
                  <a:pos x="235" y="234"/>
                </a:cxn>
                <a:cxn ang="0">
                  <a:pos x="253" y="214"/>
                </a:cxn>
                <a:cxn ang="0">
                  <a:pos x="266" y="191"/>
                </a:cxn>
                <a:cxn ang="0">
                  <a:pos x="275" y="167"/>
                </a:cxn>
                <a:cxn ang="0">
                  <a:pos x="279" y="141"/>
                </a:cxn>
                <a:cxn ang="0">
                  <a:pos x="278" y="114"/>
                </a:cxn>
                <a:cxn ang="0">
                  <a:pos x="272" y="88"/>
                </a:cxn>
                <a:cxn ang="0">
                  <a:pos x="259" y="64"/>
                </a:cxn>
                <a:cxn ang="0">
                  <a:pos x="242" y="42"/>
                </a:cxn>
                <a:cxn ang="0">
                  <a:pos x="222" y="25"/>
                </a:cxn>
                <a:cxn ang="0">
                  <a:pos x="199" y="12"/>
                </a:cxn>
                <a:cxn ang="0">
                  <a:pos x="173" y="4"/>
                </a:cxn>
                <a:cxn ang="0">
                  <a:pos x="147" y="0"/>
                </a:cxn>
                <a:cxn ang="0">
                  <a:pos x="119" y="2"/>
                </a:cxn>
                <a:cxn ang="0">
                  <a:pos x="92" y="9"/>
                </a:cxn>
              </a:cxnLst>
              <a:rect l="0" t="0" r="r" b="b"/>
              <a:pathLst>
                <a:path w="281" h="272">
                  <a:moveTo>
                    <a:pt x="79" y="14"/>
                  </a:moveTo>
                  <a:lnTo>
                    <a:pt x="66" y="21"/>
                  </a:lnTo>
                  <a:lnTo>
                    <a:pt x="55" y="28"/>
                  </a:lnTo>
                  <a:lnTo>
                    <a:pt x="44" y="37"/>
                  </a:lnTo>
                  <a:lnTo>
                    <a:pt x="35" y="46"/>
                  </a:lnTo>
                  <a:lnTo>
                    <a:pt x="26" y="57"/>
                  </a:lnTo>
                  <a:lnTo>
                    <a:pt x="19" y="68"/>
                  </a:lnTo>
                  <a:lnTo>
                    <a:pt x="13" y="80"/>
                  </a:lnTo>
                  <a:lnTo>
                    <a:pt x="8" y="92"/>
                  </a:lnTo>
                  <a:lnTo>
                    <a:pt x="4" y="105"/>
                  </a:lnTo>
                  <a:lnTo>
                    <a:pt x="1" y="117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1" y="157"/>
                  </a:lnTo>
                  <a:lnTo>
                    <a:pt x="4" y="170"/>
                  </a:lnTo>
                  <a:lnTo>
                    <a:pt x="8" y="183"/>
                  </a:lnTo>
                  <a:lnTo>
                    <a:pt x="13" y="195"/>
                  </a:lnTo>
                  <a:lnTo>
                    <a:pt x="20" y="208"/>
                  </a:lnTo>
                  <a:lnTo>
                    <a:pt x="28" y="218"/>
                  </a:lnTo>
                  <a:lnTo>
                    <a:pt x="37" y="229"/>
                  </a:lnTo>
                  <a:lnTo>
                    <a:pt x="47" y="238"/>
                  </a:lnTo>
                  <a:lnTo>
                    <a:pt x="57" y="246"/>
                  </a:lnTo>
                  <a:lnTo>
                    <a:pt x="68" y="253"/>
                  </a:lnTo>
                  <a:lnTo>
                    <a:pt x="80" y="259"/>
                  </a:lnTo>
                  <a:lnTo>
                    <a:pt x="93" y="263"/>
                  </a:lnTo>
                  <a:lnTo>
                    <a:pt x="105" y="267"/>
                  </a:lnTo>
                  <a:lnTo>
                    <a:pt x="119" y="270"/>
                  </a:lnTo>
                  <a:lnTo>
                    <a:pt x="132" y="271"/>
                  </a:lnTo>
                  <a:lnTo>
                    <a:pt x="146" y="271"/>
                  </a:lnTo>
                  <a:lnTo>
                    <a:pt x="159" y="270"/>
                  </a:lnTo>
                  <a:lnTo>
                    <a:pt x="173" y="267"/>
                  </a:lnTo>
                  <a:lnTo>
                    <a:pt x="186" y="263"/>
                  </a:lnTo>
                  <a:lnTo>
                    <a:pt x="200" y="258"/>
                  </a:lnTo>
                  <a:lnTo>
                    <a:pt x="212" y="251"/>
                  </a:lnTo>
                  <a:lnTo>
                    <a:pt x="224" y="243"/>
                  </a:lnTo>
                  <a:lnTo>
                    <a:pt x="235" y="234"/>
                  </a:lnTo>
                  <a:lnTo>
                    <a:pt x="244" y="224"/>
                  </a:lnTo>
                  <a:lnTo>
                    <a:pt x="253" y="214"/>
                  </a:lnTo>
                  <a:lnTo>
                    <a:pt x="260" y="203"/>
                  </a:lnTo>
                  <a:lnTo>
                    <a:pt x="266" y="191"/>
                  </a:lnTo>
                  <a:lnTo>
                    <a:pt x="272" y="179"/>
                  </a:lnTo>
                  <a:lnTo>
                    <a:pt x="275" y="167"/>
                  </a:lnTo>
                  <a:lnTo>
                    <a:pt x="278" y="154"/>
                  </a:lnTo>
                  <a:lnTo>
                    <a:pt x="279" y="141"/>
                  </a:lnTo>
                  <a:lnTo>
                    <a:pt x="280" y="128"/>
                  </a:lnTo>
                  <a:lnTo>
                    <a:pt x="278" y="114"/>
                  </a:lnTo>
                  <a:lnTo>
                    <a:pt x="276" y="102"/>
                  </a:lnTo>
                  <a:lnTo>
                    <a:pt x="272" y="88"/>
                  </a:lnTo>
                  <a:lnTo>
                    <a:pt x="266" y="76"/>
                  </a:lnTo>
                  <a:lnTo>
                    <a:pt x="259" y="64"/>
                  </a:lnTo>
                  <a:lnTo>
                    <a:pt x="251" y="53"/>
                  </a:lnTo>
                  <a:lnTo>
                    <a:pt x="242" y="42"/>
                  </a:lnTo>
                  <a:lnTo>
                    <a:pt x="232" y="33"/>
                  </a:lnTo>
                  <a:lnTo>
                    <a:pt x="222" y="25"/>
                  </a:lnTo>
                  <a:lnTo>
                    <a:pt x="211" y="18"/>
                  </a:lnTo>
                  <a:lnTo>
                    <a:pt x="199" y="12"/>
                  </a:lnTo>
                  <a:lnTo>
                    <a:pt x="186" y="7"/>
                  </a:lnTo>
                  <a:lnTo>
                    <a:pt x="173" y="4"/>
                  </a:lnTo>
                  <a:lnTo>
                    <a:pt x="160" y="2"/>
                  </a:lnTo>
                  <a:lnTo>
                    <a:pt x="147" y="0"/>
                  </a:lnTo>
                  <a:lnTo>
                    <a:pt x="133" y="0"/>
                  </a:lnTo>
                  <a:lnTo>
                    <a:pt x="119" y="2"/>
                  </a:lnTo>
                  <a:lnTo>
                    <a:pt x="106" y="4"/>
                  </a:lnTo>
                  <a:lnTo>
                    <a:pt x="92" y="9"/>
                  </a:lnTo>
                  <a:lnTo>
                    <a:pt x="79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87" name="Freeform 123"/>
            <p:cNvSpPr>
              <a:spLocks/>
            </p:cNvSpPr>
            <p:nvPr/>
          </p:nvSpPr>
          <p:spPr bwMode="auto">
            <a:xfrm>
              <a:off x="870" y="2070"/>
              <a:ext cx="90" cy="191"/>
            </a:xfrm>
            <a:custGeom>
              <a:avLst/>
              <a:gdLst/>
              <a:ahLst/>
              <a:cxnLst>
                <a:cxn ang="0">
                  <a:pos x="15" y="190"/>
                </a:cxn>
                <a:cxn ang="0">
                  <a:pos x="15" y="190"/>
                </a:cxn>
                <a:cxn ang="0">
                  <a:pos x="8" y="177"/>
                </a:cxn>
                <a:cxn ang="0">
                  <a:pos x="4" y="163"/>
                </a:cxn>
                <a:cxn ang="0">
                  <a:pos x="2" y="150"/>
                </a:cxn>
                <a:cxn ang="0">
                  <a:pos x="0" y="136"/>
                </a:cxn>
                <a:cxn ang="0">
                  <a:pos x="0" y="122"/>
                </a:cxn>
                <a:cxn ang="0">
                  <a:pos x="2" y="108"/>
                </a:cxn>
                <a:cxn ang="0">
                  <a:pos x="4" y="95"/>
                </a:cxn>
                <a:cxn ang="0">
                  <a:pos x="8" y="82"/>
                </a:cxn>
                <a:cxn ang="0">
                  <a:pos x="14" y="69"/>
                </a:cxn>
                <a:cxn ang="0">
                  <a:pos x="20" y="56"/>
                </a:cxn>
                <a:cxn ang="0">
                  <a:pos x="28" y="45"/>
                </a:cxn>
                <a:cxn ang="0">
                  <a:pos x="37" y="34"/>
                </a:cxn>
                <a:cxn ang="0">
                  <a:pos x="47" y="24"/>
                </a:cxn>
                <a:cxn ang="0">
                  <a:pos x="58" y="15"/>
                </a:cxn>
                <a:cxn ang="0">
                  <a:pos x="70" y="7"/>
                </a:cxn>
                <a:cxn ang="0">
                  <a:pos x="83" y="0"/>
                </a:cxn>
                <a:cxn ang="0">
                  <a:pos x="89" y="11"/>
                </a:cxn>
                <a:cxn ang="0">
                  <a:pos x="77" y="18"/>
                </a:cxn>
                <a:cxn ang="0">
                  <a:pos x="66" y="25"/>
                </a:cxn>
                <a:cxn ang="0">
                  <a:pos x="56" y="33"/>
                </a:cxn>
                <a:cxn ang="0">
                  <a:pos x="46" y="43"/>
                </a:cxn>
                <a:cxn ang="0">
                  <a:pos x="38" y="53"/>
                </a:cxn>
                <a:cxn ang="0">
                  <a:pos x="31" y="63"/>
                </a:cxn>
                <a:cxn ang="0">
                  <a:pos x="26" y="75"/>
                </a:cxn>
                <a:cxn ang="0">
                  <a:pos x="21" y="86"/>
                </a:cxn>
                <a:cxn ang="0">
                  <a:pos x="17" y="98"/>
                </a:cxn>
                <a:cxn ang="0">
                  <a:pos x="15" y="110"/>
                </a:cxn>
                <a:cxn ang="0">
                  <a:pos x="13" y="123"/>
                </a:cxn>
                <a:cxn ang="0">
                  <a:pos x="13" y="135"/>
                </a:cxn>
                <a:cxn ang="0">
                  <a:pos x="15" y="148"/>
                </a:cxn>
                <a:cxn ang="0">
                  <a:pos x="17" y="160"/>
                </a:cxn>
                <a:cxn ang="0">
                  <a:pos x="21" y="172"/>
                </a:cxn>
                <a:cxn ang="0">
                  <a:pos x="26" y="185"/>
                </a:cxn>
                <a:cxn ang="0">
                  <a:pos x="26" y="185"/>
                </a:cxn>
                <a:cxn ang="0">
                  <a:pos x="15" y="190"/>
                </a:cxn>
              </a:cxnLst>
              <a:rect l="0" t="0" r="r" b="b"/>
              <a:pathLst>
                <a:path w="90" h="191">
                  <a:moveTo>
                    <a:pt x="15" y="190"/>
                  </a:moveTo>
                  <a:lnTo>
                    <a:pt x="15" y="190"/>
                  </a:lnTo>
                  <a:lnTo>
                    <a:pt x="8" y="177"/>
                  </a:lnTo>
                  <a:lnTo>
                    <a:pt x="4" y="163"/>
                  </a:lnTo>
                  <a:lnTo>
                    <a:pt x="2" y="150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08"/>
                  </a:lnTo>
                  <a:lnTo>
                    <a:pt x="4" y="95"/>
                  </a:lnTo>
                  <a:lnTo>
                    <a:pt x="8" y="82"/>
                  </a:lnTo>
                  <a:lnTo>
                    <a:pt x="14" y="69"/>
                  </a:lnTo>
                  <a:lnTo>
                    <a:pt x="20" y="56"/>
                  </a:lnTo>
                  <a:lnTo>
                    <a:pt x="28" y="45"/>
                  </a:lnTo>
                  <a:lnTo>
                    <a:pt x="37" y="34"/>
                  </a:lnTo>
                  <a:lnTo>
                    <a:pt x="47" y="24"/>
                  </a:lnTo>
                  <a:lnTo>
                    <a:pt x="58" y="15"/>
                  </a:lnTo>
                  <a:lnTo>
                    <a:pt x="70" y="7"/>
                  </a:lnTo>
                  <a:lnTo>
                    <a:pt x="83" y="0"/>
                  </a:lnTo>
                  <a:lnTo>
                    <a:pt x="89" y="11"/>
                  </a:lnTo>
                  <a:lnTo>
                    <a:pt x="77" y="18"/>
                  </a:lnTo>
                  <a:lnTo>
                    <a:pt x="66" y="25"/>
                  </a:lnTo>
                  <a:lnTo>
                    <a:pt x="56" y="33"/>
                  </a:lnTo>
                  <a:lnTo>
                    <a:pt x="46" y="43"/>
                  </a:lnTo>
                  <a:lnTo>
                    <a:pt x="38" y="53"/>
                  </a:lnTo>
                  <a:lnTo>
                    <a:pt x="31" y="63"/>
                  </a:lnTo>
                  <a:lnTo>
                    <a:pt x="26" y="75"/>
                  </a:lnTo>
                  <a:lnTo>
                    <a:pt x="21" y="86"/>
                  </a:lnTo>
                  <a:lnTo>
                    <a:pt x="17" y="98"/>
                  </a:lnTo>
                  <a:lnTo>
                    <a:pt x="15" y="110"/>
                  </a:lnTo>
                  <a:lnTo>
                    <a:pt x="13" y="123"/>
                  </a:lnTo>
                  <a:lnTo>
                    <a:pt x="13" y="135"/>
                  </a:lnTo>
                  <a:lnTo>
                    <a:pt x="15" y="148"/>
                  </a:lnTo>
                  <a:lnTo>
                    <a:pt x="17" y="160"/>
                  </a:lnTo>
                  <a:lnTo>
                    <a:pt x="21" y="172"/>
                  </a:lnTo>
                  <a:lnTo>
                    <a:pt x="26" y="185"/>
                  </a:lnTo>
                  <a:lnTo>
                    <a:pt x="15" y="19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88" name="Freeform 124"/>
            <p:cNvSpPr>
              <a:spLocks/>
            </p:cNvSpPr>
            <p:nvPr/>
          </p:nvSpPr>
          <p:spPr bwMode="auto">
            <a:xfrm>
              <a:off x="885" y="2255"/>
              <a:ext cx="196" cy="85"/>
            </a:xfrm>
            <a:custGeom>
              <a:avLst/>
              <a:gdLst/>
              <a:ahLst/>
              <a:cxnLst>
                <a:cxn ang="0">
                  <a:pos x="195" y="70"/>
                </a:cxn>
                <a:cxn ang="0">
                  <a:pos x="195" y="70"/>
                </a:cxn>
                <a:cxn ang="0">
                  <a:pos x="181" y="76"/>
                </a:cxn>
                <a:cxn ang="0">
                  <a:pos x="166" y="80"/>
                </a:cxn>
                <a:cxn ang="0">
                  <a:pos x="153" y="83"/>
                </a:cxn>
                <a:cxn ang="0">
                  <a:pos x="138" y="84"/>
                </a:cxn>
                <a:cxn ang="0">
                  <a:pos x="124" y="84"/>
                </a:cxn>
                <a:cxn ang="0">
                  <a:pos x="110" y="83"/>
                </a:cxn>
                <a:cxn ang="0">
                  <a:pos x="96" y="81"/>
                </a:cxn>
                <a:cxn ang="0">
                  <a:pos x="82" y="77"/>
                </a:cxn>
                <a:cxn ang="0">
                  <a:pos x="70" y="71"/>
                </a:cxn>
                <a:cxn ang="0">
                  <a:pos x="57" y="66"/>
                </a:cxn>
                <a:cxn ang="0">
                  <a:pos x="45" y="58"/>
                </a:cxn>
                <a:cxn ang="0">
                  <a:pos x="35" y="50"/>
                </a:cxn>
                <a:cxn ang="0">
                  <a:pos x="24" y="40"/>
                </a:cxn>
                <a:cxn ang="0">
                  <a:pos x="15" y="29"/>
                </a:cxn>
                <a:cxn ang="0">
                  <a:pos x="7" y="18"/>
                </a:cxn>
                <a:cxn ang="0">
                  <a:pos x="0" y="5"/>
                </a:cxn>
                <a:cxn ang="0">
                  <a:pos x="11" y="0"/>
                </a:cxn>
                <a:cxn ang="0">
                  <a:pos x="18" y="11"/>
                </a:cxn>
                <a:cxn ang="0">
                  <a:pos x="25" y="21"/>
                </a:cxn>
                <a:cxn ang="0">
                  <a:pos x="34" y="31"/>
                </a:cxn>
                <a:cxn ang="0">
                  <a:pos x="43" y="40"/>
                </a:cxn>
                <a:cxn ang="0">
                  <a:pos x="53" y="48"/>
                </a:cxn>
                <a:cxn ang="0">
                  <a:pos x="63" y="54"/>
                </a:cxn>
                <a:cxn ang="0">
                  <a:pos x="74" y="60"/>
                </a:cxn>
                <a:cxn ang="0">
                  <a:pos x="87" y="64"/>
                </a:cxn>
                <a:cxn ang="0">
                  <a:pos x="99" y="68"/>
                </a:cxn>
                <a:cxn ang="0">
                  <a:pos x="111" y="70"/>
                </a:cxn>
                <a:cxn ang="0">
                  <a:pos x="124" y="71"/>
                </a:cxn>
                <a:cxn ang="0">
                  <a:pos x="137" y="71"/>
                </a:cxn>
                <a:cxn ang="0">
                  <a:pos x="150" y="70"/>
                </a:cxn>
                <a:cxn ang="0">
                  <a:pos x="163" y="67"/>
                </a:cxn>
                <a:cxn ang="0">
                  <a:pos x="176" y="63"/>
                </a:cxn>
                <a:cxn ang="0">
                  <a:pos x="189" y="59"/>
                </a:cxn>
                <a:cxn ang="0">
                  <a:pos x="189" y="59"/>
                </a:cxn>
                <a:cxn ang="0">
                  <a:pos x="195" y="70"/>
                </a:cxn>
              </a:cxnLst>
              <a:rect l="0" t="0" r="r" b="b"/>
              <a:pathLst>
                <a:path w="196" h="85">
                  <a:moveTo>
                    <a:pt x="195" y="70"/>
                  </a:moveTo>
                  <a:lnTo>
                    <a:pt x="195" y="70"/>
                  </a:lnTo>
                  <a:lnTo>
                    <a:pt x="181" y="76"/>
                  </a:lnTo>
                  <a:lnTo>
                    <a:pt x="166" y="80"/>
                  </a:lnTo>
                  <a:lnTo>
                    <a:pt x="153" y="83"/>
                  </a:lnTo>
                  <a:lnTo>
                    <a:pt x="138" y="84"/>
                  </a:lnTo>
                  <a:lnTo>
                    <a:pt x="124" y="84"/>
                  </a:lnTo>
                  <a:lnTo>
                    <a:pt x="110" y="83"/>
                  </a:lnTo>
                  <a:lnTo>
                    <a:pt x="96" y="81"/>
                  </a:lnTo>
                  <a:lnTo>
                    <a:pt x="82" y="77"/>
                  </a:lnTo>
                  <a:lnTo>
                    <a:pt x="70" y="71"/>
                  </a:lnTo>
                  <a:lnTo>
                    <a:pt x="57" y="66"/>
                  </a:lnTo>
                  <a:lnTo>
                    <a:pt x="45" y="58"/>
                  </a:lnTo>
                  <a:lnTo>
                    <a:pt x="35" y="50"/>
                  </a:lnTo>
                  <a:lnTo>
                    <a:pt x="24" y="40"/>
                  </a:lnTo>
                  <a:lnTo>
                    <a:pt x="15" y="29"/>
                  </a:lnTo>
                  <a:lnTo>
                    <a:pt x="7" y="18"/>
                  </a:lnTo>
                  <a:lnTo>
                    <a:pt x="0" y="5"/>
                  </a:lnTo>
                  <a:lnTo>
                    <a:pt x="11" y="0"/>
                  </a:lnTo>
                  <a:lnTo>
                    <a:pt x="18" y="11"/>
                  </a:lnTo>
                  <a:lnTo>
                    <a:pt x="25" y="21"/>
                  </a:lnTo>
                  <a:lnTo>
                    <a:pt x="34" y="31"/>
                  </a:lnTo>
                  <a:lnTo>
                    <a:pt x="43" y="40"/>
                  </a:lnTo>
                  <a:lnTo>
                    <a:pt x="53" y="48"/>
                  </a:lnTo>
                  <a:lnTo>
                    <a:pt x="63" y="54"/>
                  </a:lnTo>
                  <a:lnTo>
                    <a:pt x="74" y="60"/>
                  </a:lnTo>
                  <a:lnTo>
                    <a:pt x="87" y="64"/>
                  </a:lnTo>
                  <a:lnTo>
                    <a:pt x="99" y="68"/>
                  </a:lnTo>
                  <a:lnTo>
                    <a:pt x="111" y="70"/>
                  </a:lnTo>
                  <a:lnTo>
                    <a:pt x="124" y="71"/>
                  </a:lnTo>
                  <a:lnTo>
                    <a:pt x="137" y="71"/>
                  </a:lnTo>
                  <a:lnTo>
                    <a:pt x="150" y="70"/>
                  </a:lnTo>
                  <a:lnTo>
                    <a:pt x="163" y="67"/>
                  </a:lnTo>
                  <a:lnTo>
                    <a:pt x="176" y="63"/>
                  </a:lnTo>
                  <a:lnTo>
                    <a:pt x="189" y="59"/>
                  </a:lnTo>
                  <a:lnTo>
                    <a:pt x="195" y="7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89" name="Freeform 125"/>
            <p:cNvSpPr>
              <a:spLocks/>
            </p:cNvSpPr>
            <p:nvPr/>
          </p:nvSpPr>
          <p:spPr bwMode="auto">
            <a:xfrm>
              <a:off x="1074" y="2135"/>
              <a:ext cx="90" cy="191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75" y="0"/>
                </a:cxn>
                <a:cxn ang="0">
                  <a:pos x="81" y="13"/>
                </a:cxn>
                <a:cxn ang="0">
                  <a:pos x="85" y="27"/>
                </a:cxn>
                <a:cxn ang="0">
                  <a:pos x="87" y="40"/>
                </a:cxn>
                <a:cxn ang="0">
                  <a:pos x="89" y="55"/>
                </a:cxn>
                <a:cxn ang="0">
                  <a:pos x="88" y="68"/>
                </a:cxn>
                <a:cxn ang="0">
                  <a:pos x="87" y="82"/>
                </a:cxn>
                <a:cxn ang="0">
                  <a:pos x="84" y="95"/>
                </a:cxn>
                <a:cxn ang="0">
                  <a:pos x="81" y="109"/>
                </a:cxn>
                <a:cxn ang="0">
                  <a:pos x="75" y="121"/>
                </a:cxn>
                <a:cxn ang="0">
                  <a:pos x="69" y="133"/>
                </a:cxn>
                <a:cxn ang="0">
                  <a:pos x="61" y="145"/>
                </a:cxn>
                <a:cxn ang="0">
                  <a:pos x="52" y="155"/>
                </a:cxn>
                <a:cxn ang="0">
                  <a:pos x="42" y="166"/>
                </a:cxn>
                <a:cxn ang="0">
                  <a:pos x="31" y="175"/>
                </a:cxn>
                <a:cxn ang="0">
                  <a:pos x="19" y="183"/>
                </a:cxn>
                <a:cxn ang="0">
                  <a:pos x="6" y="190"/>
                </a:cxn>
                <a:cxn ang="0">
                  <a:pos x="0" y="179"/>
                </a:cxn>
                <a:cxn ang="0">
                  <a:pos x="12" y="172"/>
                </a:cxn>
                <a:cxn ang="0">
                  <a:pos x="23" y="165"/>
                </a:cxn>
                <a:cxn ang="0">
                  <a:pos x="33" y="156"/>
                </a:cxn>
                <a:cxn ang="0">
                  <a:pos x="42" y="147"/>
                </a:cxn>
                <a:cxn ang="0">
                  <a:pos x="50" y="137"/>
                </a:cxn>
                <a:cxn ang="0">
                  <a:pos x="57" y="126"/>
                </a:cxn>
                <a:cxn ang="0">
                  <a:pos x="64" y="116"/>
                </a:cxn>
                <a:cxn ang="0">
                  <a:pos x="68" y="104"/>
                </a:cxn>
                <a:cxn ang="0">
                  <a:pos x="72" y="92"/>
                </a:cxn>
                <a:cxn ang="0">
                  <a:pos x="75" y="80"/>
                </a:cxn>
                <a:cxn ang="0">
                  <a:pos x="76" y="67"/>
                </a:cxn>
                <a:cxn ang="0">
                  <a:pos x="76" y="55"/>
                </a:cxn>
                <a:cxn ang="0">
                  <a:pos x="75" y="42"/>
                </a:cxn>
                <a:cxn ang="0">
                  <a:pos x="72" y="30"/>
                </a:cxn>
                <a:cxn ang="0">
                  <a:pos x="68" y="18"/>
                </a:cxn>
                <a:cxn ang="0">
                  <a:pos x="63" y="6"/>
                </a:cxn>
                <a:cxn ang="0">
                  <a:pos x="63" y="6"/>
                </a:cxn>
                <a:cxn ang="0">
                  <a:pos x="75" y="0"/>
                </a:cxn>
              </a:cxnLst>
              <a:rect l="0" t="0" r="r" b="b"/>
              <a:pathLst>
                <a:path w="90" h="191">
                  <a:moveTo>
                    <a:pt x="75" y="0"/>
                  </a:moveTo>
                  <a:lnTo>
                    <a:pt x="75" y="0"/>
                  </a:lnTo>
                  <a:lnTo>
                    <a:pt x="81" y="13"/>
                  </a:lnTo>
                  <a:lnTo>
                    <a:pt x="85" y="27"/>
                  </a:lnTo>
                  <a:lnTo>
                    <a:pt x="87" y="40"/>
                  </a:lnTo>
                  <a:lnTo>
                    <a:pt x="89" y="55"/>
                  </a:lnTo>
                  <a:lnTo>
                    <a:pt x="88" y="68"/>
                  </a:lnTo>
                  <a:lnTo>
                    <a:pt x="87" y="82"/>
                  </a:lnTo>
                  <a:lnTo>
                    <a:pt x="84" y="95"/>
                  </a:lnTo>
                  <a:lnTo>
                    <a:pt x="81" y="109"/>
                  </a:lnTo>
                  <a:lnTo>
                    <a:pt x="75" y="121"/>
                  </a:lnTo>
                  <a:lnTo>
                    <a:pt x="69" y="133"/>
                  </a:lnTo>
                  <a:lnTo>
                    <a:pt x="61" y="145"/>
                  </a:lnTo>
                  <a:lnTo>
                    <a:pt x="52" y="155"/>
                  </a:lnTo>
                  <a:lnTo>
                    <a:pt x="42" y="166"/>
                  </a:lnTo>
                  <a:lnTo>
                    <a:pt x="31" y="175"/>
                  </a:lnTo>
                  <a:lnTo>
                    <a:pt x="19" y="183"/>
                  </a:lnTo>
                  <a:lnTo>
                    <a:pt x="6" y="190"/>
                  </a:lnTo>
                  <a:lnTo>
                    <a:pt x="0" y="179"/>
                  </a:lnTo>
                  <a:lnTo>
                    <a:pt x="12" y="172"/>
                  </a:lnTo>
                  <a:lnTo>
                    <a:pt x="23" y="165"/>
                  </a:lnTo>
                  <a:lnTo>
                    <a:pt x="33" y="156"/>
                  </a:lnTo>
                  <a:lnTo>
                    <a:pt x="42" y="147"/>
                  </a:lnTo>
                  <a:lnTo>
                    <a:pt x="50" y="137"/>
                  </a:lnTo>
                  <a:lnTo>
                    <a:pt x="57" y="126"/>
                  </a:lnTo>
                  <a:lnTo>
                    <a:pt x="64" y="116"/>
                  </a:lnTo>
                  <a:lnTo>
                    <a:pt x="68" y="104"/>
                  </a:lnTo>
                  <a:lnTo>
                    <a:pt x="72" y="92"/>
                  </a:lnTo>
                  <a:lnTo>
                    <a:pt x="75" y="80"/>
                  </a:lnTo>
                  <a:lnTo>
                    <a:pt x="76" y="67"/>
                  </a:lnTo>
                  <a:lnTo>
                    <a:pt x="76" y="55"/>
                  </a:lnTo>
                  <a:lnTo>
                    <a:pt x="75" y="42"/>
                  </a:lnTo>
                  <a:lnTo>
                    <a:pt x="72" y="30"/>
                  </a:lnTo>
                  <a:lnTo>
                    <a:pt x="68" y="18"/>
                  </a:lnTo>
                  <a:lnTo>
                    <a:pt x="63" y="6"/>
                  </a:lnTo>
                  <a:lnTo>
                    <a:pt x="75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90" name="Freeform 126"/>
            <p:cNvSpPr>
              <a:spLocks/>
            </p:cNvSpPr>
            <p:nvPr/>
          </p:nvSpPr>
          <p:spPr bwMode="auto">
            <a:xfrm>
              <a:off x="953" y="2056"/>
              <a:ext cx="197" cy="8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14" y="8"/>
                </a:cxn>
                <a:cxn ang="0">
                  <a:pos x="28" y="4"/>
                </a:cxn>
                <a:cxn ang="0">
                  <a:pos x="42" y="1"/>
                </a:cxn>
                <a:cxn ang="0">
                  <a:pos x="56" y="0"/>
                </a:cxn>
                <a:cxn ang="0">
                  <a:pos x="71" y="0"/>
                </a:cxn>
                <a:cxn ang="0">
                  <a:pos x="85" y="1"/>
                </a:cxn>
                <a:cxn ang="0">
                  <a:pos x="98" y="4"/>
                </a:cxn>
                <a:cxn ang="0">
                  <a:pos x="112" y="7"/>
                </a:cxn>
                <a:cxn ang="0">
                  <a:pos x="126" y="12"/>
                </a:cxn>
                <a:cxn ang="0">
                  <a:pos x="138" y="19"/>
                </a:cxn>
                <a:cxn ang="0">
                  <a:pos x="150" y="26"/>
                </a:cxn>
                <a:cxn ang="0">
                  <a:pos x="160" y="35"/>
                </a:cxn>
                <a:cxn ang="0">
                  <a:pos x="171" y="44"/>
                </a:cxn>
                <a:cxn ang="0">
                  <a:pos x="181" y="55"/>
                </a:cxn>
                <a:cxn ang="0">
                  <a:pos x="189" y="66"/>
                </a:cxn>
                <a:cxn ang="0">
                  <a:pos x="196" y="79"/>
                </a:cxn>
                <a:cxn ang="0">
                  <a:pos x="184" y="85"/>
                </a:cxn>
                <a:cxn ang="0">
                  <a:pos x="177" y="73"/>
                </a:cxn>
                <a:cxn ang="0">
                  <a:pos x="170" y="63"/>
                </a:cxn>
                <a:cxn ang="0">
                  <a:pos x="162" y="53"/>
                </a:cxn>
                <a:cxn ang="0">
                  <a:pos x="152" y="44"/>
                </a:cxn>
                <a:cxn ang="0">
                  <a:pos x="143" y="36"/>
                </a:cxn>
                <a:cxn ang="0">
                  <a:pos x="131" y="30"/>
                </a:cxn>
                <a:cxn ang="0">
                  <a:pos x="120" y="24"/>
                </a:cxn>
                <a:cxn ang="0">
                  <a:pos x="109" y="20"/>
                </a:cxn>
                <a:cxn ang="0">
                  <a:pos x="96" y="16"/>
                </a:cxn>
                <a:cxn ang="0">
                  <a:pos x="83" y="14"/>
                </a:cxn>
                <a:cxn ang="0">
                  <a:pos x="71" y="12"/>
                </a:cxn>
                <a:cxn ang="0">
                  <a:pos x="58" y="13"/>
                </a:cxn>
                <a:cxn ang="0">
                  <a:pos x="44" y="14"/>
                </a:cxn>
                <a:cxn ang="0">
                  <a:pos x="32" y="17"/>
                </a:cxn>
                <a:cxn ang="0">
                  <a:pos x="18" y="21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0" y="14"/>
                </a:cxn>
              </a:cxnLst>
              <a:rect l="0" t="0" r="r" b="b"/>
              <a:pathLst>
                <a:path w="197" h="86">
                  <a:moveTo>
                    <a:pt x="0" y="14"/>
                  </a:moveTo>
                  <a:lnTo>
                    <a:pt x="0" y="14"/>
                  </a:lnTo>
                  <a:lnTo>
                    <a:pt x="14" y="8"/>
                  </a:lnTo>
                  <a:lnTo>
                    <a:pt x="28" y="4"/>
                  </a:lnTo>
                  <a:lnTo>
                    <a:pt x="42" y="1"/>
                  </a:lnTo>
                  <a:lnTo>
                    <a:pt x="56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8" y="4"/>
                  </a:lnTo>
                  <a:lnTo>
                    <a:pt x="112" y="7"/>
                  </a:lnTo>
                  <a:lnTo>
                    <a:pt x="126" y="12"/>
                  </a:lnTo>
                  <a:lnTo>
                    <a:pt x="138" y="19"/>
                  </a:lnTo>
                  <a:lnTo>
                    <a:pt x="150" y="26"/>
                  </a:lnTo>
                  <a:lnTo>
                    <a:pt x="160" y="35"/>
                  </a:lnTo>
                  <a:lnTo>
                    <a:pt x="171" y="44"/>
                  </a:lnTo>
                  <a:lnTo>
                    <a:pt x="181" y="55"/>
                  </a:lnTo>
                  <a:lnTo>
                    <a:pt x="189" y="66"/>
                  </a:lnTo>
                  <a:lnTo>
                    <a:pt x="196" y="79"/>
                  </a:lnTo>
                  <a:lnTo>
                    <a:pt x="184" y="85"/>
                  </a:lnTo>
                  <a:lnTo>
                    <a:pt x="177" y="73"/>
                  </a:lnTo>
                  <a:lnTo>
                    <a:pt x="170" y="63"/>
                  </a:lnTo>
                  <a:lnTo>
                    <a:pt x="162" y="53"/>
                  </a:lnTo>
                  <a:lnTo>
                    <a:pt x="152" y="44"/>
                  </a:lnTo>
                  <a:lnTo>
                    <a:pt x="143" y="36"/>
                  </a:lnTo>
                  <a:lnTo>
                    <a:pt x="131" y="30"/>
                  </a:lnTo>
                  <a:lnTo>
                    <a:pt x="120" y="24"/>
                  </a:lnTo>
                  <a:lnTo>
                    <a:pt x="109" y="20"/>
                  </a:lnTo>
                  <a:lnTo>
                    <a:pt x="96" y="16"/>
                  </a:lnTo>
                  <a:lnTo>
                    <a:pt x="83" y="14"/>
                  </a:lnTo>
                  <a:lnTo>
                    <a:pt x="71" y="12"/>
                  </a:lnTo>
                  <a:lnTo>
                    <a:pt x="58" y="13"/>
                  </a:lnTo>
                  <a:lnTo>
                    <a:pt x="44" y="14"/>
                  </a:lnTo>
                  <a:lnTo>
                    <a:pt x="32" y="17"/>
                  </a:lnTo>
                  <a:lnTo>
                    <a:pt x="18" y="21"/>
                  </a:lnTo>
                  <a:lnTo>
                    <a:pt x="6" y="25"/>
                  </a:lnTo>
                  <a:lnTo>
                    <a:pt x="0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91" name="Freeform 127"/>
            <p:cNvSpPr>
              <a:spLocks/>
            </p:cNvSpPr>
            <p:nvPr/>
          </p:nvSpPr>
          <p:spPr bwMode="auto">
            <a:xfrm>
              <a:off x="1756" y="2559"/>
              <a:ext cx="113" cy="239"/>
            </a:xfrm>
            <a:custGeom>
              <a:avLst/>
              <a:gdLst/>
              <a:ahLst/>
              <a:cxnLst>
                <a:cxn ang="0">
                  <a:pos x="8" y="235"/>
                </a:cxn>
                <a:cxn ang="0">
                  <a:pos x="15" y="238"/>
                </a:cxn>
                <a:cxn ang="0">
                  <a:pos x="112" y="6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8" y="235"/>
                </a:cxn>
              </a:cxnLst>
              <a:rect l="0" t="0" r="r" b="b"/>
              <a:pathLst>
                <a:path w="113" h="239">
                  <a:moveTo>
                    <a:pt x="8" y="235"/>
                  </a:moveTo>
                  <a:lnTo>
                    <a:pt x="15" y="238"/>
                  </a:lnTo>
                  <a:lnTo>
                    <a:pt x="112" y="6"/>
                  </a:lnTo>
                  <a:lnTo>
                    <a:pt x="97" y="0"/>
                  </a:lnTo>
                  <a:lnTo>
                    <a:pt x="0" y="232"/>
                  </a:lnTo>
                  <a:lnTo>
                    <a:pt x="8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92" name="Freeform 128"/>
            <p:cNvSpPr>
              <a:spLocks/>
            </p:cNvSpPr>
            <p:nvPr/>
          </p:nvSpPr>
          <p:spPr bwMode="auto">
            <a:xfrm>
              <a:off x="1530" y="2690"/>
              <a:ext cx="238" cy="113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1" y="112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8" h="113">
                  <a:moveTo>
                    <a:pt x="3" y="7"/>
                  </a:moveTo>
                  <a:lnTo>
                    <a:pt x="0" y="15"/>
                  </a:lnTo>
                  <a:lnTo>
                    <a:pt x="231" y="112"/>
                  </a:lnTo>
                  <a:lnTo>
                    <a:pt x="237" y="97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93" name="Freeform 129"/>
            <p:cNvSpPr>
              <a:spLocks/>
            </p:cNvSpPr>
            <p:nvPr/>
          </p:nvSpPr>
          <p:spPr bwMode="auto">
            <a:xfrm>
              <a:off x="1756" y="2559"/>
              <a:ext cx="113" cy="239"/>
            </a:xfrm>
            <a:custGeom>
              <a:avLst/>
              <a:gdLst/>
              <a:ahLst/>
              <a:cxnLst>
                <a:cxn ang="0">
                  <a:pos x="8" y="235"/>
                </a:cxn>
                <a:cxn ang="0">
                  <a:pos x="15" y="238"/>
                </a:cxn>
                <a:cxn ang="0">
                  <a:pos x="112" y="6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8" y="235"/>
                </a:cxn>
              </a:cxnLst>
              <a:rect l="0" t="0" r="r" b="b"/>
              <a:pathLst>
                <a:path w="113" h="239">
                  <a:moveTo>
                    <a:pt x="8" y="235"/>
                  </a:moveTo>
                  <a:lnTo>
                    <a:pt x="15" y="238"/>
                  </a:lnTo>
                  <a:lnTo>
                    <a:pt x="112" y="6"/>
                  </a:lnTo>
                  <a:lnTo>
                    <a:pt x="97" y="0"/>
                  </a:lnTo>
                  <a:lnTo>
                    <a:pt x="0" y="232"/>
                  </a:lnTo>
                  <a:lnTo>
                    <a:pt x="8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94" name="Freeform 130"/>
            <p:cNvSpPr>
              <a:spLocks/>
            </p:cNvSpPr>
            <p:nvPr/>
          </p:nvSpPr>
          <p:spPr bwMode="auto">
            <a:xfrm>
              <a:off x="1530" y="2690"/>
              <a:ext cx="238" cy="113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1" y="112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8" h="113">
                  <a:moveTo>
                    <a:pt x="3" y="7"/>
                  </a:moveTo>
                  <a:lnTo>
                    <a:pt x="0" y="15"/>
                  </a:lnTo>
                  <a:lnTo>
                    <a:pt x="231" y="112"/>
                  </a:lnTo>
                  <a:lnTo>
                    <a:pt x="237" y="97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95" name="Freeform 131"/>
            <p:cNvSpPr>
              <a:spLocks/>
            </p:cNvSpPr>
            <p:nvPr/>
          </p:nvSpPr>
          <p:spPr bwMode="auto">
            <a:xfrm>
              <a:off x="1432" y="2701"/>
              <a:ext cx="113" cy="239"/>
            </a:xfrm>
            <a:custGeom>
              <a:avLst/>
              <a:gdLst/>
              <a:ahLst/>
              <a:cxnLst>
                <a:cxn ang="0">
                  <a:pos x="8" y="235"/>
                </a:cxn>
                <a:cxn ang="0">
                  <a:pos x="15" y="238"/>
                </a:cxn>
                <a:cxn ang="0">
                  <a:pos x="112" y="6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8" y="235"/>
                </a:cxn>
              </a:cxnLst>
              <a:rect l="0" t="0" r="r" b="b"/>
              <a:pathLst>
                <a:path w="113" h="239">
                  <a:moveTo>
                    <a:pt x="8" y="235"/>
                  </a:moveTo>
                  <a:lnTo>
                    <a:pt x="15" y="238"/>
                  </a:lnTo>
                  <a:lnTo>
                    <a:pt x="112" y="6"/>
                  </a:lnTo>
                  <a:lnTo>
                    <a:pt x="97" y="0"/>
                  </a:lnTo>
                  <a:lnTo>
                    <a:pt x="0" y="232"/>
                  </a:lnTo>
                  <a:lnTo>
                    <a:pt x="8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96" name="Freeform 132"/>
            <p:cNvSpPr>
              <a:spLocks/>
            </p:cNvSpPr>
            <p:nvPr/>
          </p:nvSpPr>
          <p:spPr bwMode="auto">
            <a:xfrm>
              <a:off x="1204" y="2833"/>
              <a:ext cx="239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9" h="112">
                  <a:moveTo>
                    <a:pt x="3" y="7"/>
                  </a:moveTo>
                  <a:lnTo>
                    <a:pt x="0" y="15"/>
                  </a:lnTo>
                  <a:lnTo>
                    <a:pt x="233" y="111"/>
                  </a:lnTo>
                  <a:lnTo>
                    <a:pt x="238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97" name="Freeform 133"/>
            <p:cNvSpPr>
              <a:spLocks/>
            </p:cNvSpPr>
            <p:nvPr/>
          </p:nvSpPr>
          <p:spPr bwMode="auto">
            <a:xfrm>
              <a:off x="2400" y="2278"/>
              <a:ext cx="112" cy="239"/>
            </a:xfrm>
            <a:custGeom>
              <a:avLst/>
              <a:gdLst/>
              <a:ahLst/>
              <a:cxnLst>
                <a:cxn ang="0">
                  <a:pos x="7" y="235"/>
                </a:cxn>
                <a:cxn ang="0">
                  <a:pos x="15" y="238"/>
                </a:cxn>
                <a:cxn ang="0">
                  <a:pos x="111" y="5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7" y="235"/>
                </a:cxn>
              </a:cxnLst>
              <a:rect l="0" t="0" r="r" b="b"/>
              <a:pathLst>
                <a:path w="112" h="239">
                  <a:moveTo>
                    <a:pt x="7" y="235"/>
                  </a:moveTo>
                  <a:lnTo>
                    <a:pt x="15" y="238"/>
                  </a:lnTo>
                  <a:lnTo>
                    <a:pt x="111" y="5"/>
                  </a:lnTo>
                  <a:lnTo>
                    <a:pt x="97" y="0"/>
                  </a:lnTo>
                  <a:lnTo>
                    <a:pt x="0" y="232"/>
                  </a:lnTo>
                  <a:lnTo>
                    <a:pt x="7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98" name="Freeform 134"/>
            <p:cNvSpPr>
              <a:spLocks/>
            </p:cNvSpPr>
            <p:nvPr/>
          </p:nvSpPr>
          <p:spPr bwMode="auto">
            <a:xfrm>
              <a:off x="2173" y="2409"/>
              <a:ext cx="238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7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8" h="112">
                  <a:moveTo>
                    <a:pt x="3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7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199" name="Freeform 135"/>
            <p:cNvSpPr>
              <a:spLocks/>
            </p:cNvSpPr>
            <p:nvPr/>
          </p:nvSpPr>
          <p:spPr bwMode="auto">
            <a:xfrm>
              <a:off x="2400" y="2278"/>
              <a:ext cx="112" cy="239"/>
            </a:xfrm>
            <a:custGeom>
              <a:avLst/>
              <a:gdLst/>
              <a:ahLst/>
              <a:cxnLst>
                <a:cxn ang="0">
                  <a:pos x="7" y="235"/>
                </a:cxn>
                <a:cxn ang="0">
                  <a:pos x="15" y="238"/>
                </a:cxn>
                <a:cxn ang="0">
                  <a:pos x="111" y="5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7" y="235"/>
                </a:cxn>
              </a:cxnLst>
              <a:rect l="0" t="0" r="r" b="b"/>
              <a:pathLst>
                <a:path w="112" h="239">
                  <a:moveTo>
                    <a:pt x="7" y="235"/>
                  </a:moveTo>
                  <a:lnTo>
                    <a:pt x="15" y="238"/>
                  </a:lnTo>
                  <a:lnTo>
                    <a:pt x="111" y="5"/>
                  </a:lnTo>
                  <a:lnTo>
                    <a:pt x="97" y="0"/>
                  </a:lnTo>
                  <a:lnTo>
                    <a:pt x="0" y="232"/>
                  </a:lnTo>
                  <a:lnTo>
                    <a:pt x="7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00" name="Freeform 136"/>
            <p:cNvSpPr>
              <a:spLocks/>
            </p:cNvSpPr>
            <p:nvPr/>
          </p:nvSpPr>
          <p:spPr bwMode="auto">
            <a:xfrm>
              <a:off x="2173" y="2409"/>
              <a:ext cx="238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7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8" h="112">
                  <a:moveTo>
                    <a:pt x="3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7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01" name="Freeform 137"/>
            <p:cNvSpPr>
              <a:spLocks/>
            </p:cNvSpPr>
            <p:nvPr/>
          </p:nvSpPr>
          <p:spPr bwMode="auto">
            <a:xfrm>
              <a:off x="2076" y="2420"/>
              <a:ext cx="112" cy="238"/>
            </a:xfrm>
            <a:custGeom>
              <a:avLst/>
              <a:gdLst/>
              <a:ahLst/>
              <a:cxnLst>
                <a:cxn ang="0">
                  <a:pos x="7" y="234"/>
                </a:cxn>
                <a:cxn ang="0">
                  <a:pos x="15" y="237"/>
                </a:cxn>
                <a:cxn ang="0">
                  <a:pos x="111" y="6"/>
                </a:cxn>
                <a:cxn ang="0">
                  <a:pos x="96" y="0"/>
                </a:cxn>
                <a:cxn ang="0">
                  <a:pos x="0" y="231"/>
                </a:cxn>
                <a:cxn ang="0">
                  <a:pos x="7" y="234"/>
                </a:cxn>
              </a:cxnLst>
              <a:rect l="0" t="0" r="r" b="b"/>
              <a:pathLst>
                <a:path w="112" h="238">
                  <a:moveTo>
                    <a:pt x="7" y="234"/>
                  </a:moveTo>
                  <a:lnTo>
                    <a:pt x="15" y="237"/>
                  </a:lnTo>
                  <a:lnTo>
                    <a:pt x="111" y="6"/>
                  </a:lnTo>
                  <a:lnTo>
                    <a:pt x="96" y="0"/>
                  </a:lnTo>
                  <a:lnTo>
                    <a:pt x="0" y="231"/>
                  </a:lnTo>
                  <a:lnTo>
                    <a:pt x="7" y="2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02" name="Freeform 138"/>
            <p:cNvSpPr>
              <a:spLocks/>
            </p:cNvSpPr>
            <p:nvPr/>
          </p:nvSpPr>
          <p:spPr bwMode="auto">
            <a:xfrm>
              <a:off x="1848" y="2551"/>
              <a:ext cx="239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9" h="112">
                  <a:moveTo>
                    <a:pt x="3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8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03" name="Freeform 139"/>
            <p:cNvSpPr>
              <a:spLocks/>
            </p:cNvSpPr>
            <p:nvPr/>
          </p:nvSpPr>
          <p:spPr bwMode="auto">
            <a:xfrm>
              <a:off x="1064" y="2792"/>
              <a:ext cx="279" cy="274"/>
            </a:xfrm>
            <a:custGeom>
              <a:avLst/>
              <a:gdLst/>
              <a:ahLst/>
              <a:cxnLst>
                <a:cxn ang="0">
                  <a:pos x="27" y="58"/>
                </a:cxn>
                <a:cxn ang="0">
                  <a:pos x="13" y="81"/>
                </a:cxn>
                <a:cxn ang="0">
                  <a:pos x="4" y="107"/>
                </a:cxn>
                <a:cxn ang="0">
                  <a:pos x="0" y="133"/>
                </a:cxn>
                <a:cxn ang="0">
                  <a:pos x="2" y="159"/>
                </a:cxn>
                <a:cxn ang="0">
                  <a:pos x="8" y="185"/>
                </a:cxn>
                <a:cxn ang="0">
                  <a:pos x="19" y="209"/>
                </a:cxn>
                <a:cxn ang="0">
                  <a:pos x="36" y="230"/>
                </a:cxn>
                <a:cxn ang="0">
                  <a:pos x="56" y="248"/>
                </a:cxn>
                <a:cxn ang="0">
                  <a:pos x="80" y="261"/>
                </a:cxn>
                <a:cxn ang="0">
                  <a:pos x="105" y="270"/>
                </a:cxn>
                <a:cxn ang="0">
                  <a:pos x="132" y="273"/>
                </a:cxn>
                <a:cxn ang="0">
                  <a:pos x="158" y="271"/>
                </a:cxn>
                <a:cxn ang="0">
                  <a:pos x="184" y="264"/>
                </a:cxn>
                <a:cxn ang="0">
                  <a:pos x="209" y="252"/>
                </a:cxn>
                <a:cxn ang="0">
                  <a:pos x="231" y="236"/>
                </a:cxn>
                <a:cxn ang="0">
                  <a:pos x="250" y="214"/>
                </a:cxn>
                <a:cxn ang="0">
                  <a:pos x="265" y="191"/>
                </a:cxn>
                <a:cxn ang="0">
                  <a:pos x="273" y="165"/>
                </a:cxn>
                <a:cxn ang="0">
                  <a:pos x="277" y="139"/>
                </a:cxn>
                <a:cxn ang="0">
                  <a:pos x="276" y="113"/>
                </a:cxn>
                <a:cxn ang="0">
                  <a:pos x="270" y="87"/>
                </a:cxn>
                <a:cxn ang="0">
                  <a:pos x="259" y="64"/>
                </a:cxn>
                <a:cxn ang="0">
                  <a:pos x="243" y="42"/>
                </a:cxn>
                <a:cxn ang="0">
                  <a:pos x="222" y="24"/>
                </a:cxn>
                <a:cxn ang="0">
                  <a:pos x="198" y="11"/>
                </a:cxn>
                <a:cxn ang="0">
                  <a:pos x="173" y="3"/>
                </a:cxn>
                <a:cxn ang="0">
                  <a:pos x="147" y="0"/>
                </a:cxn>
                <a:cxn ang="0">
                  <a:pos x="120" y="1"/>
                </a:cxn>
                <a:cxn ang="0">
                  <a:pos x="94" y="8"/>
                </a:cxn>
                <a:cxn ang="0">
                  <a:pos x="69" y="20"/>
                </a:cxn>
                <a:cxn ang="0">
                  <a:pos x="47" y="37"/>
                </a:cxn>
              </a:cxnLst>
              <a:rect l="0" t="0" r="r" b="b"/>
              <a:pathLst>
                <a:path w="279" h="274">
                  <a:moveTo>
                    <a:pt x="36" y="47"/>
                  </a:moveTo>
                  <a:lnTo>
                    <a:pt x="27" y="58"/>
                  </a:lnTo>
                  <a:lnTo>
                    <a:pt x="20" y="69"/>
                  </a:lnTo>
                  <a:lnTo>
                    <a:pt x="13" y="81"/>
                  </a:lnTo>
                  <a:lnTo>
                    <a:pt x="8" y="94"/>
                  </a:lnTo>
                  <a:lnTo>
                    <a:pt x="4" y="107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1" y="146"/>
                  </a:lnTo>
                  <a:lnTo>
                    <a:pt x="2" y="159"/>
                  </a:lnTo>
                  <a:lnTo>
                    <a:pt x="4" y="172"/>
                  </a:lnTo>
                  <a:lnTo>
                    <a:pt x="8" y="185"/>
                  </a:lnTo>
                  <a:lnTo>
                    <a:pt x="13" y="197"/>
                  </a:lnTo>
                  <a:lnTo>
                    <a:pt x="19" y="209"/>
                  </a:lnTo>
                  <a:lnTo>
                    <a:pt x="26" y="219"/>
                  </a:lnTo>
                  <a:lnTo>
                    <a:pt x="36" y="230"/>
                  </a:lnTo>
                  <a:lnTo>
                    <a:pt x="45" y="240"/>
                  </a:lnTo>
                  <a:lnTo>
                    <a:pt x="56" y="248"/>
                  </a:lnTo>
                  <a:lnTo>
                    <a:pt x="68" y="256"/>
                  </a:lnTo>
                  <a:lnTo>
                    <a:pt x="80" y="261"/>
                  </a:lnTo>
                  <a:lnTo>
                    <a:pt x="92" y="266"/>
                  </a:lnTo>
                  <a:lnTo>
                    <a:pt x="105" y="270"/>
                  </a:lnTo>
                  <a:lnTo>
                    <a:pt x="118" y="272"/>
                  </a:lnTo>
                  <a:lnTo>
                    <a:pt x="132" y="273"/>
                  </a:lnTo>
                  <a:lnTo>
                    <a:pt x="145" y="272"/>
                  </a:lnTo>
                  <a:lnTo>
                    <a:pt x="158" y="271"/>
                  </a:lnTo>
                  <a:lnTo>
                    <a:pt x="171" y="268"/>
                  </a:lnTo>
                  <a:lnTo>
                    <a:pt x="184" y="264"/>
                  </a:lnTo>
                  <a:lnTo>
                    <a:pt x="197" y="259"/>
                  </a:lnTo>
                  <a:lnTo>
                    <a:pt x="209" y="252"/>
                  </a:lnTo>
                  <a:lnTo>
                    <a:pt x="220" y="244"/>
                  </a:lnTo>
                  <a:lnTo>
                    <a:pt x="231" y="236"/>
                  </a:lnTo>
                  <a:lnTo>
                    <a:pt x="241" y="225"/>
                  </a:lnTo>
                  <a:lnTo>
                    <a:pt x="250" y="214"/>
                  </a:lnTo>
                  <a:lnTo>
                    <a:pt x="258" y="203"/>
                  </a:lnTo>
                  <a:lnTo>
                    <a:pt x="265" y="191"/>
                  </a:lnTo>
                  <a:lnTo>
                    <a:pt x="270" y="178"/>
                  </a:lnTo>
                  <a:lnTo>
                    <a:pt x="273" y="165"/>
                  </a:lnTo>
                  <a:lnTo>
                    <a:pt x="276" y="152"/>
                  </a:lnTo>
                  <a:lnTo>
                    <a:pt x="277" y="139"/>
                  </a:lnTo>
                  <a:lnTo>
                    <a:pt x="278" y="126"/>
                  </a:lnTo>
                  <a:lnTo>
                    <a:pt x="276" y="113"/>
                  </a:lnTo>
                  <a:lnTo>
                    <a:pt x="274" y="100"/>
                  </a:lnTo>
                  <a:lnTo>
                    <a:pt x="270" y="87"/>
                  </a:lnTo>
                  <a:lnTo>
                    <a:pt x="265" y="75"/>
                  </a:lnTo>
                  <a:lnTo>
                    <a:pt x="259" y="64"/>
                  </a:lnTo>
                  <a:lnTo>
                    <a:pt x="251" y="53"/>
                  </a:lnTo>
                  <a:lnTo>
                    <a:pt x="243" y="42"/>
                  </a:lnTo>
                  <a:lnTo>
                    <a:pt x="233" y="33"/>
                  </a:lnTo>
                  <a:lnTo>
                    <a:pt x="222" y="24"/>
                  </a:lnTo>
                  <a:lnTo>
                    <a:pt x="210" y="17"/>
                  </a:lnTo>
                  <a:lnTo>
                    <a:pt x="198" y="11"/>
                  </a:lnTo>
                  <a:lnTo>
                    <a:pt x="186" y="6"/>
                  </a:lnTo>
                  <a:lnTo>
                    <a:pt x="173" y="3"/>
                  </a:lnTo>
                  <a:lnTo>
                    <a:pt x="160" y="0"/>
                  </a:lnTo>
                  <a:lnTo>
                    <a:pt x="147" y="0"/>
                  </a:lnTo>
                  <a:lnTo>
                    <a:pt x="133" y="0"/>
                  </a:lnTo>
                  <a:lnTo>
                    <a:pt x="120" y="1"/>
                  </a:lnTo>
                  <a:lnTo>
                    <a:pt x="107" y="4"/>
                  </a:lnTo>
                  <a:lnTo>
                    <a:pt x="94" y="8"/>
                  </a:lnTo>
                  <a:lnTo>
                    <a:pt x="81" y="14"/>
                  </a:lnTo>
                  <a:lnTo>
                    <a:pt x="69" y="20"/>
                  </a:lnTo>
                  <a:lnTo>
                    <a:pt x="58" y="28"/>
                  </a:lnTo>
                  <a:lnTo>
                    <a:pt x="47" y="37"/>
                  </a:lnTo>
                  <a:lnTo>
                    <a:pt x="36" y="4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04" name="Freeform 140"/>
            <p:cNvSpPr>
              <a:spLocks/>
            </p:cNvSpPr>
            <p:nvPr/>
          </p:nvSpPr>
          <p:spPr bwMode="auto">
            <a:xfrm>
              <a:off x="1058" y="2835"/>
              <a:ext cx="57" cy="202"/>
            </a:xfrm>
            <a:custGeom>
              <a:avLst/>
              <a:gdLst/>
              <a:ahLst/>
              <a:cxnLst>
                <a:cxn ang="0">
                  <a:pos x="47" y="201"/>
                </a:cxn>
                <a:cxn ang="0">
                  <a:pos x="47" y="201"/>
                </a:cxn>
                <a:cxn ang="0">
                  <a:pos x="37" y="191"/>
                </a:cxn>
                <a:cxn ang="0">
                  <a:pos x="27" y="180"/>
                </a:cxn>
                <a:cxn ang="0">
                  <a:pos x="19" y="169"/>
                </a:cxn>
                <a:cxn ang="0">
                  <a:pos x="14" y="157"/>
                </a:cxn>
                <a:cxn ang="0">
                  <a:pos x="8" y="144"/>
                </a:cxn>
                <a:cxn ang="0">
                  <a:pos x="4" y="131"/>
                </a:cxn>
                <a:cxn ang="0">
                  <a:pos x="1" y="117"/>
                </a:cxn>
                <a:cxn ang="0">
                  <a:pos x="0" y="104"/>
                </a:cxn>
                <a:cxn ang="0">
                  <a:pos x="0" y="90"/>
                </a:cxn>
                <a:cxn ang="0">
                  <a:pos x="1" y="76"/>
                </a:cxn>
                <a:cxn ang="0">
                  <a:pos x="4" y="62"/>
                </a:cxn>
                <a:cxn ang="0">
                  <a:pos x="8" y="49"/>
                </a:cxn>
                <a:cxn ang="0">
                  <a:pos x="14" y="36"/>
                </a:cxn>
                <a:cxn ang="0">
                  <a:pos x="20" y="23"/>
                </a:cxn>
                <a:cxn ang="0">
                  <a:pos x="28" y="11"/>
                </a:cxn>
                <a:cxn ang="0">
                  <a:pos x="37" y="0"/>
                </a:cxn>
                <a:cxn ang="0">
                  <a:pos x="47" y="8"/>
                </a:cxn>
                <a:cxn ang="0">
                  <a:pos x="38" y="19"/>
                </a:cxn>
                <a:cxn ang="0">
                  <a:pos x="31" y="30"/>
                </a:cxn>
                <a:cxn ang="0">
                  <a:pos x="25" y="41"/>
                </a:cxn>
                <a:cxn ang="0">
                  <a:pos x="20" y="53"/>
                </a:cxn>
                <a:cxn ang="0">
                  <a:pos x="16" y="65"/>
                </a:cxn>
                <a:cxn ang="0">
                  <a:pos x="14" y="78"/>
                </a:cxn>
                <a:cxn ang="0">
                  <a:pos x="12" y="90"/>
                </a:cxn>
                <a:cxn ang="0">
                  <a:pos x="13" y="103"/>
                </a:cxn>
                <a:cxn ang="0">
                  <a:pos x="14" y="116"/>
                </a:cxn>
                <a:cxn ang="0">
                  <a:pos x="16" y="128"/>
                </a:cxn>
                <a:cxn ang="0">
                  <a:pos x="20" y="140"/>
                </a:cxn>
                <a:cxn ang="0">
                  <a:pos x="25" y="151"/>
                </a:cxn>
                <a:cxn ang="0">
                  <a:pos x="31" y="162"/>
                </a:cxn>
                <a:cxn ang="0">
                  <a:pos x="38" y="172"/>
                </a:cxn>
                <a:cxn ang="0">
                  <a:pos x="46" y="182"/>
                </a:cxn>
                <a:cxn ang="0">
                  <a:pos x="56" y="192"/>
                </a:cxn>
                <a:cxn ang="0">
                  <a:pos x="56" y="192"/>
                </a:cxn>
                <a:cxn ang="0">
                  <a:pos x="47" y="201"/>
                </a:cxn>
              </a:cxnLst>
              <a:rect l="0" t="0" r="r" b="b"/>
              <a:pathLst>
                <a:path w="57" h="202">
                  <a:moveTo>
                    <a:pt x="47" y="201"/>
                  </a:moveTo>
                  <a:lnTo>
                    <a:pt x="47" y="201"/>
                  </a:lnTo>
                  <a:lnTo>
                    <a:pt x="37" y="191"/>
                  </a:lnTo>
                  <a:lnTo>
                    <a:pt x="27" y="180"/>
                  </a:lnTo>
                  <a:lnTo>
                    <a:pt x="19" y="169"/>
                  </a:lnTo>
                  <a:lnTo>
                    <a:pt x="14" y="157"/>
                  </a:lnTo>
                  <a:lnTo>
                    <a:pt x="8" y="144"/>
                  </a:lnTo>
                  <a:lnTo>
                    <a:pt x="4" y="131"/>
                  </a:lnTo>
                  <a:lnTo>
                    <a:pt x="1" y="117"/>
                  </a:lnTo>
                  <a:lnTo>
                    <a:pt x="0" y="104"/>
                  </a:lnTo>
                  <a:lnTo>
                    <a:pt x="0" y="90"/>
                  </a:lnTo>
                  <a:lnTo>
                    <a:pt x="1" y="76"/>
                  </a:lnTo>
                  <a:lnTo>
                    <a:pt x="4" y="62"/>
                  </a:lnTo>
                  <a:lnTo>
                    <a:pt x="8" y="49"/>
                  </a:lnTo>
                  <a:lnTo>
                    <a:pt x="14" y="36"/>
                  </a:lnTo>
                  <a:lnTo>
                    <a:pt x="20" y="23"/>
                  </a:lnTo>
                  <a:lnTo>
                    <a:pt x="28" y="11"/>
                  </a:lnTo>
                  <a:lnTo>
                    <a:pt x="37" y="0"/>
                  </a:lnTo>
                  <a:lnTo>
                    <a:pt x="47" y="8"/>
                  </a:lnTo>
                  <a:lnTo>
                    <a:pt x="38" y="19"/>
                  </a:lnTo>
                  <a:lnTo>
                    <a:pt x="31" y="30"/>
                  </a:lnTo>
                  <a:lnTo>
                    <a:pt x="25" y="41"/>
                  </a:lnTo>
                  <a:lnTo>
                    <a:pt x="20" y="53"/>
                  </a:lnTo>
                  <a:lnTo>
                    <a:pt x="16" y="65"/>
                  </a:lnTo>
                  <a:lnTo>
                    <a:pt x="14" y="78"/>
                  </a:lnTo>
                  <a:lnTo>
                    <a:pt x="12" y="90"/>
                  </a:lnTo>
                  <a:lnTo>
                    <a:pt x="13" y="103"/>
                  </a:lnTo>
                  <a:lnTo>
                    <a:pt x="14" y="116"/>
                  </a:lnTo>
                  <a:lnTo>
                    <a:pt x="16" y="128"/>
                  </a:lnTo>
                  <a:lnTo>
                    <a:pt x="20" y="140"/>
                  </a:lnTo>
                  <a:lnTo>
                    <a:pt x="25" y="151"/>
                  </a:lnTo>
                  <a:lnTo>
                    <a:pt x="31" y="162"/>
                  </a:lnTo>
                  <a:lnTo>
                    <a:pt x="38" y="172"/>
                  </a:lnTo>
                  <a:lnTo>
                    <a:pt x="46" y="182"/>
                  </a:lnTo>
                  <a:lnTo>
                    <a:pt x="56" y="192"/>
                  </a:lnTo>
                  <a:lnTo>
                    <a:pt x="47" y="201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05" name="Freeform 141"/>
            <p:cNvSpPr>
              <a:spLocks/>
            </p:cNvSpPr>
            <p:nvPr/>
          </p:nvSpPr>
          <p:spPr bwMode="auto">
            <a:xfrm>
              <a:off x="1105" y="3013"/>
              <a:ext cx="206" cy="59"/>
            </a:xfrm>
            <a:custGeom>
              <a:avLst/>
              <a:gdLst/>
              <a:ahLst/>
              <a:cxnLst>
                <a:cxn ang="0">
                  <a:pos x="205" y="8"/>
                </a:cxn>
                <a:cxn ang="0">
                  <a:pos x="205" y="8"/>
                </a:cxn>
                <a:cxn ang="0">
                  <a:pos x="194" y="19"/>
                </a:cxn>
                <a:cxn ang="0">
                  <a:pos x="183" y="28"/>
                </a:cxn>
                <a:cxn ang="0">
                  <a:pos x="171" y="36"/>
                </a:cxn>
                <a:cxn ang="0">
                  <a:pos x="159" y="43"/>
                </a:cxn>
                <a:cxn ang="0">
                  <a:pos x="145" y="49"/>
                </a:cxn>
                <a:cxn ang="0">
                  <a:pos x="132" y="53"/>
                </a:cxn>
                <a:cxn ang="0">
                  <a:pos x="118" y="56"/>
                </a:cxn>
                <a:cxn ang="0">
                  <a:pos x="105" y="58"/>
                </a:cxn>
                <a:cxn ang="0">
                  <a:pos x="91" y="58"/>
                </a:cxn>
                <a:cxn ang="0">
                  <a:pos x="76" y="57"/>
                </a:cxn>
                <a:cxn ang="0">
                  <a:pos x="63" y="55"/>
                </a:cxn>
                <a:cxn ang="0">
                  <a:pos x="49" y="51"/>
                </a:cxn>
                <a:cxn ang="0">
                  <a:pos x="36" y="46"/>
                </a:cxn>
                <a:cxn ang="0">
                  <a:pos x="23" y="40"/>
                </a:cxn>
                <a:cxn ang="0">
                  <a:pos x="11" y="32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19" y="22"/>
                </a:cxn>
                <a:cxn ang="0">
                  <a:pos x="30" y="29"/>
                </a:cxn>
                <a:cxn ang="0">
                  <a:pos x="42" y="35"/>
                </a:cxn>
                <a:cxn ang="0">
                  <a:pos x="53" y="39"/>
                </a:cxn>
                <a:cxn ang="0">
                  <a:pos x="66" y="42"/>
                </a:cxn>
                <a:cxn ang="0">
                  <a:pos x="78" y="44"/>
                </a:cxn>
                <a:cxn ang="0">
                  <a:pos x="91" y="46"/>
                </a:cxn>
                <a:cxn ang="0">
                  <a:pos x="103" y="45"/>
                </a:cxn>
                <a:cxn ang="0">
                  <a:pos x="116" y="43"/>
                </a:cxn>
                <a:cxn ang="0">
                  <a:pos x="128" y="40"/>
                </a:cxn>
                <a:cxn ang="0">
                  <a:pos x="141" y="36"/>
                </a:cxn>
                <a:cxn ang="0">
                  <a:pos x="153" y="32"/>
                </a:cxn>
                <a:cxn ang="0">
                  <a:pos x="164" y="26"/>
                </a:cxn>
                <a:cxn ang="0">
                  <a:pos x="175" y="18"/>
                </a:cxn>
                <a:cxn ang="0">
                  <a:pos x="185" y="10"/>
                </a:cxn>
                <a:cxn ang="0">
                  <a:pos x="195" y="0"/>
                </a:cxn>
                <a:cxn ang="0">
                  <a:pos x="195" y="0"/>
                </a:cxn>
                <a:cxn ang="0">
                  <a:pos x="205" y="8"/>
                </a:cxn>
              </a:cxnLst>
              <a:rect l="0" t="0" r="r" b="b"/>
              <a:pathLst>
                <a:path w="206" h="59">
                  <a:moveTo>
                    <a:pt x="205" y="8"/>
                  </a:moveTo>
                  <a:lnTo>
                    <a:pt x="205" y="8"/>
                  </a:lnTo>
                  <a:lnTo>
                    <a:pt x="194" y="19"/>
                  </a:lnTo>
                  <a:lnTo>
                    <a:pt x="183" y="28"/>
                  </a:lnTo>
                  <a:lnTo>
                    <a:pt x="171" y="36"/>
                  </a:lnTo>
                  <a:lnTo>
                    <a:pt x="159" y="43"/>
                  </a:lnTo>
                  <a:lnTo>
                    <a:pt x="145" y="49"/>
                  </a:lnTo>
                  <a:lnTo>
                    <a:pt x="132" y="53"/>
                  </a:lnTo>
                  <a:lnTo>
                    <a:pt x="118" y="56"/>
                  </a:lnTo>
                  <a:lnTo>
                    <a:pt x="105" y="58"/>
                  </a:lnTo>
                  <a:lnTo>
                    <a:pt x="91" y="58"/>
                  </a:lnTo>
                  <a:lnTo>
                    <a:pt x="76" y="57"/>
                  </a:lnTo>
                  <a:lnTo>
                    <a:pt x="63" y="55"/>
                  </a:lnTo>
                  <a:lnTo>
                    <a:pt x="49" y="51"/>
                  </a:lnTo>
                  <a:lnTo>
                    <a:pt x="36" y="46"/>
                  </a:lnTo>
                  <a:lnTo>
                    <a:pt x="23" y="40"/>
                  </a:lnTo>
                  <a:lnTo>
                    <a:pt x="11" y="32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19" y="22"/>
                  </a:lnTo>
                  <a:lnTo>
                    <a:pt x="30" y="29"/>
                  </a:lnTo>
                  <a:lnTo>
                    <a:pt x="42" y="35"/>
                  </a:lnTo>
                  <a:lnTo>
                    <a:pt x="53" y="39"/>
                  </a:lnTo>
                  <a:lnTo>
                    <a:pt x="66" y="42"/>
                  </a:lnTo>
                  <a:lnTo>
                    <a:pt x="78" y="44"/>
                  </a:lnTo>
                  <a:lnTo>
                    <a:pt x="91" y="46"/>
                  </a:lnTo>
                  <a:lnTo>
                    <a:pt x="103" y="45"/>
                  </a:lnTo>
                  <a:lnTo>
                    <a:pt x="116" y="43"/>
                  </a:lnTo>
                  <a:lnTo>
                    <a:pt x="128" y="40"/>
                  </a:lnTo>
                  <a:lnTo>
                    <a:pt x="141" y="36"/>
                  </a:lnTo>
                  <a:lnTo>
                    <a:pt x="153" y="32"/>
                  </a:lnTo>
                  <a:lnTo>
                    <a:pt x="164" y="26"/>
                  </a:lnTo>
                  <a:lnTo>
                    <a:pt x="175" y="18"/>
                  </a:lnTo>
                  <a:lnTo>
                    <a:pt x="185" y="10"/>
                  </a:lnTo>
                  <a:lnTo>
                    <a:pt x="195" y="0"/>
                  </a:lnTo>
                  <a:lnTo>
                    <a:pt x="205" y="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06" name="Freeform 142"/>
            <p:cNvSpPr>
              <a:spLocks/>
            </p:cNvSpPr>
            <p:nvPr/>
          </p:nvSpPr>
          <p:spPr bwMode="auto">
            <a:xfrm>
              <a:off x="1292" y="2820"/>
              <a:ext cx="57" cy="202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20" y="10"/>
                </a:cxn>
                <a:cxn ang="0">
                  <a:pos x="29" y="21"/>
                </a:cxn>
                <a:cxn ang="0">
                  <a:pos x="37" y="32"/>
                </a:cxn>
                <a:cxn ang="0">
                  <a:pos x="43" y="44"/>
                </a:cxn>
                <a:cxn ang="0">
                  <a:pos x="49" y="57"/>
                </a:cxn>
                <a:cxn ang="0">
                  <a:pos x="52" y="71"/>
                </a:cxn>
                <a:cxn ang="0">
                  <a:pos x="54" y="84"/>
                </a:cxn>
                <a:cxn ang="0">
                  <a:pos x="56" y="97"/>
                </a:cxn>
                <a:cxn ang="0">
                  <a:pos x="56" y="112"/>
                </a:cxn>
                <a:cxn ang="0">
                  <a:pos x="54" y="125"/>
                </a:cxn>
                <a:cxn ang="0">
                  <a:pos x="52" y="139"/>
                </a:cxn>
                <a:cxn ang="0">
                  <a:pos x="48" y="152"/>
                </a:cxn>
                <a:cxn ang="0">
                  <a:pos x="42" y="166"/>
                </a:cxn>
                <a:cxn ang="0">
                  <a:pos x="35" y="178"/>
                </a:cxn>
                <a:cxn ang="0">
                  <a:pos x="27" y="190"/>
                </a:cxn>
                <a:cxn ang="0">
                  <a:pos x="18" y="201"/>
                </a:cxn>
                <a:cxn ang="0">
                  <a:pos x="8" y="193"/>
                </a:cxn>
                <a:cxn ang="0">
                  <a:pos x="17" y="182"/>
                </a:cxn>
                <a:cxn ang="0">
                  <a:pos x="24" y="171"/>
                </a:cxn>
                <a:cxn ang="0">
                  <a:pos x="31" y="160"/>
                </a:cxn>
                <a:cxn ang="0">
                  <a:pos x="35" y="148"/>
                </a:cxn>
                <a:cxn ang="0">
                  <a:pos x="39" y="136"/>
                </a:cxn>
                <a:cxn ang="0">
                  <a:pos x="42" y="123"/>
                </a:cxn>
                <a:cxn ang="0">
                  <a:pos x="43" y="110"/>
                </a:cxn>
                <a:cxn ang="0">
                  <a:pos x="43" y="98"/>
                </a:cxn>
                <a:cxn ang="0">
                  <a:pos x="42" y="86"/>
                </a:cxn>
                <a:cxn ang="0">
                  <a:pos x="39" y="73"/>
                </a:cxn>
                <a:cxn ang="0">
                  <a:pos x="36" y="61"/>
                </a:cxn>
                <a:cxn ang="0">
                  <a:pos x="31" y="50"/>
                </a:cxn>
                <a:cxn ang="0">
                  <a:pos x="25" y="39"/>
                </a:cxn>
                <a:cxn ang="0">
                  <a:pos x="18" y="29"/>
                </a:cxn>
                <a:cxn ang="0">
                  <a:pos x="10" y="18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0" y="0"/>
                </a:cxn>
              </a:cxnLst>
              <a:rect l="0" t="0" r="r" b="b"/>
              <a:pathLst>
                <a:path w="57" h="202">
                  <a:moveTo>
                    <a:pt x="10" y="0"/>
                  </a:moveTo>
                  <a:lnTo>
                    <a:pt x="10" y="0"/>
                  </a:lnTo>
                  <a:lnTo>
                    <a:pt x="20" y="10"/>
                  </a:lnTo>
                  <a:lnTo>
                    <a:pt x="29" y="21"/>
                  </a:lnTo>
                  <a:lnTo>
                    <a:pt x="37" y="32"/>
                  </a:lnTo>
                  <a:lnTo>
                    <a:pt x="43" y="44"/>
                  </a:lnTo>
                  <a:lnTo>
                    <a:pt x="49" y="57"/>
                  </a:lnTo>
                  <a:lnTo>
                    <a:pt x="52" y="71"/>
                  </a:lnTo>
                  <a:lnTo>
                    <a:pt x="54" y="84"/>
                  </a:lnTo>
                  <a:lnTo>
                    <a:pt x="56" y="97"/>
                  </a:lnTo>
                  <a:lnTo>
                    <a:pt x="56" y="112"/>
                  </a:lnTo>
                  <a:lnTo>
                    <a:pt x="54" y="125"/>
                  </a:lnTo>
                  <a:lnTo>
                    <a:pt x="52" y="139"/>
                  </a:lnTo>
                  <a:lnTo>
                    <a:pt x="48" y="152"/>
                  </a:lnTo>
                  <a:lnTo>
                    <a:pt x="42" y="166"/>
                  </a:lnTo>
                  <a:lnTo>
                    <a:pt x="35" y="178"/>
                  </a:lnTo>
                  <a:lnTo>
                    <a:pt x="27" y="190"/>
                  </a:lnTo>
                  <a:lnTo>
                    <a:pt x="18" y="201"/>
                  </a:lnTo>
                  <a:lnTo>
                    <a:pt x="8" y="193"/>
                  </a:lnTo>
                  <a:lnTo>
                    <a:pt x="17" y="182"/>
                  </a:lnTo>
                  <a:lnTo>
                    <a:pt x="24" y="171"/>
                  </a:lnTo>
                  <a:lnTo>
                    <a:pt x="31" y="160"/>
                  </a:lnTo>
                  <a:lnTo>
                    <a:pt x="35" y="148"/>
                  </a:lnTo>
                  <a:lnTo>
                    <a:pt x="39" y="136"/>
                  </a:lnTo>
                  <a:lnTo>
                    <a:pt x="42" y="123"/>
                  </a:lnTo>
                  <a:lnTo>
                    <a:pt x="43" y="110"/>
                  </a:lnTo>
                  <a:lnTo>
                    <a:pt x="43" y="98"/>
                  </a:lnTo>
                  <a:lnTo>
                    <a:pt x="42" y="86"/>
                  </a:lnTo>
                  <a:lnTo>
                    <a:pt x="39" y="73"/>
                  </a:lnTo>
                  <a:lnTo>
                    <a:pt x="36" y="61"/>
                  </a:lnTo>
                  <a:lnTo>
                    <a:pt x="31" y="50"/>
                  </a:lnTo>
                  <a:lnTo>
                    <a:pt x="25" y="39"/>
                  </a:lnTo>
                  <a:lnTo>
                    <a:pt x="18" y="29"/>
                  </a:lnTo>
                  <a:lnTo>
                    <a:pt x="10" y="18"/>
                  </a:lnTo>
                  <a:lnTo>
                    <a:pt x="0" y="9"/>
                  </a:lnTo>
                  <a:lnTo>
                    <a:pt x="1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07" name="Freeform 143"/>
            <p:cNvSpPr>
              <a:spLocks/>
            </p:cNvSpPr>
            <p:nvPr/>
          </p:nvSpPr>
          <p:spPr bwMode="auto">
            <a:xfrm>
              <a:off x="1095" y="2785"/>
              <a:ext cx="208" cy="59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50"/>
                </a:cxn>
                <a:cxn ang="0">
                  <a:pos x="11" y="39"/>
                </a:cxn>
                <a:cxn ang="0">
                  <a:pos x="23" y="30"/>
                </a:cxn>
                <a:cxn ang="0">
                  <a:pos x="35" y="22"/>
                </a:cxn>
                <a:cxn ang="0">
                  <a:pos x="47" y="15"/>
                </a:cxn>
                <a:cxn ang="0">
                  <a:pos x="60" y="9"/>
                </a:cxn>
                <a:cxn ang="0">
                  <a:pos x="74" y="5"/>
                </a:cxn>
                <a:cxn ang="0">
                  <a:pos x="88" y="2"/>
                </a:cxn>
                <a:cxn ang="0">
                  <a:pos x="102" y="0"/>
                </a:cxn>
                <a:cxn ang="0">
                  <a:pos x="116" y="0"/>
                </a:cxn>
                <a:cxn ang="0">
                  <a:pos x="129" y="1"/>
                </a:cxn>
                <a:cxn ang="0">
                  <a:pos x="144" y="3"/>
                </a:cxn>
                <a:cxn ang="0">
                  <a:pos x="157" y="7"/>
                </a:cxn>
                <a:cxn ang="0">
                  <a:pos x="170" y="12"/>
                </a:cxn>
                <a:cxn ang="0">
                  <a:pos x="183" y="18"/>
                </a:cxn>
                <a:cxn ang="0">
                  <a:pos x="195" y="26"/>
                </a:cxn>
                <a:cxn ang="0">
                  <a:pos x="207" y="35"/>
                </a:cxn>
                <a:cxn ang="0">
                  <a:pos x="197" y="44"/>
                </a:cxn>
                <a:cxn ang="0">
                  <a:pos x="187" y="36"/>
                </a:cxn>
                <a:cxn ang="0">
                  <a:pos x="176" y="30"/>
                </a:cxn>
                <a:cxn ang="0">
                  <a:pos x="165" y="23"/>
                </a:cxn>
                <a:cxn ang="0">
                  <a:pos x="152" y="19"/>
                </a:cxn>
                <a:cxn ang="0">
                  <a:pos x="140" y="16"/>
                </a:cxn>
                <a:cxn ang="0">
                  <a:pos x="128" y="14"/>
                </a:cxn>
                <a:cxn ang="0">
                  <a:pos x="116" y="13"/>
                </a:cxn>
                <a:cxn ang="0">
                  <a:pos x="103" y="13"/>
                </a:cxn>
                <a:cxn ang="0">
                  <a:pos x="90" y="15"/>
                </a:cxn>
                <a:cxn ang="0">
                  <a:pos x="78" y="18"/>
                </a:cxn>
                <a:cxn ang="0">
                  <a:pos x="65" y="22"/>
                </a:cxn>
                <a:cxn ang="0">
                  <a:pos x="53" y="26"/>
                </a:cxn>
                <a:cxn ang="0">
                  <a:pos x="41" y="32"/>
                </a:cxn>
                <a:cxn ang="0">
                  <a:pos x="31" y="40"/>
                </a:cxn>
                <a:cxn ang="0">
                  <a:pos x="20" y="48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0" y="50"/>
                </a:cxn>
              </a:cxnLst>
              <a:rect l="0" t="0" r="r" b="b"/>
              <a:pathLst>
                <a:path w="208" h="59">
                  <a:moveTo>
                    <a:pt x="0" y="50"/>
                  </a:moveTo>
                  <a:lnTo>
                    <a:pt x="0" y="50"/>
                  </a:lnTo>
                  <a:lnTo>
                    <a:pt x="11" y="39"/>
                  </a:lnTo>
                  <a:lnTo>
                    <a:pt x="23" y="30"/>
                  </a:lnTo>
                  <a:lnTo>
                    <a:pt x="35" y="22"/>
                  </a:lnTo>
                  <a:lnTo>
                    <a:pt x="47" y="15"/>
                  </a:lnTo>
                  <a:lnTo>
                    <a:pt x="60" y="9"/>
                  </a:lnTo>
                  <a:lnTo>
                    <a:pt x="74" y="5"/>
                  </a:lnTo>
                  <a:lnTo>
                    <a:pt x="88" y="2"/>
                  </a:lnTo>
                  <a:lnTo>
                    <a:pt x="102" y="0"/>
                  </a:lnTo>
                  <a:lnTo>
                    <a:pt x="116" y="0"/>
                  </a:lnTo>
                  <a:lnTo>
                    <a:pt x="129" y="1"/>
                  </a:lnTo>
                  <a:lnTo>
                    <a:pt x="144" y="3"/>
                  </a:lnTo>
                  <a:lnTo>
                    <a:pt x="157" y="7"/>
                  </a:lnTo>
                  <a:lnTo>
                    <a:pt x="170" y="12"/>
                  </a:lnTo>
                  <a:lnTo>
                    <a:pt x="183" y="18"/>
                  </a:lnTo>
                  <a:lnTo>
                    <a:pt x="195" y="26"/>
                  </a:lnTo>
                  <a:lnTo>
                    <a:pt x="207" y="35"/>
                  </a:lnTo>
                  <a:lnTo>
                    <a:pt x="197" y="44"/>
                  </a:lnTo>
                  <a:lnTo>
                    <a:pt x="187" y="36"/>
                  </a:lnTo>
                  <a:lnTo>
                    <a:pt x="176" y="30"/>
                  </a:lnTo>
                  <a:lnTo>
                    <a:pt x="165" y="23"/>
                  </a:lnTo>
                  <a:lnTo>
                    <a:pt x="152" y="19"/>
                  </a:lnTo>
                  <a:lnTo>
                    <a:pt x="140" y="16"/>
                  </a:lnTo>
                  <a:lnTo>
                    <a:pt x="128" y="14"/>
                  </a:lnTo>
                  <a:lnTo>
                    <a:pt x="116" y="13"/>
                  </a:lnTo>
                  <a:lnTo>
                    <a:pt x="103" y="13"/>
                  </a:lnTo>
                  <a:lnTo>
                    <a:pt x="90" y="15"/>
                  </a:lnTo>
                  <a:lnTo>
                    <a:pt x="78" y="18"/>
                  </a:lnTo>
                  <a:lnTo>
                    <a:pt x="65" y="22"/>
                  </a:lnTo>
                  <a:lnTo>
                    <a:pt x="53" y="26"/>
                  </a:lnTo>
                  <a:lnTo>
                    <a:pt x="41" y="32"/>
                  </a:lnTo>
                  <a:lnTo>
                    <a:pt x="31" y="40"/>
                  </a:lnTo>
                  <a:lnTo>
                    <a:pt x="20" y="48"/>
                  </a:lnTo>
                  <a:lnTo>
                    <a:pt x="10" y="58"/>
                  </a:lnTo>
                  <a:lnTo>
                    <a:pt x="0" y="5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08" name="Freeform 144"/>
            <p:cNvSpPr>
              <a:spLocks/>
            </p:cNvSpPr>
            <p:nvPr/>
          </p:nvSpPr>
          <p:spPr bwMode="auto">
            <a:xfrm>
              <a:off x="3893" y="2584"/>
              <a:ext cx="113" cy="239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2" y="232"/>
                </a:cxn>
                <a:cxn ang="0">
                  <a:pos x="15" y="0"/>
                </a:cxn>
                <a:cxn ang="0">
                  <a:pos x="0" y="5"/>
                </a:cxn>
                <a:cxn ang="0">
                  <a:pos x="97" y="238"/>
                </a:cxn>
                <a:cxn ang="0">
                  <a:pos x="104" y="235"/>
                </a:cxn>
              </a:cxnLst>
              <a:rect l="0" t="0" r="r" b="b"/>
              <a:pathLst>
                <a:path w="113" h="239">
                  <a:moveTo>
                    <a:pt x="104" y="235"/>
                  </a:moveTo>
                  <a:lnTo>
                    <a:pt x="112" y="23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97" y="238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09" name="Freeform 145"/>
            <p:cNvSpPr>
              <a:spLocks/>
            </p:cNvSpPr>
            <p:nvPr/>
          </p:nvSpPr>
          <p:spPr bwMode="auto">
            <a:xfrm>
              <a:off x="3995" y="2715"/>
              <a:ext cx="237" cy="112"/>
            </a:xfrm>
            <a:custGeom>
              <a:avLst/>
              <a:gdLst/>
              <a:ahLst/>
              <a:cxnLst>
                <a:cxn ang="0">
                  <a:pos x="234" y="7"/>
                </a:cxn>
                <a:cxn ang="0">
                  <a:pos x="231" y="0"/>
                </a:cxn>
                <a:cxn ang="0">
                  <a:pos x="0" y="96"/>
                </a:cxn>
                <a:cxn ang="0">
                  <a:pos x="5" y="111"/>
                </a:cxn>
                <a:cxn ang="0">
                  <a:pos x="236" y="15"/>
                </a:cxn>
                <a:cxn ang="0">
                  <a:pos x="234" y="7"/>
                </a:cxn>
              </a:cxnLst>
              <a:rect l="0" t="0" r="r" b="b"/>
              <a:pathLst>
                <a:path w="237" h="112">
                  <a:moveTo>
                    <a:pt x="234" y="7"/>
                  </a:moveTo>
                  <a:lnTo>
                    <a:pt x="231" y="0"/>
                  </a:lnTo>
                  <a:lnTo>
                    <a:pt x="0" y="96"/>
                  </a:lnTo>
                  <a:lnTo>
                    <a:pt x="5" y="111"/>
                  </a:lnTo>
                  <a:lnTo>
                    <a:pt x="236" y="15"/>
                  </a:lnTo>
                  <a:lnTo>
                    <a:pt x="234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10" name="Freeform 146"/>
            <p:cNvSpPr>
              <a:spLocks/>
            </p:cNvSpPr>
            <p:nvPr/>
          </p:nvSpPr>
          <p:spPr bwMode="auto">
            <a:xfrm>
              <a:off x="3893" y="2584"/>
              <a:ext cx="113" cy="239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2" y="232"/>
                </a:cxn>
                <a:cxn ang="0">
                  <a:pos x="15" y="0"/>
                </a:cxn>
                <a:cxn ang="0">
                  <a:pos x="0" y="5"/>
                </a:cxn>
                <a:cxn ang="0">
                  <a:pos x="97" y="238"/>
                </a:cxn>
                <a:cxn ang="0">
                  <a:pos x="104" y="235"/>
                </a:cxn>
              </a:cxnLst>
              <a:rect l="0" t="0" r="r" b="b"/>
              <a:pathLst>
                <a:path w="113" h="239">
                  <a:moveTo>
                    <a:pt x="104" y="235"/>
                  </a:moveTo>
                  <a:lnTo>
                    <a:pt x="112" y="23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97" y="238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11" name="Freeform 147"/>
            <p:cNvSpPr>
              <a:spLocks/>
            </p:cNvSpPr>
            <p:nvPr/>
          </p:nvSpPr>
          <p:spPr bwMode="auto">
            <a:xfrm>
              <a:off x="3995" y="2715"/>
              <a:ext cx="237" cy="112"/>
            </a:xfrm>
            <a:custGeom>
              <a:avLst/>
              <a:gdLst/>
              <a:ahLst/>
              <a:cxnLst>
                <a:cxn ang="0">
                  <a:pos x="234" y="7"/>
                </a:cxn>
                <a:cxn ang="0">
                  <a:pos x="231" y="0"/>
                </a:cxn>
                <a:cxn ang="0">
                  <a:pos x="0" y="96"/>
                </a:cxn>
                <a:cxn ang="0">
                  <a:pos x="5" y="111"/>
                </a:cxn>
                <a:cxn ang="0">
                  <a:pos x="236" y="15"/>
                </a:cxn>
                <a:cxn ang="0">
                  <a:pos x="234" y="7"/>
                </a:cxn>
              </a:cxnLst>
              <a:rect l="0" t="0" r="r" b="b"/>
              <a:pathLst>
                <a:path w="237" h="112">
                  <a:moveTo>
                    <a:pt x="234" y="7"/>
                  </a:moveTo>
                  <a:lnTo>
                    <a:pt x="231" y="0"/>
                  </a:lnTo>
                  <a:lnTo>
                    <a:pt x="0" y="96"/>
                  </a:lnTo>
                  <a:lnTo>
                    <a:pt x="5" y="111"/>
                  </a:lnTo>
                  <a:lnTo>
                    <a:pt x="236" y="15"/>
                  </a:lnTo>
                  <a:lnTo>
                    <a:pt x="234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12" name="Freeform 148"/>
            <p:cNvSpPr>
              <a:spLocks/>
            </p:cNvSpPr>
            <p:nvPr/>
          </p:nvSpPr>
          <p:spPr bwMode="auto">
            <a:xfrm>
              <a:off x="4218" y="2726"/>
              <a:ext cx="112" cy="239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04" y="235"/>
                </a:cxn>
              </a:cxnLst>
              <a:rect l="0" t="0" r="r" b="b"/>
              <a:pathLst>
                <a:path w="112" h="239">
                  <a:moveTo>
                    <a:pt x="104" y="235"/>
                  </a:moveTo>
                  <a:lnTo>
                    <a:pt x="111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8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13" name="Freeform 149"/>
            <p:cNvSpPr>
              <a:spLocks/>
            </p:cNvSpPr>
            <p:nvPr/>
          </p:nvSpPr>
          <p:spPr bwMode="auto">
            <a:xfrm>
              <a:off x="4319" y="2857"/>
              <a:ext cx="239" cy="112"/>
            </a:xfrm>
            <a:custGeom>
              <a:avLst/>
              <a:gdLst/>
              <a:ahLst/>
              <a:cxnLst>
                <a:cxn ang="0">
                  <a:pos x="235" y="8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6" y="111"/>
                </a:cxn>
                <a:cxn ang="0">
                  <a:pos x="238" y="15"/>
                </a:cxn>
                <a:cxn ang="0">
                  <a:pos x="235" y="8"/>
                </a:cxn>
              </a:cxnLst>
              <a:rect l="0" t="0" r="r" b="b"/>
              <a:pathLst>
                <a:path w="239" h="112">
                  <a:moveTo>
                    <a:pt x="235" y="8"/>
                  </a:moveTo>
                  <a:lnTo>
                    <a:pt x="232" y="0"/>
                  </a:lnTo>
                  <a:lnTo>
                    <a:pt x="0" y="96"/>
                  </a:lnTo>
                  <a:lnTo>
                    <a:pt x="6" y="111"/>
                  </a:lnTo>
                  <a:lnTo>
                    <a:pt x="238" y="15"/>
                  </a:lnTo>
                  <a:lnTo>
                    <a:pt x="23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14" name="Freeform 150"/>
            <p:cNvSpPr>
              <a:spLocks/>
            </p:cNvSpPr>
            <p:nvPr/>
          </p:nvSpPr>
          <p:spPr bwMode="auto">
            <a:xfrm>
              <a:off x="3250" y="2302"/>
              <a:ext cx="112" cy="239"/>
            </a:xfrm>
            <a:custGeom>
              <a:avLst/>
              <a:gdLst/>
              <a:ahLst/>
              <a:cxnLst>
                <a:cxn ang="0">
                  <a:pos x="104" y="236"/>
                </a:cxn>
                <a:cxn ang="0">
                  <a:pos x="111" y="233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04" y="236"/>
                </a:cxn>
              </a:cxnLst>
              <a:rect l="0" t="0" r="r" b="b"/>
              <a:pathLst>
                <a:path w="112" h="239">
                  <a:moveTo>
                    <a:pt x="104" y="236"/>
                  </a:moveTo>
                  <a:lnTo>
                    <a:pt x="111" y="233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8"/>
                  </a:lnTo>
                  <a:lnTo>
                    <a:pt x="104" y="2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15" name="Freeform 151"/>
            <p:cNvSpPr>
              <a:spLocks/>
            </p:cNvSpPr>
            <p:nvPr/>
          </p:nvSpPr>
          <p:spPr bwMode="auto">
            <a:xfrm>
              <a:off x="3351" y="2433"/>
              <a:ext cx="238" cy="113"/>
            </a:xfrm>
            <a:custGeom>
              <a:avLst/>
              <a:gdLst/>
              <a:ahLst/>
              <a:cxnLst>
                <a:cxn ang="0">
                  <a:pos x="234" y="8"/>
                </a:cxn>
                <a:cxn ang="0">
                  <a:pos x="231" y="0"/>
                </a:cxn>
                <a:cxn ang="0">
                  <a:pos x="0" y="97"/>
                </a:cxn>
                <a:cxn ang="0">
                  <a:pos x="6" y="112"/>
                </a:cxn>
                <a:cxn ang="0">
                  <a:pos x="237" y="15"/>
                </a:cxn>
                <a:cxn ang="0">
                  <a:pos x="234" y="8"/>
                </a:cxn>
              </a:cxnLst>
              <a:rect l="0" t="0" r="r" b="b"/>
              <a:pathLst>
                <a:path w="238" h="113">
                  <a:moveTo>
                    <a:pt x="234" y="8"/>
                  </a:moveTo>
                  <a:lnTo>
                    <a:pt x="231" y="0"/>
                  </a:lnTo>
                  <a:lnTo>
                    <a:pt x="0" y="97"/>
                  </a:lnTo>
                  <a:lnTo>
                    <a:pt x="6" y="112"/>
                  </a:lnTo>
                  <a:lnTo>
                    <a:pt x="237" y="15"/>
                  </a:lnTo>
                  <a:lnTo>
                    <a:pt x="23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16" name="Freeform 152"/>
            <p:cNvSpPr>
              <a:spLocks/>
            </p:cNvSpPr>
            <p:nvPr/>
          </p:nvSpPr>
          <p:spPr bwMode="auto">
            <a:xfrm>
              <a:off x="3250" y="2302"/>
              <a:ext cx="112" cy="239"/>
            </a:xfrm>
            <a:custGeom>
              <a:avLst/>
              <a:gdLst/>
              <a:ahLst/>
              <a:cxnLst>
                <a:cxn ang="0">
                  <a:pos x="104" y="236"/>
                </a:cxn>
                <a:cxn ang="0">
                  <a:pos x="111" y="233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04" y="236"/>
                </a:cxn>
              </a:cxnLst>
              <a:rect l="0" t="0" r="r" b="b"/>
              <a:pathLst>
                <a:path w="112" h="239">
                  <a:moveTo>
                    <a:pt x="104" y="236"/>
                  </a:moveTo>
                  <a:lnTo>
                    <a:pt x="111" y="233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8"/>
                  </a:lnTo>
                  <a:lnTo>
                    <a:pt x="104" y="2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17" name="Freeform 153"/>
            <p:cNvSpPr>
              <a:spLocks/>
            </p:cNvSpPr>
            <p:nvPr/>
          </p:nvSpPr>
          <p:spPr bwMode="auto">
            <a:xfrm>
              <a:off x="3351" y="2433"/>
              <a:ext cx="238" cy="113"/>
            </a:xfrm>
            <a:custGeom>
              <a:avLst/>
              <a:gdLst/>
              <a:ahLst/>
              <a:cxnLst>
                <a:cxn ang="0">
                  <a:pos x="234" y="8"/>
                </a:cxn>
                <a:cxn ang="0">
                  <a:pos x="231" y="0"/>
                </a:cxn>
                <a:cxn ang="0">
                  <a:pos x="0" y="97"/>
                </a:cxn>
                <a:cxn ang="0">
                  <a:pos x="6" y="112"/>
                </a:cxn>
                <a:cxn ang="0">
                  <a:pos x="237" y="15"/>
                </a:cxn>
                <a:cxn ang="0">
                  <a:pos x="234" y="8"/>
                </a:cxn>
              </a:cxnLst>
              <a:rect l="0" t="0" r="r" b="b"/>
              <a:pathLst>
                <a:path w="238" h="113">
                  <a:moveTo>
                    <a:pt x="234" y="8"/>
                  </a:moveTo>
                  <a:lnTo>
                    <a:pt x="231" y="0"/>
                  </a:lnTo>
                  <a:lnTo>
                    <a:pt x="0" y="97"/>
                  </a:lnTo>
                  <a:lnTo>
                    <a:pt x="6" y="112"/>
                  </a:lnTo>
                  <a:lnTo>
                    <a:pt x="237" y="15"/>
                  </a:lnTo>
                  <a:lnTo>
                    <a:pt x="23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18" name="Freeform 154"/>
            <p:cNvSpPr>
              <a:spLocks/>
            </p:cNvSpPr>
            <p:nvPr/>
          </p:nvSpPr>
          <p:spPr bwMode="auto">
            <a:xfrm>
              <a:off x="3575" y="2445"/>
              <a:ext cx="112" cy="238"/>
            </a:xfrm>
            <a:custGeom>
              <a:avLst/>
              <a:gdLst/>
              <a:ahLst/>
              <a:cxnLst>
                <a:cxn ang="0">
                  <a:pos x="103" y="234"/>
                </a:cxn>
                <a:cxn ang="0">
                  <a:pos x="111" y="231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7"/>
                </a:cxn>
                <a:cxn ang="0">
                  <a:pos x="103" y="234"/>
                </a:cxn>
              </a:cxnLst>
              <a:rect l="0" t="0" r="r" b="b"/>
              <a:pathLst>
                <a:path w="112" h="238">
                  <a:moveTo>
                    <a:pt x="103" y="234"/>
                  </a:moveTo>
                  <a:lnTo>
                    <a:pt x="111" y="231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7"/>
                  </a:lnTo>
                  <a:lnTo>
                    <a:pt x="103" y="2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19" name="Freeform 155"/>
            <p:cNvSpPr>
              <a:spLocks/>
            </p:cNvSpPr>
            <p:nvPr/>
          </p:nvSpPr>
          <p:spPr bwMode="auto">
            <a:xfrm>
              <a:off x="3675" y="2576"/>
              <a:ext cx="239" cy="112"/>
            </a:xfrm>
            <a:custGeom>
              <a:avLst/>
              <a:gdLst/>
              <a:ahLst/>
              <a:cxnLst>
                <a:cxn ang="0">
                  <a:pos x="236" y="7"/>
                </a:cxn>
                <a:cxn ang="0">
                  <a:pos x="233" y="0"/>
                </a:cxn>
                <a:cxn ang="0">
                  <a:pos x="0" y="96"/>
                </a:cxn>
                <a:cxn ang="0">
                  <a:pos x="6" y="111"/>
                </a:cxn>
                <a:cxn ang="0">
                  <a:pos x="238" y="14"/>
                </a:cxn>
                <a:cxn ang="0">
                  <a:pos x="236" y="7"/>
                </a:cxn>
              </a:cxnLst>
              <a:rect l="0" t="0" r="r" b="b"/>
              <a:pathLst>
                <a:path w="239" h="112">
                  <a:moveTo>
                    <a:pt x="236" y="7"/>
                  </a:moveTo>
                  <a:lnTo>
                    <a:pt x="233" y="0"/>
                  </a:lnTo>
                  <a:lnTo>
                    <a:pt x="0" y="96"/>
                  </a:lnTo>
                  <a:lnTo>
                    <a:pt x="6" y="111"/>
                  </a:lnTo>
                  <a:lnTo>
                    <a:pt x="238" y="14"/>
                  </a:lnTo>
                  <a:lnTo>
                    <a:pt x="236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20" name="Freeform 156"/>
            <p:cNvSpPr>
              <a:spLocks/>
            </p:cNvSpPr>
            <p:nvPr/>
          </p:nvSpPr>
          <p:spPr bwMode="auto">
            <a:xfrm>
              <a:off x="4420" y="2816"/>
              <a:ext cx="278" cy="275"/>
            </a:xfrm>
            <a:custGeom>
              <a:avLst/>
              <a:gdLst/>
              <a:ahLst/>
              <a:cxnLst>
                <a:cxn ang="0">
                  <a:pos x="250" y="59"/>
                </a:cxn>
                <a:cxn ang="0">
                  <a:pos x="264" y="82"/>
                </a:cxn>
                <a:cxn ang="0">
                  <a:pos x="273" y="107"/>
                </a:cxn>
                <a:cxn ang="0">
                  <a:pos x="277" y="134"/>
                </a:cxn>
                <a:cxn ang="0">
                  <a:pos x="276" y="160"/>
                </a:cxn>
                <a:cxn ang="0">
                  <a:pos x="269" y="186"/>
                </a:cxn>
                <a:cxn ang="0">
                  <a:pos x="258" y="209"/>
                </a:cxn>
                <a:cxn ang="0">
                  <a:pos x="242" y="231"/>
                </a:cxn>
                <a:cxn ang="0">
                  <a:pos x="221" y="249"/>
                </a:cxn>
                <a:cxn ang="0">
                  <a:pos x="197" y="262"/>
                </a:cxn>
                <a:cxn ang="0">
                  <a:pos x="172" y="270"/>
                </a:cxn>
                <a:cxn ang="0">
                  <a:pos x="146" y="274"/>
                </a:cxn>
                <a:cxn ang="0">
                  <a:pos x="119" y="271"/>
                </a:cxn>
                <a:cxn ang="0">
                  <a:pos x="93" y="264"/>
                </a:cxn>
                <a:cxn ang="0">
                  <a:pos x="69" y="252"/>
                </a:cxn>
                <a:cxn ang="0">
                  <a:pos x="47" y="236"/>
                </a:cxn>
                <a:cxn ang="0">
                  <a:pos x="27" y="215"/>
                </a:cxn>
                <a:cxn ang="0">
                  <a:pos x="13" y="191"/>
                </a:cxn>
                <a:cxn ang="0">
                  <a:pos x="4" y="166"/>
                </a:cxn>
                <a:cxn ang="0">
                  <a:pos x="0" y="140"/>
                </a:cxn>
                <a:cxn ang="0">
                  <a:pos x="1" y="114"/>
                </a:cxn>
                <a:cxn ang="0">
                  <a:pos x="7" y="88"/>
                </a:cxn>
                <a:cxn ang="0">
                  <a:pos x="19" y="64"/>
                </a:cxn>
                <a:cxn ang="0">
                  <a:pos x="35" y="43"/>
                </a:cxn>
                <a:cxn ang="0">
                  <a:pos x="55" y="25"/>
                </a:cxn>
                <a:cxn ang="0">
                  <a:pos x="79" y="11"/>
                </a:cxn>
                <a:cxn ang="0">
                  <a:pos x="104" y="3"/>
                </a:cxn>
                <a:cxn ang="0">
                  <a:pos x="131" y="0"/>
                </a:cxn>
                <a:cxn ang="0">
                  <a:pos x="157" y="2"/>
                </a:cxn>
                <a:cxn ang="0">
                  <a:pos x="184" y="9"/>
                </a:cxn>
                <a:cxn ang="0">
                  <a:pos x="208" y="21"/>
                </a:cxn>
                <a:cxn ang="0">
                  <a:pos x="231" y="37"/>
                </a:cxn>
              </a:cxnLst>
              <a:rect l="0" t="0" r="r" b="b"/>
              <a:pathLst>
                <a:path w="278" h="275">
                  <a:moveTo>
                    <a:pt x="241" y="48"/>
                  </a:moveTo>
                  <a:lnTo>
                    <a:pt x="250" y="59"/>
                  </a:lnTo>
                  <a:lnTo>
                    <a:pt x="258" y="70"/>
                  </a:lnTo>
                  <a:lnTo>
                    <a:pt x="264" y="82"/>
                  </a:lnTo>
                  <a:lnTo>
                    <a:pt x="269" y="95"/>
                  </a:lnTo>
                  <a:lnTo>
                    <a:pt x="273" y="107"/>
                  </a:lnTo>
                  <a:lnTo>
                    <a:pt x="276" y="121"/>
                  </a:lnTo>
                  <a:lnTo>
                    <a:pt x="277" y="134"/>
                  </a:lnTo>
                  <a:lnTo>
                    <a:pt x="277" y="147"/>
                  </a:lnTo>
                  <a:lnTo>
                    <a:pt x="276" y="160"/>
                  </a:lnTo>
                  <a:lnTo>
                    <a:pt x="273" y="173"/>
                  </a:lnTo>
                  <a:lnTo>
                    <a:pt x="269" y="186"/>
                  </a:lnTo>
                  <a:lnTo>
                    <a:pt x="265" y="198"/>
                  </a:lnTo>
                  <a:lnTo>
                    <a:pt x="258" y="209"/>
                  </a:lnTo>
                  <a:lnTo>
                    <a:pt x="251" y="220"/>
                  </a:lnTo>
                  <a:lnTo>
                    <a:pt x="242" y="231"/>
                  </a:lnTo>
                  <a:lnTo>
                    <a:pt x="232" y="240"/>
                  </a:lnTo>
                  <a:lnTo>
                    <a:pt x="221" y="249"/>
                  </a:lnTo>
                  <a:lnTo>
                    <a:pt x="209" y="256"/>
                  </a:lnTo>
                  <a:lnTo>
                    <a:pt x="197" y="262"/>
                  </a:lnTo>
                  <a:lnTo>
                    <a:pt x="185" y="267"/>
                  </a:lnTo>
                  <a:lnTo>
                    <a:pt x="172" y="270"/>
                  </a:lnTo>
                  <a:lnTo>
                    <a:pt x="159" y="273"/>
                  </a:lnTo>
                  <a:lnTo>
                    <a:pt x="146" y="274"/>
                  </a:lnTo>
                  <a:lnTo>
                    <a:pt x="132" y="273"/>
                  </a:lnTo>
                  <a:lnTo>
                    <a:pt x="119" y="271"/>
                  </a:lnTo>
                  <a:lnTo>
                    <a:pt x="107" y="269"/>
                  </a:lnTo>
                  <a:lnTo>
                    <a:pt x="93" y="264"/>
                  </a:lnTo>
                  <a:lnTo>
                    <a:pt x="81" y="259"/>
                  </a:lnTo>
                  <a:lnTo>
                    <a:pt x="69" y="252"/>
                  </a:lnTo>
                  <a:lnTo>
                    <a:pt x="57" y="245"/>
                  </a:lnTo>
                  <a:lnTo>
                    <a:pt x="47" y="236"/>
                  </a:lnTo>
                  <a:lnTo>
                    <a:pt x="36" y="226"/>
                  </a:lnTo>
                  <a:lnTo>
                    <a:pt x="27" y="215"/>
                  </a:lnTo>
                  <a:lnTo>
                    <a:pt x="20" y="204"/>
                  </a:lnTo>
                  <a:lnTo>
                    <a:pt x="13" y="191"/>
                  </a:lnTo>
                  <a:lnTo>
                    <a:pt x="8" y="179"/>
                  </a:lnTo>
                  <a:lnTo>
                    <a:pt x="4" y="166"/>
                  </a:lnTo>
                  <a:lnTo>
                    <a:pt x="1" y="153"/>
                  </a:lnTo>
                  <a:lnTo>
                    <a:pt x="0" y="140"/>
                  </a:lnTo>
                  <a:lnTo>
                    <a:pt x="0" y="126"/>
                  </a:lnTo>
                  <a:lnTo>
                    <a:pt x="1" y="114"/>
                  </a:lnTo>
                  <a:lnTo>
                    <a:pt x="4" y="101"/>
                  </a:lnTo>
                  <a:lnTo>
                    <a:pt x="7" y="88"/>
                  </a:lnTo>
                  <a:lnTo>
                    <a:pt x="12" y="76"/>
                  </a:lnTo>
                  <a:lnTo>
                    <a:pt x="19" y="64"/>
                  </a:lnTo>
                  <a:lnTo>
                    <a:pt x="26" y="53"/>
                  </a:lnTo>
                  <a:lnTo>
                    <a:pt x="35" y="43"/>
                  </a:lnTo>
                  <a:lnTo>
                    <a:pt x="44" y="33"/>
                  </a:lnTo>
                  <a:lnTo>
                    <a:pt x="55" y="25"/>
                  </a:lnTo>
                  <a:lnTo>
                    <a:pt x="67" y="18"/>
                  </a:lnTo>
                  <a:lnTo>
                    <a:pt x="79" y="11"/>
                  </a:lnTo>
                  <a:lnTo>
                    <a:pt x="92" y="7"/>
                  </a:lnTo>
                  <a:lnTo>
                    <a:pt x="104" y="3"/>
                  </a:lnTo>
                  <a:lnTo>
                    <a:pt x="117" y="1"/>
                  </a:lnTo>
                  <a:lnTo>
                    <a:pt x="131" y="0"/>
                  </a:lnTo>
                  <a:lnTo>
                    <a:pt x="144" y="0"/>
                  </a:lnTo>
                  <a:lnTo>
                    <a:pt x="157" y="2"/>
                  </a:lnTo>
                  <a:lnTo>
                    <a:pt x="170" y="5"/>
                  </a:lnTo>
                  <a:lnTo>
                    <a:pt x="184" y="9"/>
                  </a:lnTo>
                  <a:lnTo>
                    <a:pt x="196" y="14"/>
                  </a:lnTo>
                  <a:lnTo>
                    <a:pt x="208" y="21"/>
                  </a:lnTo>
                  <a:lnTo>
                    <a:pt x="220" y="29"/>
                  </a:lnTo>
                  <a:lnTo>
                    <a:pt x="231" y="37"/>
                  </a:lnTo>
                  <a:lnTo>
                    <a:pt x="241" y="4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21" name="Freeform 157"/>
            <p:cNvSpPr>
              <a:spLocks/>
            </p:cNvSpPr>
            <p:nvPr/>
          </p:nvSpPr>
          <p:spPr bwMode="auto">
            <a:xfrm>
              <a:off x="4647" y="2860"/>
              <a:ext cx="58" cy="202"/>
            </a:xfrm>
            <a:custGeom>
              <a:avLst/>
              <a:gdLst/>
              <a:ahLst/>
              <a:cxnLst>
                <a:cxn ang="0">
                  <a:pos x="9" y="201"/>
                </a:cxn>
                <a:cxn ang="0">
                  <a:pos x="9" y="201"/>
                </a:cxn>
                <a:cxn ang="0">
                  <a:pos x="19" y="191"/>
                </a:cxn>
                <a:cxn ang="0">
                  <a:pos x="29" y="180"/>
                </a:cxn>
                <a:cxn ang="0">
                  <a:pos x="37" y="169"/>
                </a:cxn>
                <a:cxn ang="0">
                  <a:pos x="43" y="157"/>
                </a:cxn>
                <a:cxn ang="0">
                  <a:pos x="49" y="144"/>
                </a:cxn>
                <a:cxn ang="0">
                  <a:pos x="53" y="131"/>
                </a:cxn>
                <a:cxn ang="0">
                  <a:pos x="55" y="117"/>
                </a:cxn>
                <a:cxn ang="0">
                  <a:pos x="57" y="104"/>
                </a:cxn>
                <a:cxn ang="0">
                  <a:pos x="57" y="89"/>
                </a:cxn>
                <a:cxn ang="0">
                  <a:pos x="55" y="76"/>
                </a:cxn>
                <a:cxn ang="0">
                  <a:pos x="53" y="62"/>
                </a:cxn>
                <a:cxn ang="0">
                  <a:pos x="49" y="49"/>
                </a:cxn>
                <a:cxn ang="0">
                  <a:pos x="43" y="35"/>
                </a:cxn>
                <a:cxn ang="0">
                  <a:pos x="36" y="23"/>
                </a:cxn>
                <a:cxn ang="0">
                  <a:pos x="28" y="11"/>
                </a:cxn>
                <a:cxn ang="0">
                  <a:pos x="19" y="0"/>
                </a:cxn>
                <a:cxn ang="0">
                  <a:pos x="9" y="8"/>
                </a:cxn>
                <a:cxn ang="0">
                  <a:pos x="18" y="19"/>
                </a:cxn>
                <a:cxn ang="0">
                  <a:pos x="25" y="30"/>
                </a:cxn>
                <a:cxn ang="0">
                  <a:pos x="31" y="41"/>
                </a:cxn>
                <a:cxn ang="0">
                  <a:pos x="36" y="53"/>
                </a:cxn>
                <a:cxn ang="0">
                  <a:pos x="40" y="65"/>
                </a:cxn>
                <a:cxn ang="0">
                  <a:pos x="42" y="78"/>
                </a:cxn>
                <a:cxn ang="0">
                  <a:pos x="44" y="91"/>
                </a:cxn>
                <a:cxn ang="0">
                  <a:pos x="44" y="103"/>
                </a:cxn>
                <a:cxn ang="0">
                  <a:pos x="42" y="115"/>
                </a:cxn>
                <a:cxn ang="0">
                  <a:pos x="40" y="127"/>
                </a:cxn>
                <a:cxn ang="0">
                  <a:pos x="36" y="139"/>
                </a:cxn>
                <a:cxn ang="0">
                  <a:pos x="32" y="151"/>
                </a:cxn>
                <a:cxn ang="0">
                  <a:pos x="26" y="162"/>
                </a:cxn>
                <a:cxn ang="0">
                  <a:pos x="19" y="172"/>
                </a:cxn>
                <a:cxn ang="0">
                  <a:pos x="10" y="182"/>
                </a:cxn>
                <a:cxn ang="0">
                  <a:pos x="0" y="192"/>
                </a:cxn>
                <a:cxn ang="0">
                  <a:pos x="0" y="192"/>
                </a:cxn>
                <a:cxn ang="0">
                  <a:pos x="9" y="201"/>
                </a:cxn>
              </a:cxnLst>
              <a:rect l="0" t="0" r="r" b="b"/>
              <a:pathLst>
                <a:path w="58" h="202">
                  <a:moveTo>
                    <a:pt x="9" y="201"/>
                  </a:moveTo>
                  <a:lnTo>
                    <a:pt x="9" y="201"/>
                  </a:lnTo>
                  <a:lnTo>
                    <a:pt x="19" y="191"/>
                  </a:lnTo>
                  <a:lnTo>
                    <a:pt x="29" y="180"/>
                  </a:lnTo>
                  <a:lnTo>
                    <a:pt x="37" y="169"/>
                  </a:lnTo>
                  <a:lnTo>
                    <a:pt x="43" y="157"/>
                  </a:lnTo>
                  <a:lnTo>
                    <a:pt x="49" y="144"/>
                  </a:lnTo>
                  <a:lnTo>
                    <a:pt x="53" y="131"/>
                  </a:lnTo>
                  <a:lnTo>
                    <a:pt x="55" y="117"/>
                  </a:lnTo>
                  <a:lnTo>
                    <a:pt x="57" y="104"/>
                  </a:lnTo>
                  <a:lnTo>
                    <a:pt x="57" y="89"/>
                  </a:lnTo>
                  <a:lnTo>
                    <a:pt x="55" y="76"/>
                  </a:lnTo>
                  <a:lnTo>
                    <a:pt x="53" y="62"/>
                  </a:lnTo>
                  <a:lnTo>
                    <a:pt x="49" y="49"/>
                  </a:lnTo>
                  <a:lnTo>
                    <a:pt x="43" y="35"/>
                  </a:lnTo>
                  <a:lnTo>
                    <a:pt x="36" y="23"/>
                  </a:lnTo>
                  <a:lnTo>
                    <a:pt x="28" y="11"/>
                  </a:lnTo>
                  <a:lnTo>
                    <a:pt x="19" y="0"/>
                  </a:lnTo>
                  <a:lnTo>
                    <a:pt x="9" y="8"/>
                  </a:lnTo>
                  <a:lnTo>
                    <a:pt x="18" y="19"/>
                  </a:lnTo>
                  <a:lnTo>
                    <a:pt x="25" y="30"/>
                  </a:lnTo>
                  <a:lnTo>
                    <a:pt x="31" y="41"/>
                  </a:lnTo>
                  <a:lnTo>
                    <a:pt x="36" y="53"/>
                  </a:lnTo>
                  <a:lnTo>
                    <a:pt x="40" y="65"/>
                  </a:lnTo>
                  <a:lnTo>
                    <a:pt x="42" y="78"/>
                  </a:lnTo>
                  <a:lnTo>
                    <a:pt x="44" y="91"/>
                  </a:lnTo>
                  <a:lnTo>
                    <a:pt x="44" y="103"/>
                  </a:lnTo>
                  <a:lnTo>
                    <a:pt x="42" y="115"/>
                  </a:lnTo>
                  <a:lnTo>
                    <a:pt x="40" y="127"/>
                  </a:lnTo>
                  <a:lnTo>
                    <a:pt x="36" y="139"/>
                  </a:lnTo>
                  <a:lnTo>
                    <a:pt x="32" y="151"/>
                  </a:lnTo>
                  <a:lnTo>
                    <a:pt x="26" y="162"/>
                  </a:lnTo>
                  <a:lnTo>
                    <a:pt x="19" y="172"/>
                  </a:lnTo>
                  <a:lnTo>
                    <a:pt x="10" y="182"/>
                  </a:lnTo>
                  <a:lnTo>
                    <a:pt x="0" y="192"/>
                  </a:lnTo>
                  <a:lnTo>
                    <a:pt x="9" y="201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22" name="Freeform 158"/>
            <p:cNvSpPr>
              <a:spLocks/>
            </p:cNvSpPr>
            <p:nvPr/>
          </p:nvSpPr>
          <p:spPr bwMode="auto">
            <a:xfrm>
              <a:off x="4451" y="3038"/>
              <a:ext cx="206" cy="59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11" y="19"/>
                </a:cxn>
                <a:cxn ang="0">
                  <a:pos x="22" y="28"/>
                </a:cxn>
                <a:cxn ang="0">
                  <a:pos x="34" y="36"/>
                </a:cxn>
                <a:cxn ang="0">
                  <a:pos x="47" y="43"/>
                </a:cxn>
                <a:cxn ang="0">
                  <a:pos x="60" y="49"/>
                </a:cxn>
                <a:cxn ang="0">
                  <a:pos x="74" y="53"/>
                </a:cxn>
                <a:cxn ang="0">
                  <a:pos x="87" y="56"/>
                </a:cxn>
                <a:cxn ang="0">
                  <a:pos x="101" y="57"/>
                </a:cxn>
                <a:cxn ang="0">
                  <a:pos x="115" y="58"/>
                </a:cxn>
                <a:cxn ang="0">
                  <a:pos x="130" y="57"/>
                </a:cxn>
                <a:cxn ang="0">
                  <a:pos x="143" y="55"/>
                </a:cxn>
                <a:cxn ang="0">
                  <a:pos x="157" y="51"/>
                </a:cxn>
                <a:cxn ang="0">
                  <a:pos x="169" y="46"/>
                </a:cxn>
                <a:cxn ang="0">
                  <a:pos x="182" y="40"/>
                </a:cxn>
                <a:cxn ang="0">
                  <a:pos x="194" y="32"/>
                </a:cxn>
                <a:cxn ang="0">
                  <a:pos x="205" y="23"/>
                </a:cxn>
                <a:cxn ang="0">
                  <a:pos x="196" y="14"/>
                </a:cxn>
                <a:cxn ang="0">
                  <a:pos x="186" y="22"/>
                </a:cxn>
                <a:cxn ang="0">
                  <a:pos x="175" y="29"/>
                </a:cxn>
                <a:cxn ang="0">
                  <a:pos x="163" y="34"/>
                </a:cxn>
                <a:cxn ang="0">
                  <a:pos x="152" y="38"/>
                </a:cxn>
                <a:cxn ang="0">
                  <a:pos x="139" y="42"/>
                </a:cxn>
                <a:cxn ang="0">
                  <a:pos x="127" y="44"/>
                </a:cxn>
                <a:cxn ang="0">
                  <a:pos x="115" y="45"/>
                </a:cxn>
                <a:cxn ang="0">
                  <a:pos x="102" y="45"/>
                </a:cxn>
                <a:cxn ang="0">
                  <a:pos x="89" y="43"/>
                </a:cxn>
                <a:cxn ang="0">
                  <a:pos x="77" y="40"/>
                </a:cxn>
                <a:cxn ang="0">
                  <a:pos x="65" y="36"/>
                </a:cxn>
                <a:cxn ang="0">
                  <a:pos x="53" y="32"/>
                </a:cxn>
                <a:cxn ang="0">
                  <a:pos x="41" y="25"/>
                </a:cxn>
                <a:cxn ang="0">
                  <a:pos x="30" y="18"/>
                </a:cxn>
                <a:cxn ang="0">
                  <a:pos x="20" y="10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0" y="8"/>
                </a:cxn>
              </a:cxnLst>
              <a:rect l="0" t="0" r="r" b="b"/>
              <a:pathLst>
                <a:path w="206" h="59">
                  <a:moveTo>
                    <a:pt x="0" y="8"/>
                  </a:moveTo>
                  <a:lnTo>
                    <a:pt x="0" y="8"/>
                  </a:lnTo>
                  <a:lnTo>
                    <a:pt x="11" y="19"/>
                  </a:lnTo>
                  <a:lnTo>
                    <a:pt x="22" y="28"/>
                  </a:lnTo>
                  <a:lnTo>
                    <a:pt x="34" y="36"/>
                  </a:lnTo>
                  <a:lnTo>
                    <a:pt x="47" y="43"/>
                  </a:lnTo>
                  <a:lnTo>
                    <a:pt x="60" y="49"/>
                  </a:lnTo>
                  <a:lnTo>
                    <a:pt x="74" y="53"/>
                  </a:lnTo>
                  <a:lnTo>
                    <a:pt x="87" y="56"/>
                  </a:lnTo>
                  <a:lnTo>
                    <a:pt x="101" y="57"/>
                  </a:lnTo>
                  <a:lnTo>
                    <a:pt x="115" y="58"/>
                  </a:lnTo>
                  <a:lnTo>
                    <a:pt x="130" y="57"/>
                  </a:lnTo>
                  <a:lnTo>
                    <a:pt x="143" y="55"/>
                  </a:lnTo>
                  <a:lnTo>
                    <a:pt x="157" y="51"/>
                  </a:lnTo>
                  <a:lnTo>
                    <a:pt x="169" y="46"/>
                  </a:lnTo>
                  <a:lnTo>
                    <a:pt x="182" y="40"/>
                  </a:lnTo>
                  <a:lnTo>
                    <a:pt x="194" y="32"/>
                  </a:lnTo>
                  <a:lnTo>
                    <a:pt x="205" y="23"/>
                  </a:lnTo>
                  <a:lnTo>
                    <a:pt x="196" y="14"/>
                  </a:lnTo>
                  <a:lnTo>
                    <a:pt x="186" y="22"/>
                  </a:lnTo>
                  <a:lnTo>
                    <a:pt x="175" y="29"/>
                  </a:lnTo>
                  <a:lnTo>
                    <a:pt x="163" y="34"/>
                  </a:lnTo>
                  <a:lnTo>
                    <a:pt x="152" y="38"/>
                  </a:lnTo>
                  <a:lnTo>
                    <a:pt x="139" y="42"/>
                  </a:lnTo>
                  <a:lnTo>
                    <a:pt x="127" y="44"/>
                  </a:lnTo>
                  <a:lnTo>
                    <a:pt x="115" y="45"/>
                  </a:lnTo>
                  <a:lnTo>
                    <a:pt x="102" y="45"/>
                  </a:lnTo>
                  <a:lnTo>
                    <a:pt x="89" y="43"/>
                  </a:lnTo>
                  <a:lnTo>
                    <a:pt x="77" y="40"/>
                  </a:lnTo>
                  <a:lnTo>
                    <a:pt x="65" y="36"/>
                  </a:lnTo>
                  <a:lnTo>
                    <a:pt x="53" y="32"/>
                  </a:lnTo>
                  <a:lnTo>
                    <a:pt x="41" y="25"/>
                  </a:lnTo>
                  <a:lnTo>
                    <a:pt x="30" y="18"/>
                  </a:lnTo>
                  <a:lnTo>
                    <a:pt x="20" y="10"/>
                  </a:lnTo>
                  <a:lnTo>
                    <a:pt x="11" y="0"/>
                  </a:lnTo>
                  <a:lnTo>
                    <a:pt x="0" y="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23" name="Freeform 159"/>
            <p:cNvSpPr>
              <a:spLocks/>
            </p:cNvSpPr>
            <p:nvPr/>
          </p:nvSpPr>
          <p:spPr bwMode="auto">
            <a:xfrm>
              <a:off x="4414" y="2845"/>
              <a:ext cx="56" cy="202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35" y="10"/>
                </a:cxn>
                <a:cxn ang="0">
                  <a:pos x="27" y="20"/>
                </a:cxn>
                <a:cxn ang="0">
                  <a:pos x="19" y="32"/>
                </a:cxn>
                <a:cxn ang="0">
                  <a:pos x="12" y="44"/>
                </a:cxn>
                <a:cxn ang="0">
                  <a:pos x="7" y="57"/>
                </a:cxn>
                <a:cxn ang="0">
                  <a:pos x="3" y="70"/>
                </a:cxn>
                <a:cxn ang="0">
                  <a:pos x="1" y="84"/>
                </a:cxn>
                <a:cxn ang="0">
                  <a:pos x="0" y="97"/>
                </a:cxn>
                <a:cxn ang="0">
                  <a:pos x="0" y="111"/>
                </a:cxn>
                <a:cxn ang="0">
                  <a:pos x="1" y="125"/>
                </a:cxn>
                <a:cxn ang="0">
                  <a:pos x="4" y="139"/>
                </a:cxn>
                <a:cxn ang="0">
                  <a:pos x="7" y="152"/>
                </a:cxn>
                <a:cxn ang="0">
                  <a:pos x="13" y="165"/>
                </a:cxn>
                <a:cxn ang="0">
                  <a:pos x="20" y="178"/>
                </a:cxn>
                <a:cxn ang="0">
                  <a:pos x="28" y="190"/>
                </a:cxn>
                <a:cxn ang="0">
                  <a:pos x="37" y="201"/>
                </a:cxn>
                <a:cxn ang="0">
                  <a:pos x="48" y="193"/>
                </a:cxn>
                <a:cxn ang="0">
                  <a:pos x="38" y="182"/>
                </a:cxn>
                <a:cxn ang="0">
                  <a:pos x="31" y="171"/>
                </a:cxn>
                <a:cxn ang="0">
                  <a:pos x="25" y="160"/>
                </a:cxn>
                <a:cxn ang="0">
                  <a:pos x="20" y="147"/>
                </a:cxn>
                <a:cxn ang="0">
                  <a:pos x="16" y="135"/>
                </a:cxn>
                <a:cxn ang="0">
                  <a:pos x="14" y="123"/>
                </a:cxn>
                <a:cxn ang="0">
                  <a:pos x="12" y="111"/>
                </a:cxn>
                <a:cxn ang="0">
                  <a:pos x="12" y="98"/>
                </a:cxn>
                <a:cxn ang="0">
                  <a:pos x="14" y="85"/>
                </a:cxn>
                <a:cxn ang="0">
                  <a:pos x="16" y="73"/>
                </a:cxn>
                <a:cxn ang="0">
                  <a:pos x="19" y="61"/>
                </a:cxn>
                <a:cxn ang="0">
                  <a:pos x="24" y="50"/>
                </a:cxn>
                <a:cxn ang="0">
                  <a:pos x="30" y="39"/>
                </a:cxn>
                <a:cxn ang="0">
                  <a:pos x="37" y="28"/>
                </a:cxn>
                <a:cxn ang="0">
                  <a:pos x="46" y="18"/>
                </a:cxn>
                <a:cxn ang="0">
                  <a:pos x="55" y="9"/>
                </a:cxn>
                <a:cxn ang="0">
                  <a:pos x="55" y="9"/>
                </a:cxn>
                <a:cxn ang="0">
                  <a:pos x="46" y="0"/>
                </a:cxn>
              </a:cxnLst>
              <a:rect l="0" t="0" r="r" b="b"/>
              <a:pathLst>
                <a:path w="56" h="202">
                  <a:moveTo>
                    <a:pt x="46" y="0"/>
                  </a:moveTo>
                  <a:lnTo>
                    <a:pt x="46" y="0"/>
                  </a:lnTo>
                  <a:lnTo>
                    <a:pt x="35" y="10"/>
                  </a:lnTo>
                  <a:lnTo>
                    <a:pt x="27" y="20"/>
                  </a:lnTo>
                  <a:lnTo>
                    <a:pt x="19" y="32"/>
                  </a:lnTo>
                  <a:lnTo>
                    <a:pt x="12" y="44"/>
                  </a:lnTo>
                  <a:lnTo>
                    <a:pt x="7" y="57"/>
                  </a:lnTo>
                  <a:lnTo>
                    <a:pt x="3" y="70"/>
                  </a:lnTo>
                  <a:lnTo>
                    <a:pt x="1" y="84"/>
                  </a:lnTo>
                  <a:lnTo>
                    <a:pt x="0" y="97"/>
                  </a:lnTo>
                  <a:lnTo>
                    <a:pt x="0" y="111"/>
                  </a:lnTo>
                  <a:lnTo>
                    <a:pt x="1" y="125"/>
                  </a:lnTo>
                  <a:lnTo>
                    <a:pt x="4" y="139"/>
                  </a:lnTo>
                  <a:lnTo>
                    <a:pt x="7" y="152"/>
                  </a:lnTo>
                  <a:lnTo>
                    <a:pt x="13" y="165"/>
                  </a:lnTo>
                  <a:lnTo>
                    <a:pt x="20" y="178"/>
                  </a:lnTo>
                  <a:lnTo>
                    <a:pt x="28" y="190"/>
                  </a:lnTo>
                  <a:lnTo>
                    <a:pt x="37" y="201"/>
                  </a:lnTo>
                  <a:lnTo>
                    <a:pt x="48" y="193"/>
                  </a:lnTo>
                  <a:lnTo>
                    <a:pt x="38" y="182"/>
                  </a:lnTo>
                  <a:lnTo>
                    <a:pt x="31" y="171"/>
                  </a:lnTo>
                  <a:lnTo>
                    <a:pt x="25" y="160"/>
                  </a:lnTo>
                  <a:lnTo>
                    <a:pt x="20" y="147"/>
                  </a:lnTo>
                  <a:lnTo>
                    <a:pt x="16" y="135"/>
                  </a:lnTo>
                  <a:lnTo>
                    <a:pt x="14" y="123"/>
                  </a:lnTo>
                  <a:lnTo>
                    <a:pt x="12" y="111"/>
                  </a:lnTo>
                  <a:lnTo>
                    <a:pt x="12" y="98"/>
                  </a:lnTo>
                  <a:lnTo>
                    <a:pt x="14" y="85"/>
                  </a:lnTo>
                  <a:lnTo>
                    <a:pt x="16" y="73"/>
                  </a:lnTo>
                  <a:lnTo>
                    <a:pt x="19" y="61"/>
                  </a:lnTo>
                  <a:lnTo>
                    <a:pt x="24" y="50"/>
                  </a:lnTo>
                  <a:lnTo>
                    <a:pt x="30" y="39"/>
                  </a:lnTo>
                  <a:lnTo>
                    <a:pt x="37" y="28"/>
                  </a:lnTo>
                  <a:lnTo>
                    <a:pt x="46" y="18"/>
                  </a:lnTo>
                  <a:lnTo>
                    <a:pt x="55" y="9"/>
                  </a:lnTo>
                  <a:lnTo>
                    <a:pt x="46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24" name="Freeform 160"/>
            <p:cNvSpPr>
              <a:spLocks/>
            </p:cNvSpPr>
            <p:nvPr/>
          </p:nvSpPr>
          <p:spPr bwMode="auto">
            <a:xfrm>
              <a:off x="4460" y="2810"/>
              <a:ext cx="207" cy="59"/>
            </a:xfrm>
            <a:custGeom>
              <a:avLst/>
              <a:gdLst/>
              <a:ahLst/>
              <a:cxnLst>
                <a:cxn ang="0">
                  <a:pos x="206" y="50"/>
                </a:cxn>
                <a:cxn ang="0">
                  <a:pos x="206" y="50"/>
                </a:cxn>
                <a:cxn ang="0">
                  <a:pos x="195" y="39"/>
                </a:cxn>
                <a:cxn ang="0">
                  <a:pos x="184" y="30"/>
                </a:cxn>
                <a:cxn ang="0">
                  <a:pos x="172" y="21"/>
                </a:cxn>
                <a:cxn ang="0">
                  <a:pos x="159" y="15"/>
                </a:cxn>
                <a:cxn ang="0">
                  <a:pos x="146" y="9"/>
                </a:cxn>
                <a:cxn ang="0">
                  <a:pos x="132" y="5"/>
                </a:cxn>
                <a:cxn ang="0">
                  <a:pos x="118" y="2"/>
                </a:cxn>
                <a:cxn ang="0">
                  <a:pos x="104" y="0"/>
                </a:cxn>
                <a:cxn ang="0">
                  <a:pos x="91" y="0"/>
                </a:cxn>
                <a:cxn ang="0">
                  <a:pos x="77" y="1"/>
                </a:cxn>
                <a:cxn ang="0">
                  <a:pos x="62" y="3"/>
                </a:cxn>
                <a:cxn ang="0">
                  <a:pos x="49" y="6"/>
                </a:cxn>
                <a:cxn ang="0">
                  <a:pos x="36" y="12"/>
                </a:cxn>
                <a:cxn ang="0">
                  <a:pos x="23" y="18"/>
                </a:cxn>
                <a:cxn ang="0">
                  <a:pos x="11" y="25"/>
                </a:cxn>
                <a:cxn ang="0">
                  <a:pos x="0" y="35"/>
                </a:cxn>
                <a:cxn ang="0">
                  <a:pos x="9" y="44"/>
                </a:cxn>
                <a:cxn ang="0">
                  <a:pos x="19" y="36"/>
                </a:cxn>
                <a:cxn ang="0">
                  <a:pos x="30" y="30"/>
                </a:cxn>
                <a:cxn ang="0">
                  <a:pos x="42" y="23"/>
                </a:cxn>
                <a:cxn ang="0">
                  <a:pos x="54" y="19"/>
                </a:cxn>
                <a:cxn ang="0">
                  <a:pos x="66" y="16"/>
                </a:cxn>
                <a:cxn ang="0">
                  <a:pos x="78" y="13"/>
                </a:cxn>
                <a:cxn ang="0">
                  <a:pos x="91" y="13"/>
                </a:cxn>
                <a:cxn ang="0">
                  <a:pos x="103" y="13"/>
                </a:cxn>
                <a:cxn ang="0">
                  <a:pos x="116" y="15"/>
                </a:cxn>
                <a:cxn ang="0">
                  <a:pos x="129" y="17"/>
                </a:cxn>
                <a:cxn ang="0">
                  <a:pos x="141" y="21"/>
                </a:cxn>
                <a:cxn ang="0">
                  <a:pos x="153" y="26"/>
                </a:cxn>
                <a:cxn ang="0">
                  <a:pos x="165" y="32"/>
                </a:cxn>
                <a:cxn ang="0">
                  <a:pos x="176" y="40"/>
                </a:cxn>
                <a:cxn ang="0">
                  <a:pos x="186" y="48"/>
                </a:cxn>
                <a:cxn ang="0">
                  <a:pos x="196" y="58"/>
                </a:cxn>
                <a:cxn ang="0">
                  <a:pos x="196" y="58"/>
                </a:cxn>
                <a:cxn ang="0">
                  <a:pos x="206" y="50"/>
                </a:cxn>
              </a:cxnLst>
              <a:rect l="0" t="0" r="r" b="b"/>
              <a:pathLst>
                <a:path w="207" h="59">
                  <a:moveTo>
                    <a:pt x="206" y="50"/>
                  </a:moveTo>
                  <a:lnTo>
                    <a:pt x="206" y="50"/>
                  </a:lnTo>
                  <a:lnTo>
                    <a:pt x="195" y="39"/>
                  </a:lnTo>
                  <a:lnTo>
                    <a:pt x="184" y="30"/>
                  </a:lnTo>
                  <a:lnTo>
                    <a:pt x="172" y="21"/>
                  </a:lnTo>
                  <a:lnTo>
                    <a:pt x="159" y="15"/>
                  </a:lnTo>
                  <a:lnTo>
                    <a:pt x="146" y="9"/>
                  </a:lnTo>
                  <a:lnTo>
                    <a:pt x="132" y="5"/>
                  </a:lnTo>
                  <a:lnTo>
                    <a:pt x="118" y="2"/>
                  </a:lnTo>
                  <a:lnTo>
                    <a:pt x="104" y="0"/>
                  </a:lnTo>
                  <a:lnTo>
                    <a:pt x="91" y="0"/>
                  </a:lnTo>
                  <a:lnTo>
                    <a:pt x="77" y="1"/>
                  </a:lnTo>
                  <a:lnTo>
                    <a:pt x="62" y="3"/>
                  </a:lnTo>
                  <a:lnTo>
                    <a:pt x="49" y="6"/>
                  </a:lnTo>
                  <a:lnTo>
                    <a:pt x="36" y="12"/>
                  </a:lnTo>
                  <a:lnTo>
                    <a:pt x="23" y="18"/>
                  </a:lnTo>
                  <a:lnTo>
                    <a:pt x="11" y="25"/>
                  </a:lnTo>
                  <a:lnTo>
                    <a:pt x="0" y="35"/>
                  </a:lnTo>
                  <a:lnTo>
                    <a:pt x="9" y="44"/>
                  </a:lnTo>
                  <a:lnTo>
                    <a:pt x="19" y="36"/>
                  </a:lnTo>
                  <a:lnTo>
                    <a:pt x="30" y="30"/>
                  </a:lnTo>
                  <a:lnTo>
                    <a:pt x="42" y="23"/>
                  </a:lnTo>
                  <a:lnTo>
                    <a:pt x="54" y="19"/>
                  </a:lnTo>
                  <a:lnTo>
                    <a:pt x="66" y="16"/>
                  </a:lnTo>
                  <a:lnTo>
                    <a:pt x="78" y="13"/>
                  </a:lnTo>
                  <a:lnTo>
                    <a:pt x="91" y="13"/>
                  </a:lnTo>
                  <a:lnTo>
                    <a:pt x="103" y="13"/>
                  </a:lnTo>
                  <a:lnTo>
                    <a:pt x="116" y="15"/>
                  </a:lnTo>
                  <a:lnTo>
                    <a:pt x="129" y="17"/>
                  </a:lnTo>
                  <a:lnTo>
                    <a:pt x="141" y="21"/>
                  </a:lnTo>
                  <a:lnTo>
                    <a:pt x="153" y="26"/>
                  </a:lnTo>
                  <a:lnTo>
                    <a:pt x="165" y="32"/>
                  </a:lnTo>
                  <a:lnTo>
                    <a:pt x="176" y="40"/>
                  </a:lnTo>
                  <a:lnTo>
                    <a:pt x="186" y="48"/>
                  </a:lnTo>
                  <a:lnTo>
                    <a:pt x="196" y="58"/>
                  </a:lnTo>
                  <a:lnTo>
                    <a:pt x="206" y="5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25" name="Freeform 161"/>
            <p:cNvSpPr>
              <a:spLocks/>
            </p:cNvSpPr>
            <p:nvPr/>
          </p:nvSpPr>
          <p:spPr bwMode="auto">
            <a:xfrm>
              <a:off x="3931" y="1674"/>
              <a:ext cx="112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1" y="5"/>
                </a:cxn>
                <a:cxn ang="0">
                  <a:pos x="104" y="3"/>
                </a:cxn>
              </a:cxnLst>
              <a:rect l="0" t="0" r="r" b="b"/>
              <a:pathLst>
                <a:path w="112" h="239">
                  <a:moveTo>
                    <a:pt x="104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1" y="5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26" name="Freeform 162"/>
            <p:cNvSpPr>
              <a:spLocks/>
            </p:cNvSpPr>
            <p:nvPr/>
          </p:nvSpPr>
          <p:spPr bwMode="auto">
            <a:xfrm>
              <a:off x="4032" y="1669"/>
              <a:ext cx="238" cy="113"/>
            </a:xfrm>
            <a:custGeom>
              <a:avLst/>
              <a:gdLst/>
              <a:ahLst/>
              <a:cxnLst>
                <a:cxn ang="0">
                  <a:pos x="234" y="104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1" y="112"/>
                </a:cxn>
                <a:cxn ang="0">
                  <a:pos x="234" y="104"/>
                </a:cxn>
              </a:cxnLst>
              <a:rect l="0" t="0" r="r" b="b"/>
              <a:pathLst>
                <a:path w="238" h="113">
                  <a:moveTo>
                    <a:pt x="234" y="104"/>
                  </a:moveTo>
                  <a:lnTo>
                    <a:pt x="237" y="97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1" y="112"/>
                  </a:lnTo>
                  <a:lnTo>
                    <a:pt x="234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27" name="Freeform 163"/>
            <p:cNvSpPr>
              <a:spLocks/>
            </p:cNvSpPr>
            <p:nvPr/>
          </p:nvSpPr>
          <p:spPr bwMode="auto">
            <a:xfrm>
              <a:off x="3931" y="1674"/>
              <a:ext cx="112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1" y="5"/>
                </a:cxn>
                <a:cxn ang="0">
                  <a:pos x="104" y="3"/>
                </a:cxn>
              </a:cxnLst>
              <a:rect l="0" t="0" r="r" b="b"/>
              <a:pathLst>
                <a:path w="112" h="239">
                  <a:moveTo>
                    <a:pt x="104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1" y="5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28" name="Freeform 164"/>
            <p:cNvSpPr>
              <a:spLocks/>
            </p:cNvSpPr>
            <p:nvPr/>
          </p:nvSpPr>
          <p:spPr bwMode="auto">
            <a:xfrm>
              <a:off x="4032" y="1669"/>
              <a:ext cx="238" cy="113"/>
            </a:xfrm>
            <a:custGeom>
              <a:avLst/>
              <a:gdLst/>
              <a:ahLst/>
              <a:cxnLst>
                <a:cxn ang="0">
                  <a:pos x="234" y="104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1" y="112"/>
                </a:cxn>
                <a:cxn ang="0">
                  <a:pos x="234" y="104"/>
                </a:cxn>
              </a:cxnLst>
              <a:rect l="0" t="0" r="r" b="b"/>
              <a:pathLst>
                <a:path w="238" h="113">
                  <a:moveTo>
                    <a:pt x="234" y="104"/>
                  </a:moveTo>
                  <a:lnTo>
                    <a:pt x="237" y="97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1" y="112"/>
                  </a:lnTo>
                  <a:lnTo>
                    <a:pt x="234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29" name="Freeform 165"/>
            <p:cNvSpPr>
              <a:spLocks/>
            </p:cNvSpPr>
            <p:nvPr/>
          </p:nvSpPr>
          <p:spPr bwMode="auto">
            <a:xfrm>
              <a:off x="4255" y="1532"/>
              <a:ext cx="113" cy="238"/>
            </a:xfrm>
            <a:custGeom>
              <a:avLst/>
              <a:gdLst/>
              <a:ahLst/>
              <a:cxnLst>
                <a:cxn ang="0">
                  <a:pos x="104" y="2"/>
                </a:cxn>
                <a:cxn ang="0">
                  <a:pos x="97" y="0"/>
                </a:cxn>
                <a:cxn ang="0">
                  <a:pos x="0" y="231"/>
                </a:cxn>
                <a:cxn ang="0">
                  <a:pos x="15" y="237"/>
                </a:cxn>
                <a:cxn ang="0">
                  <a:pos x="112" y="5"/>
                </a:cxn>
                <a:cxn ang="0">
                  <a:pos x="104" y="2"/>
                </a:cxn>
              </a:cxnLst>
              <a:rect l="0" t="0" r="r" b="b"/>
              <a:pathLst>
                <a:path w="113" h="238">
                  <a:moveTo>
                    <a:pt x="104" y="2"/>
                  </a:moveTo>
                  <a:lnTo>
                    <a:pt x="97" y="0"/>
                  </a:lnTo>
                  <a:lnTo>
                    <a:pt x="0" y="231"/>
                  </a:lnTo>
                  <a:lnTo>
                    <a:pt x="15" y="237"/>
                  </a:lnTo>
                  <a:lnTo>
                    <a:pt x="112" y="5"/>
                  </a:lnTo>
                  <a:lnTo>
                    <a:pt x="104" y="2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30" name="Freeform 166"/>
            <p:cNvSpPr>
              <a:spLocks/>
            </p:cNvSpPr>
            <p:nvPr/>
          </p:nvSpPr>
          <p:spPr bwMode="auto">
            <a:xfrm>
              <a:off x="4356" y="1527"/>
              <a:ext cx="239" cy="112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5" y="104"/>
                </a:cxn>
              </a:cxnLst>
              <a:rect l="0" t="0" r="r" b="b"/>
              <a:pathLst>
                <a:path w="239" h="112">
                  <a:moveTo>
                    <a:pt x="235" y="104"/>
                  </a:moveTo>
                  <a:lnTo>
                    <a:pt x="238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3" y="111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31" name="Freeform 167"/>
            <p:cNvSpPr>
              <a:spLocks/>
            </p:cNvSpPr>
            <p:nvPr/>
          </p:nvSpPr>
          <p:spPr bwMode="auto">
            <a:xfrm>
              <a:off x="3287" y="1955"/>
              <a:ext cx="113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2" y="6"/>
                </a:cxn>
                <a:cxn ang="0">
                  <a:pos x="104" y="3"/>
                </a:cxn>
              </a:cxnLst>
              <a:rect l="0" t="0" r="r" b="b"/>
              <a:pathLst>
                <a:path w="113" h="239">
                  <a:moveTo>
                    <a:pt x="104" y="3"/>
                  </a:moveTo>
                  <a:lnTo>
                    <a:pt x="97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2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32" name="Freeform 168"/>
            <p:cNvSpPr>
              <a:spLocks/>
            </p:cNvSpPr>
            <p:nvPr/>
          </p:nvSpPr>
          <p:spPr bwMode="auto">
            <a:xfrm>
              <a:off x="3388" y="1950"/>
              <a:ext cx="238" cy="113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2" y="112"/>
                </a:cxn>
                <a:cxn ang="0">
                  <a:pos x="235" y="104"/>
                </a:cxn>
              </a:cxnLst>
              <a:rect l="0" t="0" r="r" b="b"/>
              <a:pathLst>
                <a:path w="238" h="113">
                  <a:moveTo>
                    <a:pt x="235" y="104"/>
                  </a:moveTo>
                  <a:lnTo>
                    <a:pt x="237" y="97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2" y="112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33" name="Freeform 169"/>
            <p:cNvSpPr>
              <a:spLocks/>
            </p:cNvSpPr>
            <p:nvPr/>
          </p:nvSpPr>
          <p:spPr bwMode="auto">
            <a:xfrm>
              <a:off x="3287" y="1955"/>
              <a:ext cx="113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2" y="6"/>
                </a:cxn>
                <a:cxn ang="0">
                  <a:pos x="104" y="3"/>
                </a:cxn>
              </a:cxnLst>
              <a:rect l="0" t="0" r="r" b="b"/>
              <a:pathLst>
                <a:path w="113" h="239">
                  <a:moveTo>
                    <a:pt x="104" y="3"/>
                  </a:moveTo>
                  <a:lnTo>
                    <a:pt x="97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2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34" name="Freeform 170"/>
            <p:cNvSpPr>
              <a:spLocks/>
            </p:cNvSpPr>
            <p:nvPr/>
          </p:nvSpPr>
          <p:spPr bwMode="auto">
            <a:xfrm>
              <a:off x="3388" y="1950"/>
              <a:ext cx="238" cy="113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2" y="112"/>
                </a:cxn>
                <a:cxn ang="0">
                  <a:pos x="235" y="104"/>
                </a:cxn>
              </a:cxnLst>
              <a:rect l="0" t="0" r="r" b="b"/>
              <a:pathLst>
                <a:path w="238" h="113">
                  <a:moveTo>
                    <a:pt x="235" y="104"/>
                  </a:moveTo>
                  <a:lnTo>
                    <a:pt x="237" y="97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2" y="112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35" name="Freeform 171"/>
            <p:cNvSpPr>
              <a:spLocks/>
            </p:cNvSpPr>
            <p:nvPr/>
          </p:nvSpPr>
          <p:spPr bwMode="auto">
            <a:xfrm>
              <a:off x="3612" y="1813"/>
              <a:ext cx="112" cy="238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7"/>
                </a:cxn>
                <a:cxn ang="0">
                  <a:pos x="111" y="6"/>
                </a:cxn>
                <a:cxn ang="0">
                  <a:pos x="104" y="3"/>
                </a:cxn>
              </a:cxnLst>
              <a:rect l="0" t="0" r="r" b="b"/>
              <a:pathLst>
                <a:path w="112" h="238">
                  <a:moveTo>
                    <a:pt x="104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7"/>
                  </a:lnTo>
                  <a:lnTo>
                    <a:pt x="111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36" name="Freeform 172"/>
            <p:cNvSpPr>
              <a:spLocks/>
            </p:cNvSpPr>
            <p:nvPr/>
          </p:nvSpPr>
          <p:spPr bwMode="auto">
            <a:xfrm>
              <a:off x="3713" y="1809"/>
              <a:ext cx="239" cy="112"/>
            </a:xfrm>
            <a:custGeom>
              <a:avLst/>
              <a:gdLst/>
              <a:ahLst/>
              <a:cxnLst>
                <a:cxn ang="0">
                  <a:pos x="235" y="103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5" y="103"/>
                </a:cxn>
              </a:cxnLst>
              <a:rect l="0" t="0" r="r" b="b"/>
              <a:pathLst>
                <a:path w="239" h="112">
                  <a:moveTo>
                    <a:pt x="235" y="103"/>
                  </a:moveTo>
                  <a:lnTo>
                    <a:pt x="238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2" y="111"/>
                  </a:lnTo>
                  <a:lnTo>
                    <a:pt x="235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37" name="Freeform 173"/>
            <p:cNvSpPr>
              <a:spLocks/>
            </p:cNvSpPr>
            <p:nvPr/>
          </p:nvSpPr>
          <p:spPr bwMode="auto">
            <a:xfrm>
              <a:off x="4457" y="1406"/>
              <a:ext cx="279" cy="274"/>
            </a:xfrm>
            <a:custGeom>
              <a:avLst/>
              <a:gdLst/>
              <a:ahLst/>
              <a:cxnLst>
                <a:cxn ang="0">
                  <a:pos x="251" y="215"/>
                </a:cxn>
                <a:cxn ang="0">
                  <a:pos x="264" y="191"/>
                </a:cxn>
                <a:cxn ang="0">
                  <a:pos x="274" y="166"/>
                </a:cxn>
                <a:cxn ang="0">
                  <a:pos x="278" y="139"/>
                </a:cxn>
                <a:cxn ang="0">
                  <a:pos x="276" y="114"/>
                </a:cxn>
                <a:cxn ang="0">
                  <a:pos x="270" y="88"/>
                </a:cxn>
                <a:cxn ang="0">
                  <a:pos x="259" y="64"/>
                </a:cxn>
                <a:cxn ang="0">
                  <a:pos x="242" y="43"/>
                </a:cxn>
                <a:cxn ang="0">
                  <a:pos x="221" y="24"/>
                </a:cxn>
                <a:cxn ang="0">
                  <a:pos x="198" y="11"/>
                </a:cxn>
                <a:cxn ang="0">
                  <a:pos x="172" y="3"/>
                </a:cxn>
                <a:cxn ang="0">
                  <a:pos x="146" y="0"/>
                </a:cxn>
                <a:cxn ang="0">
                  <a:pos x="120" y="2"/>
                </a:cxn>
                <a:cxn ang="0">
                  <a:pos x="94" y="9"/>
                </a:cxn>
                <a:cxn ang="0">
                  <a:pos x="69" y="21"/>
                </a:cxn>
                <a:cxn ang="0">
                  <a:pos x="47" y="37"/>
                </a:cxn>
                <a:cxn ang="0">
                  <a:pos x="28" y="58"/>
                </a:cxn>
                <a:cxn ang="0">
                  <a:pos x="13" y="82"/>
                </a:cxn>
                <a:cxn ang="0">
                  <a:pos x="5" y="107"/>
                </a:cxn>
                <a:cxn ang="0">
                  <a:pos x="0" y="134"/>
                </a:cxn>
                <a:cxn ang="0">
                  <a:pos x="2" y="160"/>
                </a:cxn>
                <a:cxn ang="0">
                  <a:pos x="7" y="185"/>
                </a:cxn>
                <a:cxn ang="0">
                  <a:pos x="19" y="209"/>
                </a:cxn>
                <a:cxn ang="0">
                  <a:pos x="35" y="230"/>
                </a:cxn>
                <a:cxn ang="0">
                  <a:pos x="56" y="249"/>
                </a:cxn>
                <a:cxn ang="0">
                  <a:pos x="79" y="262"/>
                </a:cxn>
                <a:cxn ang="0">
                  <a:pos x="105" y="270"/>
                </a:cxn>
                <a:cxn ang="0">
                  <a:pos x="131" y="273"/>
                </a:cxn>
                <a:cxn ang="0">
                  <a:pos x="157" y="271"/>
                </a:cxn>
                <a:cxn ang="0">
                  <a:pos x="184" y="264"/>
                </a:cxn>
                <a:cxn ang="0">
                  <a:pos x="209" y="253"/>
                </a:cxn>
                <a:cxn ang="0">
                  <a:pos x="231" y="236"/>
                </a:cxn>
              </a:cxnLst>
              <a:rect l="0" t="0" r="r" b="b"/>
              <a:pathLst>
                <a:path w="279" h="274">
                  <a:moveTo>
                    <a:pt x="241" y="226"/>
                  </a:moveTo>
                  <a:lnTo>
                    <a:pt x="251" y="215"/>
                  </a:lnTo>
                  <a:lnTo>
                    <a:pt x="258" y="203"/>
                  </a:lnTo>
                  <a:lnTo>
                    <a:pt x="264" y="191"/>
                  </a:lnTo>
                  <a:lnTo>
                    <a:pt x="270" y="179"/>
                  </a:lnTo>
                  <a:lnTo>
                    <a:pt x="274" y="166"/>
                  </a:lnTo>
                  <a:lnTo>
                    <a:pt x="276" y="153"/>
                  </a:lnTo>
                  <a:lnTo>
                    <a:pt x="278" y="139"/>
                  </a:lnTo>
                  <a:lnTo>
                    <a:pt x="278" y="126"/>
                  </a:lnTo>
                  <a:lnTo>
                    <a:pt x="276" y="114"/>
                  </a:lnTo>
                  <a:lnTo>
                    <a:pt x="274" y="100"/>
                  </a:lnTo>
                  <a:lnTo>
                    <a:pt x="270" y="88"/>
                  </a:lnTo>
                  <a:lnTo>
                    <a:pt x="265" y="76"/>
                  </a:lnTo>
                  <a:lnTo>
                    <a:pt x="259" y="64"/>
                  </a:lnTo>
                  <a:lnTo>
                    <a:pt x="251" y="53"/>
                  </a:lnTo>
                  <a:lnTo>
                    <a:pt x="242" y="43"/>
                  </a:lnTo>
                  <a:lnTo>
                    <a:pt x="232" y="33"/>
                  </a:lnTo>
                  <a:lnTo>
                    <a:pt x="221" y="24"/>
                  </a:lnTo>
                  <a:lnTo>
                    <a:pt x="210" y="17"/>
                  </a:lnTo>
                  <a:lnTo>
                    <a:pt x="198" y="11"/>
                  </a:lnTo>
                  <a:lnTo>
                    <a:pt x="186" y="7"/>
                  </a:lnTo>
                  <a:lnTo>
                    <a:pt x="172" y="3"/>
                  </a:lnTo>
                  <a:lnTo>
                    <a:pt x="160" y="1"/>
                  </a:lnTo>
                  <a:lnTo>
                    <a:pt x="146" y="0"/>
                  </a:lnTo>
                  <a:lnTo>
                    <a:pt x="133" y="0"/>
                  </a:lnTo>
                  <a:lnTo>
                    <a:pt x="120" y="2"/>
                  </a:lnTo>
                  <a:lnTo>
                    <a:pt x="107" y="5"/>
                  </a:lnTo>
                  <a:lnTo>
                    <a:pt x="94" y="9"/>
                  </a:lnTo>
                  <a:lnTo>
                    <a:pt x="81" y="14"/>
                  </a:lnTo>
                  <a:lnTo>
                    <a:pt x="69" y="21"/>
                  </a:lnTo>
                  <a:lnTo>
                    <a:pt x="57" y="28"/>
                  </a:lnTo>
                  <a:lnTo>
                    <a:pt x="47" y="37"/>
                  </a:lnTo>
                  <a:lnTo>
                    <a:pt x="37" y="47"/>
                  </a:lnTo>
                  <a:lnTo>
                    <a:pt x="28" y="58"/>
                  </a:lnTo>
                  <a:lnTo>
                    <a:pt x="20" y="70"/>
                  </a:lnTo>
                  <a:lnTo>
                    <a:pt x="13" y="82"/>
                  </a:lnTo>
                  <a:lnTo>
                    <a:pt x="8" y="95"/>
                  </a:lnTo>
                  <a:lnTo>
                    <a:pt x="5" y="107"/>
                  </a:lnTo>
                  <a:lnTo>
                    <a:pt x="2" y="120"/>
                  </a:lnTo>
                  <a:lnTo>
                    <a:pt x="0" y="134"/>
                  </a:lnTo>
                  <a:lnTo>
                    <a:pt x="0" y="147"/>
                  </a:lnTo>
                  <a:lnTo>
                    <a:pt x="2" y="160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3" y="197"/>
                  </a:lnTo>
                  <a:lnTo>
                    <a:pt x="19" y="209"/>
                  </a:lnTo>
                  <a:lnTo>
                    <a:pt x="26" y="220"/>
                  </a:lnTo>
                  <a:lnTo>
                    <a:pt x="35" y="230"/>
                  </a:lnTo>
                  <a:lnTo>
                    <a:pt x="45" y="240"/>
                  </a:lnTo>
                  <a:lnTo>
                    <a:pt x="56" y="249"/>
                  </a:lnTo>
                  <a:lnTo>
                    <a:pt x="67" y="256"/>
                  </a:lnTo>
                  <a:lnTo>
                    <a:pt x="79" y="262"/>
                  </a:lnTo>
                  <a:lnTo>
                    <a:pt x="92" y="267"/>
                  </a:lnTo>
                  <a:lnTo>
                    <a:pt x="105" y="270"/>
                  </a:lnTo>
                  <a:lnTo>
                    <a:pt x="118" y="272"/>
                  </a:lnTo>
                  <a:lnTo>
                    <a:pt x="131" y="273"/>
                  </a:lnTo>
                  <a:lnTo>
                    <a:pt x="144" y="273"/>
                  </a:lnTo>
                  <a:lnTo>
                    <a:pt x="157" y="271"/>
                  </a:lnTo>
                  <a:lnTo>
                    <a:pt x="171" y="268"/>
                  </a:lnTo>
                  <a:lnTo>
                    <a:pt x="184" y="264"/>
                  </a:lnTo>
                  <a:lnTo>
                    <a:pt x="197" y="259"/>
                  </a:lnTo>
                  <a:lnTo>
                    <a:pt x="209" y="253"/>
                  </a:lnTo>
                  <a:lnTo>
                    <a:pt x="220" y="245"/>
                  </a:lnTo>
                  <a:lnTo>
                    <a:pt x="231" y="236"/>
                  </a:lnTo>
                  <a:lnTo>
                    <a:pt x="241" y="22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38" name="Freeform 174"/>
            <p:cNvSpPr>
              <a:spLocks/>
            </p:cNvSpPr>
            <p:nvPr/>
          </p:nvSpPr>
          <p:spPr bwMode="auto">
            <a:xfrm>
              <a:off x="4685" y="1434"/>
              <a:ext cx="57" cy="20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19" y="10"/>
                </a:cxn>
                <a:cxn ang="0">
                  <a:pos x="28" y="21"/>
                </a:cxn>
                <a:cxn ang="0">
                  <a:pos x="36" y="33"/>
                </a:cxn>
                <a:cxn ang="0">
                  <a:pos x="43" y="45"/>
                </a:cxn>
                <a:cxn ang="0">
                  <a:pos x="48" y="57"/>
                </a:cxn>
                <a:cxn ang="0">
                  <a:pos x="52" y="71"/>
                </a:cxn>
                <a:cxn ang="0">
                  <a:pos x="54" y="84"/>
                </a:cxn>
                <a:cxn ang="0">
                  <a:pos x="56" y="98"/>
                </a:cxn>
                <a:cxn ang="0">
                  <a:pos x="56" y="112"/>
                </a:cxn>
                <a:cxn ang="0">
                  <a:pos x="54" y="126"/>
                </a:cxn>
                <a:cxn ang="0">
                  <a:pos x="52" y="140"/>
                </a:cxn>
                <a:cxn ang="0">
                  <a:pos x="48" y="153"/>
                </a:cxn>
                <a:cxn ang="0">
                  <a:pos x="42" y="166"/>
                </a:cxn>
                <a:cxn ang="0">
                  <a:pos x="36" y="179"/>
                </a:cxn>
                <a:cxn ang="0">
                  <a:pos x="28" y="191"/>
                </a:cxn>
                <a:cxn ang="0">
                  <a:pos x="19" y="202"/>
                </a:cxn>
                <a:cxn ang="0">
                  <a:pos x="8" y="194"/>
                </a:cxn>
                <a:cxn ang="0">
                  <a:pos x="17" y="183"/>
                </a:cxn>
                <a:cxn ang="0">
                  <a:pos x="24" y="172"/>
                </a:cxn>
                <a:cxn ang="0">
                  <a:pos x="31" y="160"/>
                </a:cxn>
                <a:cxn ang="0">
                  <a:pos x="35" y="148"/>
                </a:cxn>
                <a:cxn ang="0">
                  <a:pos x="39" y="136"/>
                </a:cxn>
                <a:cxn ang="0">
                  <a:pos x="42" y="123"/>
                </a:cxn>
                <a:cxn ang="0">
                  <a:pos x="43" y="111"/>
                </a:cxn>
                <a:cxn ang="0">
                  <a:pos x="43" y="99"/>
                </a:cxn>
                <a:cxn ang="0">
                  <a:pos x="42" y="87"/>
                </a:cxn>
                <a:cxn ang="0">
                  <a:pos x="39" y="74"/>
                </a:cxn>
                <a:cxn ang="0">
                  <a:pos x="35" y="62"/>
                </a:cxn>
                <a:cxn ang="0">
                  <a:pos x="31" y="50"/>
                </a:cxn>
                <a:cxn ang="0">
                  <a:pos x="25" y="39"/>
                </a:cxn>
                <a:cxn ang="0">
                  <a:pos x="18" y="29"/>
                </a:cxn>
                <a:cxn ang="0">
                  <a:pos x="9" y="19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9" y="0"/>
                </a:cxn>
              </a:cxnLst>
              <a:rect l="0" t="0" r="r" b="b"/>
              <a:pathLst>
                <a:path w="57" h="203">
                  <a:moveTo>
                    <a:pt x="9" y="0"/>
                  </a:moveTo>
                  <a:lnTo>
                    <a:pt x="9" y="0"/>
                  </a:lnTo>
                  <a:lnTo>
                    <a:pt x="19" y="10"/>
                  </a:lnTo>
                  <a:lnTo>
                    <a:pt x="28" y="21"/>
                  </a:lnTo>
                  <a:lnTo>
                    <a:pt x="36" y="33"/>
                  </a:lnTo>
                  <a:lnTo>
                    <a:pt x="43" y="45"/>
                  </a:lnTo>
                  <a:lnTo>
                    <a:pt x="48" y="57"/>
                  </a:lnTo>
                  <a:lnTo>
                    <a:pt x="52" y="71"/>
                  </a:lnTo>
                  <a:lnTo>
                    <a:pt x="54" y="84"/>
                  </a:lnTo>
                  <a:lnTo>
                    <a:pt x="56" y="98"/>
                  </a:lnTo>
                  <a:lnTo>
                    <a:pt x="56" y="112"/>
                  </a:lnTo>
                  <a:lnTo>
                    <a:pt x="54" y="126"/>
                  </a:lnTo>
                  <a:lnTo>
                    <a:pt x="52" y="140"/>
                  </a:lnTo>
                  <a:lnTo>
                    <a:pt x="48" y="153"/>
                  </a:lnTo>
                  <a:lnTo>
                    <a:pt x="42" y="166"/>
                  </a:lnTo>
                  <a:lnTo>
                    <a:pt x="36" y="179"/>
                  </a:lnTo>
                  <a:lnTo>
                    <a:pt x="28" y="191"/>
                  </a:lnTo>
                  <a:lnTo>
                    <a:pt x="19" y="202"/>
                  </a:lnTo>
                  <a:lnTo>
                    <a:pt x="8" y="194"/>
                  </a:lnTo>
                  <a:lnTo>
                    <a:pt x="17" y="183"/>
                  </a:lnTo>
                  <a:lnTo>
                    <a:pt x="24" y="172"/>
                  </a:lnTo>
                  <a:lnTo>
                    <a:pt x="31" y="160"/>
                  </a:lnTo>
                  <a:lnTo>
                    <a:pt x="35" y="148"/>
                  </a:lnTo>
                  <a:lnTo>
                    <a:pt x="39" y="136"/>
                  </a:lnTo>
                  <a:lnTo>
                    <a:pt x="42" y="123"/>
                  </a:lnTo>
                  <a:lnTo>
                    <a:pt x="43" y="111"/>
                  </a:lnTo>
                  <a:lnTo>
                    <a:pt x="43" y="99"/>
                  </a:lnTo>
                  <a:lnTo>
                    <a:pt x="42" y="87"/>
                  </a:lnTo>
                  <a:lnTo>
                    <a:pt x="39" y="74"/>
                  </a:lnTo>
                  <a:lnTo>
                    <a:pt x="35" y="62"/>
                  </a:lnTo>
                  <a:lnTo>
                    <a:pt x="31" y="50"/>
                  </a:lnTo>
                  <a:lnTo>
                    <a:pt x="25" y="39"/>
                  </a:lnTo>
                  <a:lnTo>
                    <a:pt x="18" y="29"/>
                  </a:lnTo>
                  <a:lnTo>
                    <a:pt x="9" y="19"/>
                  </a:lnTo>
                  <a:lnTo>
                    <a:pt x="0" y="10"/>
                  </a:lnTo>
                  <a:lnTo>
                    <a:pt x="9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39" name="Freeform 175"/>
            <p:cNvSpPr>
              <a:spLocks/>
            </p:cNvSpPr>
            <p:nvPr/>
          </p:nvSpPr>
          <p:spPr bwMode="auto">
            <a:xfrm>
              <a:off x="4489" y="1399"/>
              <a:ext cx="206" cy="59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50"/>
                </a:cxn>
                <a:cxn ang="0">
                  <a:pos x="10" y="39"/>
                </a:cxn>
                <a:cxn ang="0">
                  <a:pos x="21" y="30"/>
                </a:cxn>
                <a:cxn ang="0">
                  <a:pos x="33" y="23"/>
                </a:cxn>
                <a:cxn ang="0">
                  <a:pos x="46" y="15"/>
                </a:cxn>
                <a:cxn ang="0">
                  <a:pos x="59" y="10"/>
                </a:cxn>
                <a:cxn ang="0">
                  <a:pos x="73" y="5"/>
                </a:cxn>
                <a:cxn ang="0">
                  <a:pos x="86" y="3"/>
                </a:cxn>
                <a:cxn ang="0">
                  <a:pos x="100" y="1"/>
                </a:cxn>
                <a:cxn ang="0">
                  <a:pos x="114" y="0"/>
                </a:cxn>
                <a:cxn ang="0">
                  <a:pos x="129" y="1"/>
                </a:cxn>
                <a:cxn ang="0">
                  <a:pos x="142" y="4"/>
                </a:cxn>
                <a:cxn ang="0">
                  <a:pos x="156" y="7"/>
                </a:cxn>
                <a:cxn ang="0">
                  <a:pos x="169" y="12"/>
                </a:cxn>
                <a:cxn ang="0">
                  <a:pos x="181" y="18"/>
                </a:cxn>
                <a:cxn ang="0">
                  <a:pos x="193" y="26"/>
                </a:cxn>
                <a:cxn ang="0">
                  <a:pos x="205" y="35"/>
                </a:cxn>
                <a:cxn ang="0">
                  <a:pos x="196" y="45"/>
                </a:cxn>
                <a:cxn ang="0">
                  <a:pos x="185" y="37"/>
                </a:cxn>
                <a:cxn ang="0">
                  <a:pos x="174" y="30"/>
                </a:cxn>
                <a:cxn ang="0">
                  <a:pos x="163" y="24"/>
                </a:cxn>
                <a:cxn ang="0">
                  <a:pos x="151" y="20"/>
                </a:cxn>
                <a:cxn ang="0">
                  <a:pos x="139" y="16"/>
                </a:cxn>
                <a:cxn ang="0">
                  <a:pos x="127" y="14"/>
                </a:cxn>
                <a:cxn ang="0">
                  <a:pos x="114" y="13"/>
                </a:cxn>
                <a:cxn ang="0">
                  <a:pos x="101" y="14"/>
                </a:cxn>
                <a:cxn ang="0">
                  <a:pos x="89" y="15"/>
                </a:cxn>
                <a:cxn ang="0">
                  <a:pos x="77" y="18"/>
                </a:cxn>
                <a:cxn ang="0">
                  <a:pos x="64" y="22"/>
                </a:cxn>
                <a:cxn ang="0">
                  <a:pos x="52" y="27"/>
                </a:cxn>
                <a:cxn ang="0">
                  <a:pos x="40" y="33"/>
                </a:cxn>
                <a:cxn ang="0">
                  <a:pos x="29" y="41"/>
                </a:cxn>
                <a:cxn ang="0">
                  <a:pos x="20" y="49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0" y="50"/>
                </a:cxn>
              </a:cxnLst>
              <a:rect l="0" t="0" r="r" b="b"/>
              <a:pathLst>
                <a:path w="206" h="59">
                  <a:moveTo>
                    <a:pt x="0" y="50"/>
                  </a:moveTo>
                  <a:lnTo>
                    <a:pt x="0" y="50"/>
                  </a:lnTo>
                  <a:lnTo>
                    <a:pt x="10" y="39"/>
                  </a:lnTo>
                  <a:lnTo>
                    <a:pt x="21" y="30"/>
                  </a:lnTo>
                  <a:lnTo>
                    <a:pt x="33" y="23"/>
                  </a:lnTo>
                  <a:lnTo>
                    <a:pt x="46" y="15"/>
                  </a:lnTo>
                  <a:lnTo>
                    <a:pt x="59" y="10"/>
                  </a:lnTo>
                  <a:lnTo>
                    <a:pt x="73" y="5"/>
                  </a:lnTo>
                  <a:lnTo>
                    <a:pt x="86" y="3"/>
                  </a:lnTo>
                  <a:lnTo>
                    <a:pt x="100" y="1"/>
                  </a:lnTo>
                  <a:lnTo>
                    <a:pt x="114" y="0"/>
                  </a:lnTo>
                  <a:lnTo>
                    <a:pt x="129" y="1"/>
                  </a:lnTo>
                  <a:lnTo>
                    <a:pt x="142" y="4"/>
                  </a:lnTo>
                  <a:lnTo>
                    <a:pt x="156" y="7"/>
                  </a:lnTo>
                  <a:lnTo>
                    <a:pt x="169" y="12"/>
                  </a:lnTo>
                  <a:lnTo>
                    <a:pt x="181" y="18"/>
                  </a:lnTo>
                  <a:lnTo>
                    <a:pt x="193" y="26"/>
                  </a:lnTo>
                  <a:lnTo>
                    <a:pt x="205" y="35"/>
                  </a:lnTo>
                  <a:lnTo>
                    <a:pt x="196" y="45"/>
                  </a:lnTo>
                  <a:lnTo>
                    <a:pt x="185" y="37"/>
                  </a:lnTo>
                  <a:lnTo>
                    <a:pt x="174" y="30"/>
                  </a:lnTo>
                  <a:lnTo>
                    <a:pt x="163" y="24"/>
                  </a:lnTo>
                  <a:lnTo>
                    <a:pt x="151" y="20"/>
                  </a:lnTo>
                  <a:lnTo>
                    <a:pt x="139" y="16"/>
                  </a:lnTo>
                  <a:lnTo>
                    <a:pt x="127" y="14"/>
                  </a:lnTo>
                  <a:lnTo>
                    <a:pt x="114" y="13"/>
                  </a:lnTo>
                  <a:lnTo>
                    <a:pt x="101" y="14"/>
                  </a:lnTo>
                  <a:lnTo>
                    <a:pt x="89" y="15"/>
                  </a:lnTo>
                  <a:lnTo>
                    <a:pt x="77" y="18"/>
                  </a:lnTo>
                  <a:lnTo>
                    <a:pt x="64" y="22"/>
                  </a:lnTo>
                  <a:lnTo>
                    <a:pt x="52" y="27"/>
                  </a:lnTo>
                  <a:lnTo>
                    <a:pt x="40" y="33"/>
                  </a:lnTo>
                  <a:lnTo>
                    <a:pt x="29" y="41"/>
                  </a:lnTo>
                  <a:lnTo>
                    <a:pt x="20" y="49"/>
                  </a:lnTo>
                  <a:lnTo>
                    <a:pt x="10" y="58"/>
                  </a:lnTo>
                  <a:lnTo>
                    <a:pt x="0" y="5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40" name="Freeform 176"/>
            <p:cNvSpPr>
              <a:spLocks/>
            </p:cNvSpPr>
            <p:nvPr/>
          </p:nvSpPr>
          <p:spPr bwMode="auto">
            <a:xfrm>
              <a:off x="4451" y="1449"/>
              <a:ext cx="56" cy="203"/>
            </a:xfrm>
            <a:custGeom>
              <a:avLst/>
              <a:gdLst/>
              <a:ahLst/>
              <a:cxnLst>
                <a:cxn ang="0">
                  <a:pos x="46" y="202"/>
                </a:cxn>
                <a:cxn ang="0">
                  <a:pos x="46" y="202"/>
                </a:cxn>
                <a:cxn ang="0">
                  <a:pos x="36" y="191"/>
                </a:cxn>
                <a:cxn ang="0">
                  <a:pos x="27" y="181"/>
                </a:cxn>
                <a:cxn ang="0">
                  <a:pos x="19" y="169"/>
                </a:cxn>
                <a:cxn ang="0">
                  <a:pos x="13" y="157"/>
                </a:cxn>
                <a:cxn ang="0">
                  <a:pos x="7" y="145"/>
                </a:cxn>
                <a:cxn ang="0">
                  <a:pos x="4" y="131"/>
                </a:cxn>
                <a:cxn ang="0">
                  <a:pos x="1" y="117"/>
                </a:cxn>
                <a:cxn ang="0">
                  <a:pos x="0" y="104"/>
                </a:cxn>
                <a:cxn ang="0">
                  <a:pos x="0" y="91"/>
                </a:cxn>
                <a:cxn ang="0">
                  <a:pos x="1" y="76"/>
                </a:cxn>
                <a:cxn ang="0">
                  <a:pos x="4" y="62"/>
                </a:cxn>
                <a:cxn ang="0">
                  <a:pos x="8" y="49"/>
                </a:cxn>
                <a:cxn ang="0">
                  <a:pos x="13" y="36"/>
                </a:cxn>
                <a:cxn ang="0">
                  <a:pos x="20" y="23"/>
                </a:cxn>
                <a:cxn ang="0">
                  <a:pos x="28" y="11"/>
                </a:cxn>
                <a:cxn ang="0">
                  <a:pos x="38" y="0"/>
                </a:cxn>
                <a:cxn ang="0">
                  <a:pos x="48" y="8"/>
                </a:cxn>
                <a:cxn ang="0">
                  <a:pos x="39" y="19"/>
                </a:cxn>
                <a:cxn ang="0">
                  <a:pos x="32" y="30"/>
                </a:cxn>
                <a:cxn ang="0">
                  <a:pos x="25" y="42"/>
                </a:cxn>
                <a:cxn ang="0">
                  <a:pos x="20" y="54"/>
                </a:cxn>
                <a:cxn ang="0">
                  <a:pos x="17" y="66"/>
                </a:cxn>
                <a:cxn ang="0">
                  <a:pos x="14" y="79"/>
                </a:cxn>
                <a:cxn ang="0">
                  <a:pos x="13" y="91"/>
                </a:cxn>
                <a:cxn ang="0">
                  <a:pos x="13" y="103"/>
                </a:cxn>
                <a:cxn ang="0">
                  <a:pos x="14" y="116"/>
                </a:cxn>
                <a:cxn ang="0">
                  <a:pos x="16" y="129"/>
                </a:cxn>
                <a:cxn ang="0">
                  <a:pos x="20" y="140"/>
                </a:cxn>
                <a:cxn ang="0">
                  <a:pos x="24" y="152"/>
                </a:cxn>
                <a:cxn ang="0">
                  <a:pos x="31" y="163"/>
                </a:cxn>
                <a:cxn ang="0">
                  <a:pos x="38" y="173"/>
                </a:cxn>
                <a:cxn ang="0">
                  <a:pos x="46" y="183"/>
                </a:cxn>
                <a:cxn ang="0">
                  <a:pos x="55" y="192"/>
                </a:cxn>
                <a:cxn ang="0">
                  <a:pos x="55" y="192"/>
                </a:cxn>
                <a:cxn ang="0">
                  <a:pos x="46" y="202"/>
                </a:cxn>
              </a:cxnLst>
              <a:rect l="0" t="0" r="r" b="b"/>
              <a:pathLst>
                <a:path w="56" h="203">
                  <a:moveTo>
                    <a:pt x="46" y="202"/>
                  </a:moveTo>
                  <a:lnTo>
                    <a:pt x="46" y="202"/>
                  </a:lnTo>
                  <a:lnTo>
                    <a:pt x="36" y="191"/>
                  </a:lnTo>
                  <a:lnTo>
                    <a:pt x="27" y="181"/>
                  </a:lnTo>
                  <a:lnTo>
                    <a:pt x="19" y="169"/>
                  </a:lnTo>
                  <a:lnTo>
                    <a:pt x="13" y="157"/>
                  </a:lnTo>
                  <a:lnTo>
                    <a:pt x="7" y="145"/>
                  </a:lnTo>
                  <a:lnTo>
                    <a:pt x="4" y="131"/>
                  </a:lnTo>
                  <a:lnTo>
                    <a:pt x="1" y="117"/>
                  </a:lnTo>
                  <a:lnTo>
                    <a:pt x="0" y="104"/>
                  </a:lnTo>
                  <a:lnTo>
                    <a:pt x="0" y="91"/>
                  </a:lnTo>
                  <a:lnTo>
                    <a:pt x="1" y="76"/>
                  </a:lnTo>
                  <a:lnTo>
                    <a:pt x="4" y="62"/>
                  </a:lnTo>
                  <a:lnTo>
                    <a:pt x="8" y="49"/>
                  </a:lnTo>
                  <a:lnTo>
                    <a:pt x="13" y="36"/>
                  </a:lnTo>
                  <a:lnTo>
                    <a:pt x="20" y="23"/>
                  </a:lnTo>
                  <a:lnTo>
                    <a:pt x="28" y="11"/>
                  </a:lnTo>
                  <a:lnTo>
                    <a:pt x="38" y="0"/>
                  </a:lnTo>
                  <a:lnTo>
                    <a:pt x="48" y="8"/>
                  </a:lnTo>
                  <a:lnTo>
                    <a:pt x="39" y="19"/>
                  </a:lnTo>
                  <a:lnTo>
                    <a:pt x="32" y="30"/>
                  </a:lnTo>
                  <a:lnTo>
                    <a:pt x="25" y="42"/>
                  </a:lnTo>
                  <a:lnTo>
                    <a:pt x="20" y="54"/>
                  </a:lnTo>
                  <a:lnTo>
                    <a:pt x="17" y="66"/>
                  </a:lnTo>
                  <a:lnTo>
                    <a:pt x="14" y="79"/>
                  </a:lnTo>
                  <a:lnTo>
                    <a:pt x="13" y="91"/>
                  </a:lnTo>
                  <a:lnTo>
                    <a:pt x="13" y="103"/>
                  </a:lnTo>
                  <a:lnTo>
                    <a:pt x="14" y="116"/>
                  </a:lnTo>
                  <a:lnTo>
                    <a:pt x="16" y="129"/>
                  </a:lnTo>
                  <a:lnTo>
                    <a:pt x="20" y="140"/>
                  </a:lnTo>
                  <a:lnTo>
                    <a:pt x="24" y="152"/>
                  </a:lnTo>
                  <a:lnTo>
                    <a:pt x="31" y="163"/>
                  </a:lnTo>
                  <a:lnTo>
                    <a:pt x="38" y="173"/>
                  </a:lnTo>
                  <a:lnTo>
                    <a:pt x="46" y="183"/>
                  </a:lnTo>
                  <a:lnTo>
                    <a:pt x="55" y="192"/>
                  </a:lnTo>
                  <a:lnTo>
                    <a:pt x="46" y="20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41" name="Freeform 177"/>
            <p:cNvSpPr>
              <a:spLocks/>
            </p:cNvSpPr>
            <p:nvPr/>
          </p:nvSpPr>
          <p:spPr bwMode="auto">
            <a:xfrm>
              <a:off x="4497" y="1628"/>
              <a:ext cx="208" cy="58"/>
            </a:xfrm>
            <a:custGeom>
              <a:avLst/>
              <a:gdLst/>
              <a:ahLst/>
              <a:cxnLst>
                <a:cxn ang="0">
                  <a:pos x="207" y="8"/>
                </a:cxn>
                <a:cxn ang="0">
                  <a:pos x="207" y="8"/>
                </a:cxn>
                <a:cxn ang="0">
                  <a:pos x="196" y="19"/>
                </a:cxn>
                <a:cxn ang="0">
                  <a:pos x="184" y="28"/>
                </a:cxn>
                <a:cxn ang="0">
                  <a:pos x="172" y="36"/>
                </a:cxn>
                <a:cxn ang="0">
                  <a:pos x="159" y="43"/>
                </a:cxn>
                <a:cxn ang="0">
                  <a:pos x="146" y="49"/>
                </a:cxn>
                <a:cxn ang="0">
                  <a:pos x="132" y="53"/>
                </a:cxn>
                <a:cxn ang="0">
                  <a:pos x="119" y="55"/>
                </a:cxn>
                <a:cxn ang="0">
                  <a:pos x="105" y="57"/>
                </a:cxn>
                <a:cxn ang="0">
                  <a:pos x="91" y="57"/>
                </a:cxn>
                <a:cxn ang="0">
                  <a:pos x="77" y="57"/>
                </a:cxn>
                <a:cxn ang="0">
                  <a:pos x="63" y="54"/>
                </a:cxn>
                <a:cxn ang="0">
                  <a:pos x="50" y="51"/>
                </a:cxn>
                <a:cxn ang="0">
                  <a:pos x="36" y="46"/>
                </a:cxn>
                <a:cxn ang="0">
                  <a:pos x="24" y="39"/>
                </a:cxn>
                <a:cxn ang="0">
                  <a:pos x="12" y="32"/>
                </a:cxn>
                <a:cxn ang="0">
                  <a:pos x="0" y="23"/>
                </a:cxn>
                <a:cxn ang="0">
                  <a:pos x="9" y="13"/>
                </a:cxn>
                <a:cxn ang="0">
                  <a:pos x="20" y="21"/>
                </a:cxn>
                <a:cxn ang="0">
                  <a:pos x="31" y="28"/>
                </a:cxn>
                <a:cxn ang="0">
                  <a:pos x="42" y="34"/>
                </a:cxn>
                <a:cxn ang="0">
                  <a:pos x="54" y="38"/>
                </a:cxn>
                <a:cxn ang="0">
                  <a:pos x="66" y="42"/>
                </a:cxn>
                <a:cxn ang="0">
                  <a:pos x="78" y="44"/>
                </a:cxn>
                <a:cxn ang="0">
                  <a:pos x="91" y="45"/>
                </a:cxn>
                <a:cxn ang="0">
                  <a:pos x="104" y="45"/>
                </a:cxn>
                <a:cxn ang="0">
                  <a:pos x="116" y="43"/>
                </a:cxn>
                <a:cxn ang="0">
                  <a:pos x="129" y="40"/>
                </a:cxn>
                <a:cxn ang="0">
                  <a:pos x="142" y="36"/>
                </a:cxn>
                <a:cxn ang="0">
                  <a:pos x="154" y="31"/>
                </a:cxn>
                <a:cxn ang="0">
                  <a:pos x="165" y="26"/>
                </a:cxn>
                <a:cxn ang="0">
                  <a:pos x="176" y="17"/>
                </a:cxn>
                <a:cxn ang="0">
                  <a:pos x="186" y="9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207" y="8"/>
                </a:cxn>
              </a:cxnLst>
              <a:rect l="0" t="0" r="r" b="b"/>
              <a:pathLst>
                <a:path w="208" h="58">
                  <a:moveTo>
                    <a:pt x="207" y="8"/>
                  </a:moveTo>
                  <a:lnTo>
                    <a:pt x="207" y="8"/>
                  </a:lnTo>
                  <a:lnTo>
                    <a:pt x="196" y="19"/>
                  </a:lnTo>
                  <a:lnTo>
                    <a:pt x="184" y="28"/>
                  </a:lnTo>
                  <a:lnTo>
                    <a:pt x="172" y="36"/>
                  </a:lnTo>
                  <a:lnTo>
                    <a:pt x="159" y="43"/>
                  </a:lnTo>
                  <a:lnTo>
                    <a:pt x="146" y="49"/>
                  </a:lnTo>
                  <a:lnTo>
                    <a:pt x="132" y="53"/>
                  </a:lnTo>
                  <a:lnTo>
                    <a:pt x="119" y="55"/>
                  </a:lnTo>
                  <a:lnTo>
                    <a:pt x="105" y="57"/>
                  </a:lnTo>
                  <a:lnTo>
                    <a:pt x="91" y="57"/>
                  </a:lnTo>
                  <a:lnTo>
                    <a:pt x="77" y="57"/>
                  </a:lnTo>
                  <a:lnTo>
                    <a:pt x="63" y="54"/>
                  </a:lnTo>
                  <a:lnTo>
                    <a:pt x="50" y="51"/>
                  </a:lnTo>
                  <a:lnTo>
                    <a:pt x="36" y="46"/>
                  </a:lnTo>
                  <a:lnTo>
                    <a:pt x="24" y="39"/>
                  </a:lnTo>
                  <a:lnTo>
                    <a:pt x="12" y="32"/>
                  </a:lnTo>
                  <a:lnTo>
                    <a:pt x="0" y="23"/>
                  </a:lnTo>
                  <a:lnTo>
                    <a:pt x="9" y="13"/>
                  </a:lnTo>
                  <a:lnTo>
                    <a:pt x="20" y="21"/>
                  </a:lnTo>
                  <a:lnTo>
                    <a:pt x="31" y="28"/>
                  </a:lnTo>
                  <a:lnTo>
                    <a:pt x="42" y="34"/>
                  </a:lnTo>
                  <a:lnTo>
                    <a:pt x="54" y="38"/>
                  </a:lnTo>
                  <a:lnTo>
                    <a:pt x="66" y="42"/>
                  </a:lnTo>
                  <a:lnTo>
                    <a:pt x="78" y="44"/>
                  </a:lnTo>
                  <a:lnTo>
                    <a:pt x="91" y="45"/>
                  </a:lnTo>
                  <a:lnTo>
                    <a:pt x="104" y="45"/>
                  </a:lnTo>
                  <a:lnTo>
                    <a:pt x="116" y="43"/>
                  </a:lnTo>
                  <a:lnTo>
                    <a:pt x="129" y="40"/>
                  </a:lnTo>
                  <a:lnTo>
                    <a:pt x="142" y="36"/>
                  </a:lnTo>
                  <a:lnTo>
                    <a:pt x="154" y="31"/>
                  </a:lnTo>
                  <a:lnTo>
                    <a:pt x="165" y="26"/>
                  </a:lnTo>
                  <a:lnTo>
                    <a:pt x="176" y="17"/>
                  </a:lnTo>
                  <a:lnTo>
                    <a:pt x="186" y="9"/>
                  </a:lnTo>
                  <a:lnTo>
                    <a:pt x="196" y="0"/>
                  </a:lnTo>
                  <a:lnTo>
                    <a:pt x="207" y="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42" name="Freeform 178"/>
            <p:cNvSpPr>
              <a:spLocks/>
            </p:cNvSpPr>
            <p:nvPr/>
          </p:nvSpPr>
          <p:spPr bwMode="auto">
            <a:xfrm>
              <a:off x="1636" y="1670"/>
              <a:ext cx="239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5" y="111"/>
                </a:cxn>
                <a:cxn ang="0">
                  <a:pos x="238" y="15"/>
                </a:cxn>
                <a:cxn ang="0">
                  <a:pos x="233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9" h="112">
                  <a:moveTo>
                    <a:pt x="3" y="103"/>
                  </a:moveTo>
                  <a:lnTo>
                    <a:pt x="5" y="111"/>
                  </a:lnTo>
                  <a:lnTo>
                    <a:pt x="238" y="15"/>
                  </a:lnTo>
                  <a:lnTo>
                    <a:pt x="233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43" name="Freeform 179"/>
            <p:cNvSpPr>
              <a:spLocks/>
            </p:cNvSpPr>
            <p:nvPr/>
          </p:nvSpPr>
          <p:spPr bwMode="auto">
            <a:xfrm>
              <a:off x="1536" y="1538"/>
              <a:ext cx="111" cy="239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0" y="6"/>
                </a:cxn>
                <a:cxn ang="0">
                  <a:pos x="95" y="238"/>
                </a:cxn>
                <a:cxn ang="0">
                  <a:pos x="110" y="232"/>
                </a:cxn>
                <a:cxn ang="0">
                  <a:pos x="15" y="0"/>
                </a:cxn>
                <a:cxn ang="0">
                  <a:pos x="8" y="3"/>
                </a:cxn>
              </a:cxnLst>
              <a:rect l="0" t="0" r="r" b="b"/>
              <a:pathLst>
                <a:path w="111" h="239">
                  <a:moveTo>
                    <a:pt x="8" y="3"/>
                  </a:moveTo>
                  <a:lnTo>
                    <a:pt x="0" y="6"/>
                  </a:lnTo>
                  <a:lnTo>
                    <a:pt x="95" y="238"/>
                  </a:lnTo>
                  <a:lnTo>
                    <a:pt x="110" y="232"/>
                  </a:lnTo>
                  <a:lnTo>
                    <a:pt x="15" y="0"/>
                  </a:lnTo>
                  <a:lnTo>
                    <a:pt x="8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44" name="Freeform 180"/>
            <p:cNvSpPr>
              <a:spLocks/>
            </p:cNvSpPr>
            <p:nvPr/>
          </p:nvSpPr>
          <p:spPr bwMode="auto">
            <a:xfrm>
              <a:off x="1636" y="1670"/>
              <a:ext cx="239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5" y="111"/>
                </a:cxn>
                <a:cxn ang="0">
                  <a:pos x="238" y="15"/>
                </a:cxn>
                <a:cxn ang="0">
                  <a:pos x="233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9" h="112">
                  <a:moveTo>
                    <a:pt x="3" y="103"/>
                  </a:moveTo>
                  <a:lnTo>
                    <a:pt x="5" y="111"/>
                  </a:lnTo>
                  <a:lnTo>
                    <a:pt x="238" y="15"/>
                  </a:lnTo>
                  <a:lnTo>
                    <a:pt x="233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45" name="Freeform 181"/>
            <p:cNvSpPr>
              <a:spLocks/>
            </p:cNvSpPr>
            <p:nvPr/>
          </p:nvSpPr>
          <p:spPr bwMode="auto">
            <a:xfrm>
              <a:off x="1536" y="1538"/>
              <a:ext cx="111" cy="239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0" y="6"/>
                </a:cxn>
                <a:cxn ang="0">
                  <a:pos x="95" y="238"/>
                </a:cxn>
                <a:cxn ang="0">
                  <a:pos x="110" y="232"/>
                </a:cxn>
                <a:cxn ang="0">
                  <a:pos x="15" y="0"/>
                </a:cxn>
                <a:cxn ang="0">
                  <a:pos x="8" y="3"/>
                </a:cxn>
              </a:cxnLst>
              <a:rect l="0" t="0" r="r" b="b"/>
              <a:pathLst>
                <a:path w="111" h="239">
                  <a:moveTo>
                    <a:pt x="8" y="3"/>
                  </a:moveTo>
                  <a:lnTo>
                    <a:pt x="0" y="6"/>
                  </a:lnTo>
                  <a:lnTo>
                    <a:pt x="95" y="238"/>
                  </a:lnTo>
                  <a:lnTo>
                    <a:pt x="110" y="232"/>
                  </a:lnTo>
                  <a:lnTo>
                    <a:pt x="15" y="0"/>
                  </a:lnTo>
                  <a:lnTo>
                    <a:pt x="8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46" name="Freeform 182"/>
            <p:cNvSpPr>
              <a:spLocks/>
            </p:cNvSpPr>
            <p:nvPr/>
          </p:nvSpPr>
          <p:spPr bwMode="auto">
            <a:xfrm>
              <a:off x="1306" y="1541"/>
              <a:ext cx="239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6" y="111"/>
                </a:cxn>
                <a:cxn ang="0">
                  <a:pos x="238" y="15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9" h="112">
                  <a:moveTo>
                    <a:pt x="3" y="103"/>
                  </a:moveTo>
                  <a:lnTo>
                    <a:pt x="6" y="111"/>
                  </a:lnTo>
                  <a:lnTo>
                    <a:pt x="238" y="15"/>
                  </a:lnTo>
                  <a:lnTo>
                    <a:pt x="232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47" name="Freeform 183"/>
            <p:cNvSpPr>
              <a:spLocks/>
            </p:cNvSpPr>
            <p:nvPr/>
          </p:nvSpPr>
          <p:spPr bwMode="auto">
            <a:xfrm>
              <a:off x="1205" y="1409"/>
              <a:ext cx="112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7" y="238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2" h="239">
                  <a:moveTo>
                    <a:pt x="7" y="3"/>
                  </a:moveTo>
                  <a:lnTo>
                    <a:pt x="0" y="6"/>
                  </a:lnTo>
                  <a:lnTo>
                    <a:pt x="97" y="238"/>
                  </a:lnTo>
                  <a:lnTo>
                    <a:pt x="111" y="232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48" name="Freeform 184"/>
            <p:cNvSpPr>
              <a:spLocks/>
            </p:cNvSpPr>
            <p:nvPr/>
          </p:nvSpPr>
          <p:spPr bwMode="auto">
            <a:xfrm>
              <a:off x="2289" y="1926"/>
              <a:ext cx="240" cy="112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1"/>
                </a:cxn>
                <a:cxn ang="0">
                  <a:pos x="239" y="15"/>
                </a:cxn>
                <a:cxn ang="0">
                  <a:pos x="233" y="0"/>
                </a:cxn>
                <a:cxn ang="0">
                  <a:pos x="0" y="96"/>
                </a:cxn>
                <a:cxn ang="0">
                  <a:pos x="3" y="104"/>
                </a:cxn>
              </a:cxnLst>
              <a:rect l="0" t="0" r="r" b="b"/>
              <a:pathLst>
                <a:path w="240" h="112">
                  <a:moveTo>
                    <a:pt x="3" y="104"/>
                  </a:moveTo>
                  <a:lnTo>
                    <a:pt x="6" y="111"/>
                  </a:lnTo>
                  <a:lnTo>
                    <a:pt x="239" y="15"/>
                  </a:lnTo>
                  <a:lnTo>
                    <a:pt x="233" y="0"/>
                  </a:lnTo>
                  <a:lnTo>
                    <a:pt x="0" y="96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49" name="Freeform 185"/>
            <p:cNvSpPr>
              <a:spLocks/>
            </p:cNvSpPr>
            <p:nvPr/>
          </p:nvSpPr>
          <p:spPr bwMode="auto">
            <a:xfrm>
              <a:off x="2190" y="1795"/>
              <a:ext cx="111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5" y="238"/>
                </a:cxn>
                <a:cxn ang="0">
                  <a:pos x="110" y="232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1" h="239">
                  <a:moveTo>
                    <a:pt x="7" y="3"/>
                  </a:moveTo>
                  <a:lnTo>
                    <a:pt x="0" y="6"/>
                  </a:lnTo>
                  <a:lnTo>
                    <a:pt x="95" y="238"/>
                  </a:lnTo>
                  <a:lnTo>
                    <a:pt x="110" y="232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50" name="Freeform 186"/>
            <p:cNvSpPr>
              <a:spLocks/>
            </p:cNvSpPr>
            <p:nvPr/>
          </p:nvSpPr>
          <p:spPr bwMode="auto">
            <a:xfrm>
              <a:off x="2289" y="1926"/>
              <a:ext cx="240" cy="112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1"/>
                </a:cxn>
                <a:cxn ang="0">
                  <a:pos x="239" y="15"/>
                </a:cxn>
                <a:cxn ang="0">
                  <a:pos x="233" y="0"/>
                </a:cxn>
                <a:cxn ang="0">
                  <a:pos x="0" y="96"/>
                </a:cxn>
                <a:cxn ang="0">
                  <a:pos x="3" y="104"/>
                </a:cxn>
              </a:cxnLst>
              <a:rect l="0" t="0" r="r" b="b"/>
              <a:pathLst>
                <a:path w="240" h="112">
                  <a:moveTo>
                    <a:pt x="3" y="104"/>
                  </a:moveTo>
                  <a:lnTo>
                    <a:pt x="6" y="111"/>
                  </a:lnTo>
                  <a:lnTo>
                    <a:pt x="239" y="15"/>
                  </a:lnTo>
                  <a:lnTo>
                    <a:pt x="233" y="0"/>
                  </a:lnTo>
                  <a:lnTo>
                    <a:pt x="0" y="96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51" name="Freeform 187"/>
            <p:cNvSpPr>
              <a:spLocks/>
            </p:cNvSpPr>
            <p:nvPr/>
          </p:nvSpPr>
          <p:spPr bwMode="auto">
            <a:xfrm>
              <a:off x="2190" y="1795"/>
              <a:ext cx="111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5" y="238"/>
                </a:cxn>
                <a:cxn ang="0">
                  <a:pos x="110" y="232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1" h="239">
                  <a:moveTo>
                    <a:pt x="7" y="3"/>
                  </a:moveTo>
                  <a:lnTo>
                    <a:pt x="0" y="6"/>
                  </a:lnTo>
                  <a:lnTo>
                    <a:pt x="95" y="238"/>
                  </a:lnTo>
                  <a:lnTo>
                    <a:pt x="110" y="232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52" name="Freeform 188"/>
            <p:cNvSpPr>
              <a:spLocks/>
            </p:cNvSpPr>
            <p:nvPr/>
          </p:nvSpPr>
          <p:spPr bwMode="auto">
            <a:xfrm>
              <a:off x="1960" y="1797"/>
              <a:ext cx="238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6" y="111"/>
                </a:cxn>
                <a:cxn ang="0">
                  <a:pos x="237" y="15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8" h="112">
                  <a:moveTo>
                    <a:pt x="3" y="103"/>
                  </a:moveTo>
                  <a:lnTo>
                    <a:pt x="6" y="111"/>
                  </a:lnTo>
                  <a:lnTo>
                    <a:pt x="237" y="15"/>
                  </a:lnTo>
                  <a:lnTo>
                    <a:pt x="232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53" name="Freeform 189"/>
            <p:cNvSpPr>
              <a:spLocks/>
            </p:cNvSpPr>
            <p:nvPr/>
          </p:nvSpPr>
          <p:spPr bwMode="auto">
            <a:xfrm>
              <a:off x="1859" y="1665"/>
              <a:ext cx="112" cy="239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8" y="3"/>
                </a:cxn>
              </a:cxnLst>
              <a:rect l="0" t="0" r="r" b="b"/>
              <a:pathLst>
                <a:path w="112" h="239">
                  <a:moveTo>
                    <a:pt x="8" y="3"/>
                  </a:moveTo>
                  <a:lnTo>
                    <a:pt x="0" y="6"/>
                  </a:lnTo>
                  <a:lnTo>
                    <a:pt x="96" y="238"/>
                  </a:lnTo>
                  <a:lnTo>
                    <a:pt x="111" y="232"/>
                  </a:lnTo>
                  <a:lnTo>
                    <a:pt x="15" y="0"/>
                  </a:lnTo>
                  <a:lnTo>
                    <a:pt x="8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54" name="Freeform 190"/>
            <p:cNvSpPr>
              <a:spLocks/>
            </p:cNvSpPr>
            <p:nvPr/>
          </p:nvSpPr>
          <p:spPr bwMode="auto">
            <a:xfrm>
              <a:off x="1008" y="1336"/>
              <a:ext cx="280" cy="271"/>
            </a:xfrm>
            <a:custGeom>
              <a:avLst/>
              <a:gdLst/>
              <a:ahLst/>
              <a:cxnLst>
                <a:cxn ang="0">
                  <a:pos x="115" y="1"/>
                </a:cxn>
                <a:cxn ang="0">
                  <a:pos x="89" y="8"/>
                </a:cxn>
                <a:cxn ang="0">
                  <a:pos x="64" y="20"/>
                </a:cxn>
                <a:cxn ang="0">
                  <a:pos x="43" y="35"/>
                </a:cxn>
                <a:cxn ang="0">
                  <a:pos x="26" y="55"/>
                </a:cxn>
                <a:cxn ang="0">
                  <a:pos x="12" y="77"/>
                </a:cxn>
                <a:cxn ang="0">
                  <a:pos x="3" y="102"/>
                </a:cxn>
                <a:cxn ang="0">
                  <a:pos x="0" y="129"/>
                </a:cxn>
                <a:cxn ang="0">
                  <a:pos x="1" y="156"/>
                </a:cxn>
                <a:cxn ang="0">
                  <a:pos x="8" y="182"/>
                </a:cxn>
                <a:cxn ang="0">
                  <a:pos x="21" y="206"/>
                </a:cxn>
                <a:cxn ang="0">
                  <a:pos x="37" y="227"/>
                </a:cxn>
                <a:cxn ang="0">
                  <a:pos x="58" y="244"/>
                </a:cxn>
                <a:cxn ang="0">
                  <a:pos x="81" y="258"/>
                </a:cxn>
                <a:cxn ang="0">
                  <a:pos x="107" y="266"/>
                </a:cxn>
                <a:cxn ang="0">
                  <a:pos x="134" y="270"/>
                </a:cxn>
                <a:cxn ang="0">
                  <a:pos x="163" y="269"/>
                </a:cxn>
                <a:cxn ang="0">
                  <a:pos x="189" y="262"/>
                </a:cxn>
                <a:cxn ang="0">
                  <a:pos x="214" y="251"/>
                </a:cxn>
                <a:cxn ang="0">
                  <a:pos x="235" y="235"/>
                </a:cxn>
                <a:cxn ang="0">
                  <a:pos x="253" y="216"/>
                </a:cxn>
                <a:cxn ang="0">
                  <a:pos x="266" y="194"/>
                </a:cxn>
                <a:cxn ang="0">
                  <a:pos x="275" y="169"/>
                </a:cxn>
                <a:cxn ang="0">
                  <a:pos x="279" y="143"/>
                </a:cxn>
                <a:cxn ang="0">
                  <a:pos x="277" y="115"/>
                </a:cxn>
                <a:cxn ang="0">
                  <a:pos x="270" y="89"/>
                </a:cxn>
                <a:cxn ang="0">
                  <a:pos x="258" y="65"/>
                </a:cxn>
                <a:cxn ang="0">
                  <a:pos x="241" y="44"/>
                </a:cxn>
                <a:cxn ang="0">
                  <a:pos x="221" y="27"/>
                </a:cxn>
                <a:cxn ang="0">
                  <a:pos x="197" y="13"/>
                </a:cxn>
                <a:cxn ang="0">
                  <a:pos x="172" y="4"/>
                </a:cxn>
                <a:cxn ang="0">
                  <a:pos x="144" y="0"/>
                </a:cxn>
              </a:cxnLst>
              <a:rect l="0" t="0" r="r" b="b"/>
              <a:pathLst>
                <a:path w="280" h="271">
                  <a:moveTo>
                    <a:pt x="130" y="0"/>
                  </a:moveTo>
                  <a:lnTo>
                    <a:pt x="115" y="1"/>
                  </a:lnTo>
                  <a:lnTo>
                    <a:pt x="101" y="4"/>
                  </a:lnTo>
                  <a:lnTo>
                    <a:pt x="89" y="8"/>
                  </a:lnTo>
                  <a:lnTo>
                    <a:pt x="76" y="13"/>
                  </a:lnTo>
                  <a:lnTo>
                    <a:pt x="64" y="20"/>
                  </a:lnTo>
                  <a:lnTo>
                    <a:pt x="53" y="27"/>
                  </a:lnTo>
                  <a:lnTo>
                    <a:pt x="43" y="35"/>
                  </a:lnTo>
                  <a:lnTo>
                    <a:pt x="34" y="44"/>
                  </a:lnTo>
                  <a:lnTo>
                    <a:pt x="26" y="55"/>
                  </a:lnTo>
                  <a:lnTo>
                    <a:pt x="18" y="66"/>
                  </a:lnTo>
                  <a:lnTo>
                    <a:pt x="12" y="77"/>
                  </a:lnTo>
                  <a:lnTo>
                    <a:pt x="7" y="89"/>
                  </a:lnTo>
                  <a:lnTo>
                    <a:pt x="3" y="102"/>
                  </a:lnTo>
                  <a:lnTo>
                    <a:pt x="1" y="115"/>
                  </a:lnTo>
                  <a:lnTo>
                    <a:pt x="0" y="129"/>
                  </a:lnTo>
                  <a:lnTo>
                    <a:pt x="0" y="143"/>
                  </a:lnTo>
                  <a:lnTo>
                    <a:pt x="1" y="156"/>
                  </a:lnTo>
                  <a:lnTo>
                    <a:pt x="4" y="170"/>
                  </a:lnTo>
                  <a:lnTo>
                    <a:pt x="8" y="182"/>
                  </a:lnTo>
                  <a:lnTo>
                    <a:pt x="14" y="194"/>
                  </a:lnTo>
                  <a:lnTo>
                    <a:pt x="21" y="206"/>
                  </a:lnTo>
                  <a:lnTo>
                    <a:pt x="28" y="217"/>
                  </a:lnTo>
                  <a:lnTo>
                    <a:pt x="37" y="227"/>
                  </a:lnTo>
                  <a:lnTo>
                    <a:pt x="47" y="236"/>
                  </a:lnTo>
                  <a:lnTo>
                    <a:pt x="58" y="244"/>
                  </a:lnTo>
                  <a:lnTo>
                    <a:pt x="69" y="251"/>
                  </a:lnTo>
                  <a:lnTo>
                    <a:pt x="81" y="258"/>
                  </a:lnTo>
                  <a:lnTo>
                    <a:pt x="93" y="262"/>
                  </a:lnTo>
                  <a:lnTo>
                    <a:pt x="107" y="266"/>
                  </a:lnTo>
                  <a:lnTo>
                    <a:pt x="120" y="269"/>
                  </a:lnTo>
                  <a:lnTo>
                    <a:pt x="134" y="270"/>
                  </a:lnTo>
                  <a:lnTo>
                    <a:pt x="149" y="270"/>
                  </a:lnTo>
                  <a:lnTo>
                    <a:pt x="163" y="269"/>
                  </a:lnTo>
                  <a:lnTo>
                    <a:pt x="176" y="266"/>
                  </a:lnTo>
                  <a:lnTo>
                    <a:pt x="189" y="262"/>
                  </a:lnTo>
                  <a:lnTo>
                    <a:pt x="202" y="257"/>
                  </a:lnTo>
                  <a:lnTo>
                    <a:pt x="214" y="251"/>
                  </a:lnTo>
                  <a:lnTo>
                    <a:pt x="225" y="244"/>
                  </a:lnTo>
                  <a:lnTo>
                    <a:pt x="235" y="235"/>
                  </a:lnTo>
                  <a:lnTo>
                    <a:pt x="245" y="226"/>
                  </a:lnTo>
                  <a:lnTo>
                    <a:pt x="253" y="216"/>
                  </a:lnTo>
                  <a:lnTo>
                    <a:pt x="260" y="205"/>
                  </a:lnTo>
                  <a:lnTo>
                    <a:pt x="266" y="194"/>
                  </a:lnTo>
                  <a:lnTo>
                    <a:pt x="272" y="182"/>
                  </a:lnTo>
                  <a:lnTo>
                    <a:pt x="275" y="169"/>
                  </a:lnTo>
                  <a:lnTo>
                    <a:pt x="278" y="156"/>
                  </a:lnTo>
                  <a:lnTo>
                    <a:pt x="279" y="143"/>
                  </a:lnTo>
                  <a:lnTo>
                    <a:pt x="279" y="129"/>
                  </a:lnTo>
                  <a:lnTo>
                    <a:pt x="277" y="115"/>
                  </a:lnTo>
                  <a:lnTo>
                    <a:pt x="274" y="102"/>
                  </a:lnTo>
                  <a:lnTo>
                    <a:pt x="270" y="89"/>
                  </a:lnTo>
                  <a:lnTo>
                    <a:pt x="264" y="77"/>
                  </a:lnTo>
                  <a:lnTo>
                    <a:pt x="258" y="65"/>
                  </a:lnTo>
                  <a:lnTo>
                    <a:pt x="250" y="55"/>
                  </a:lnTo>
                  <a:lnTo>
                    <a:pt x="241" y="44"/>
                  </a:lnTo>
                  <a:lnTo>
                    <a:pt x="231" y="35"/>
                  </a:lnTo>
                  <a:lnTo>
                    <a:pt x="221" y="27"/>
                  </a:lnTo>
                  <a:lnTo>
                    <a:pt x="210" y="20"/>
                  </a:lnTo>
                  <a:lnTo>
                    <a:pt x="197" y="13"/>
                  </a:lnTo>
                  <a:lnTo>
                    <a:pt x="185" y="8"/>
                  </a:lnTo>
                  <a:lnTo>
                    <a:pt x="172" y="4"/>
                  </a:lnTo>
                  <a:lnTo>
                    <a:pt x="158" y="1"/>
                  </a:lnTo>
                  <a:lnTo>
                    <a:pt x="144" y="0"/>
                  </a:lnTo>
                  <a:lnTo>
                    <a:pt x="13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55" name="Freeform 191"/>
            <p:cNvSpPr>
              <a:spLocks/>
            </p:cNvSpPr>
            <p:nvPr/>
          </p:nvSpPr>
          <p:spPr bwMode="auto">
            <a:xfrm>
              <a:off x="1001" y="1330"/>
              <a:ext cx="138" cy="150"/>
            </a:xfrm>
            <a:custGeom>
              <a:avLst/>
              <a:gdLst/>
              <a:ahLst/>
              <a:cxnLst>
                <a:cxn ang="0">
                  <a:pos x="0" y="149"/>
                </a:cxn>
                <a:cxn ang="0">
                  <a:pos x="0" y="149"/>
                </a:cxn>
                <a:cxn ang="0">
                  <a:pos x="0" y="134"/>
                </a:cxn>
                <a:cxn ang="0">
                  <a:pos x="1" y="120"/>
                </a:cxn>
                <a:cxn ang="0">
                  <a:pos x="4" y="106"/>
                </a:cxn>
                <a:cxn ang="0">
                  <a:pos x="8" y="93"/>
                </a:cxn>
                <a:cxn ang="0">
                  <a:pos x="13" y="80"/>
                </a:cxn>
                <a:cxn ang="0">
                  <a:pos x="19" y="68"/>
                </a:cxn>
                <a:cxn ang="0">
                  <a:pos x="27" y="57"/>
                </a:cxn>
                <a:cxn ang="0">
                  <a:pos x="36" y="46"/>
                </a:cxn>
                <a:cxn ang="0">
                  <a:pos x="46" y="37"/>
                </a:cxn>
                <a:cxn ang="0">
                  <a:pos x="56" y="28"/>
                </a:cxn>
                <a:cxn ang="0">
                  <a:pos x="68" y="20"/>
                </a:cxn>
                <a:cxn ang="0">
                  <a:pos x="80" y="14"/>
                </a:cxn>
                <a:cxn ang="0">
                  <a:pos x="94" y="8"/>
                </a:cxn>
                <a:cxn ang="0">
                  <a:pos x="107" y="4"/>
                </a:cxn>
                <a:cxn ang="0">
                  <a:pos x="121" y="1"/>
                </a:cxn>
                <a:cxn ang="0">
                  <a:pos x="136" y="0"/>
                </a:cxn>
                <a:cxn ang="0">
                  <a:pos x="137" y="12"/>
                </a:cxn>
                <a:cxn ang="0">
                  <a:pos x="123" y="14"/>
                </a:cxn>
                <a:cxn ang="0">
                  <a:pos x="110" y="16"/>
                </a:cxn>
                <a:cxn ang="0">
                  <a:pos x="98" y="20"/>
                </a:cxn>
                <a:cxn ang="0">
                  <a:pos x="86" y="25"/>
                </a:cxn>
                <a:cxn ang="0">
                  <a:pos x="75" y="31"/>
                </a:cxn>
                <a:cxn ang="0">
                  <a:pos x="64" y="38"/>
                </a:cxn>
                <a:cxn ang="0">
                  <a:pos x="55" y="46"/>
                </a:cxn>
                <a:cxn ang="0">
                  <a:pos x="45" y="55"/>
                </a:cxn>
                <a:cxn ang="0">
                  <a:pos x="38" y="65"/>
                </a:cxn>
                <a:cxn ang="0">
                  <a:pos x="31" y="75"/>
                </a:cxn>
                <a:cxn ang="0">
                  <a:pos x="24" y="86"/>
                </a:cxn>
                <a:cxn ang="0">
                  <a:pos x="20" y="97"/>
                </a:cxn>
                <a:cxn ang="0">
                  <a:pos x="16" y="110"/>
                </a:cxn>
                <a:cxn ang="0">
                  <a:pos x="14" y="122"/>
                </a:cxn>
                <a:cxn ang="0">
                  <a:pos x="13" y="135"/>
                </a:cxn>
                <a:cxn ang="0">
                  <a:pos x="13" y="148"/>
                </a:cxn>
                <a:cxn ang="0">
                  <a:pos x="13" y="148"/>
                </a:cxn>
                <a:cxn ang="0">
                  <a:pos x="0" y="149"/>
                </a:cxn>
              </a:cxnLst>
              <a:rect l="0" t="0" r="r" b="b"/>
              <a:pathLst>
                <a:path w="138" h="150">
                  <a:moveTo>
                    <a:pt x="0" y="149"/>
                  </a:moveTo>
                  <a:lnTo>
                    <a:pt x="0" y="149"/>
                  </a:lnTo>
                  <a:lnTo>
                    <a:pt x="0" y="134"/>
                  </a:lnTo>
                  <a:lnTo>
                    <a:pt x="1" y="120"/>
                  </a:lnTo>
                  <a:lnTo>
                    <a:pt x="4" y="106"/>
                  </a:lnTo>
                  <a:lnTo>
                    <a:pt x="8" y="93"/>
                  </a:lnTo>
                  <a:lnTo>
                    <a:pt x="13" y="80"/>
                  </a:lnTo>
                  <a:lnTo>
                    <a:pt x="19" y="68"/>
                  </a:lnTo>
                  <a:lnTo>
                    <a:pt x="27" y="57"/>
                  </a:lnTo>
                  <a:lnTo>
                    <a:pt x="36" y="46"/>
                  </a:lnTo>
                  <a:lnTo>
                    <a:pt x="46" y="37"/>
                  </a:lnTo>
                  <a:lnTo>
                    <a:pt x="56" y="28"/>
                  </a:lnTo>
                  <a:lnTo>
                    <a:pt x="68" y="20"/>
                  </a:lnTo>
                  <a:lnTo>
                    <a:pt x="80" y="14"/>
                  </a:lnTo>
                  <a:lnTo>
                    <a:pt x="94" y="8"/>
                  </a:lnTo>
                  <a:lnTo>
                    <a:pt x="107" y="4"/>
                  </a:lnTo>
                  <a:lnTo>
                    <a:pt x="121" y="1"/>
                  </a:lnTo>
                  <a:lnTo>
                    <a:pt x="136" y="0"/>
                  </a:lnTo>
                  <a:lnTo>
                    <a:pt x="137" y="12"/>
                  </a:lnTo>
                  <a:lnTo>
                    <a:pt x="123" y="14"/>
                  </a:lnTo>
                  <a:lnTo>
                    <a:pt x="110" y="16"/>
                  </a:lnTo>
                  <a:lnTo>
                    <a:pt x="98" y="20"/>
                  </a:lnTo>
                  <a:lnTo>
                    <a:pt x="86" y="25"/>
                  </a:lnTo>
                  <a:lnTo>
                    <a:pt x="75" y="31"/>
                  </a:lnTo>
                  <a:lnTo>
                    <a:pt x="64" y="38"/>
                  </a:lnTo>
                  <a:lnTo>
                    <a:pt x="55" y="46"/>
                  </a:lnTo>
                  <a:lnTo>
                    <a:pt x="45" y="55"/>
                  </a:lnTo>
                  <a:lnTo>
                    <a:pt x="38" y="65"/>
                  </a:lnTo>
                  <a:lnTo>
                    <a:pt x="31" y="75"/>
                  </a:lnTo>
                  <a:lnTo>
                    <a:pt x="24" y="86"/>
                  </a:lnTo>
                  <a:lnTo>
                    <a:pt x="20" y="97"/>
                  </a:lnTo>
                  <a:lnTo>
                    <a:pt x="16" y="110"/>
                  </a:lnTo>
                  <a:lnTo>
                    <a:pt x="14" y="122"/>
                  </a:lnTo>
                  <a:lnTo>
                    <a:pt x="13" y="135"/>
                  </a:lnTo>
                  <a:lnTo>
                    <a:pt x="13" y="148"/>
                  </a:lnTo>
                  <a:lnTo>
                    <a:pt x="0" y="14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56" name="Freeform 192"/>
            <p:cNvSpPr>
              <a:spLocks/>
            </p:cNvSpPr>
            <p:nvPr/>
          </p:nvSpPr>
          <p:spPr bwMode="auto">
            <a:xfrm>
              <a:off x="1001" y="1478"/>
              <a:ext cx="157" cy="136"/>
            </a:xfrm>
            <a:custGeom>
              <a:avLst/>
              <a:gdLst/>
              <a:ahLst/>
              <a:cxnLst>
                <a:cxn ang="0">
                  <a:pos x="156" y="135"/>
                </a:cxn>
                <a:cxn ang="0">
                  <a:pos x="156" y="135"/>
                </a:cxn>
                <a:cxn ang="0">
                  <a:pos x="141" y="135"/>
                </a:cxn>
                <a:cxn ang="0">
                  <a:pos x="127" y="134"/>
                </a:cxn>
                <a:cxn ang="0">
                  <a:pos x="112" y="131"/>
                </a:cxn>
                <a:cxn ang="0">
                  <a:pos x="99" y="127"/>
                </a:cxn>
                <a:cxn ang="0">
                  <a:pos x="85" y="121"/>
                </a:cxn>
                <a:cxn ang="0">
                  <a:pos x="72" y="115"/>
                </a:cxn>
                <a:cxn ang="0">
                  <a:pos x="61" y="107"/>
                </a:cxn>
                <a:cxn ang="0">
                  <a:pos x="50" y="99"/>
                </a:cxn>
                <a:cxn ang="0">
                  <a:pos x="39" y="89"/>
                </a:cxn>
                <a:cxn ang="0">
                  <a:pos x="30" y="79"/>
                </a:cxn>
                <a:cxn ang="0">
                  <a:pos x="23" y="67"/>
                </a:cxn>
                <a:cxn ang="0">
                  <a:pos x="15" y="55"/>
                </a:cxn>
                <a:cxn ang="0">
                  <a:pos x="10" y="43"/>
                </a:cxn>
                <a:cxn ang="0">
                  <a:pos x="5" y="29"/>
                </a:cxn>
                <a:cxn ang="0">
                  <a:pos x="2" y="16"/>
                </a:cxn>
                <a:cxn ang="0">
                  <a:pos x="0" y="1"/>
                </a:cxn>
                <a:cxn ang="0">
                  <a:pos x="13" y="0"/>
                </a:cxn>
                <a:cxn ang="0">
                  <a:pos x="15" y="13"/>
                </a:cxn>
                <a:cxn ang="0">
                  <a:pos x="18" y="26"/>
                </a:cxn>
                <a:cxn ang="0">
                  <a:pos x="21" y="38"/>
                </a:cxn>
                <a:cxn ang="0">
                  <a:pos x="27" y="50"/>
                </a:cxn>
                <a:cxn ang="0">
                  <a:pos x="33" y="60"/>
                </a:cxn>
                <a:cxn ang="0">
                  <a:pos x="41" y="71"/>
                </a:cxn>
                <a:cxn ang="0">
                  <a:pos x="49" y="80"/>
                </a:cxn>
                <a:cxn ang="0">
                  <a:pos x="58" y="89"/>
                </a:cxn>
                <a:cxn ang="0">
                  <a:pos x="68" y="97"/>
                </a:cxn>
                <a:cxn ang="0">
                  <a:pos x="79" y="104"/>
                </a:cxn>
                <a:cxn ang="0">
                  <a:pos x="90" y="110"/>
                </a:cxn>
                <a:cxn ang="0">
                  <a:pos x="102" y="114"/>
                </a:cxn>
                <a:cxn ang="0">
                  <a:pos x="115" y="118"/>
                </a:cxn>
                <a:cxn ang="0">
                  <a:pos x="128" y="121"/>
                </a:cxn>
                <a:cxn ang="0">
                  <a:pos x="141" y="122"/>
                </a:cxn>
                <a:cxn ang="0">
                  <a:pos x="155" y="122"/>
                </a:cxn>
                <a:cxn ang="0">
                  <a:pos x="155" y="122"/>
                </a:cxn>
                <a:cxn ang="0">
                  <a:pos x="156" y="135"/>
                </a:cxn>
              </a:cxnLst>
              <a:rect l="0" t="0" r="r" b="b"/>
              <a:pathLst>
                <a:path w="157" h="136">
                  <a:moveTo>
                    <a:pt x="156" y="135"/>
                  </a:moveTo>
                  <a:lnTo>
                    <a:pt x="156" y="135"/>
                  </a:lnTo>
                  <a:lnTo>
                    <a:pt x="141" y="135"/>
                  </a:lnTo>
                  <a:lnTo>
                    <a:pt x="127" y="134"/>
                  </a:lnTo>
                  <a:lnTo>
                    <a:pt x="112" y="131"/>
                  </a:lnTo>
                  <a:lnTo>
                    <a:pt x="99" y="127"/>
                  </a:lnTo>
                  <a:lnTo>
                    <a:pt x="85" y="121"/>
                  </a:lnTo>
                  <a:lnTo>
                    <a:pt x="72" y="115"/>
                  </a:lnTo>
                  <a:lnTo>
                    <a:pt x="61" y="107"/>
                  </a:lnTo>
                  <a:lnTo>
                    <a:pt x="50" y="99"/>
                  </a:lnTo>
                  <a:lnTo>
                    <a:pt x="39" y="89"/>
                  </a:lnTo>
                  <a:lnTo>
                    <a:pt x="30" y="79"/>
                  </a:lnTo>
                  <a:lnTo>
                    <a:pt x="23" y="67"/>
                  </a:lnTo>
                  <a:lnTo>
                    <a:pt x="15" y="55"/>
                  </a:lnTo>
                  <a:lnTo>
                    <a:pt x="10" y="43"/>
                  </a:lnTo>
                  <a:lnTo>
                    <a:pt x="5" y="29"/>
                  </a:lnTo>
                  <a:lnTo>
                    <a:pt x="2" y="16"/>
                  </a:lnTo>
                  <a:lnTo>
                    <a:pt x="0" y="1"/>
                  </a:lnTo>
                  <a:lnTo>
                    <a:pt x="13" y="0"/>
                  </a:lnTo>
                  <a:lnTo>
                    <a:pt x="15" y="13"/>
                  </a:lnTo>
                  <a:lnTo>
                    <a:pt x="18" y="26"/>
                  </a:lnTo>
                  <a:lnTo>
                    <a:pt x="21" y="38"/>
                  </a:lnTo>
                  <a:lnTo>
                    <a:pt x="27" y="50"/>
                  </a:lnTo>
                  <a:lnTo>
                    <a:pt x="33" y="60"/>
                  </a:lnTo>
                  <a:lnTo>
                    <a:pt x="41" y="71"/>
                  </a:lnTo>
                  <a:lnTo>
                    <a:pt x="49" y="80"/>
                  </a:lnTo>
                  <a:lnTo>
                    <a:pt x="58" y="89"/>
                  </a:lnTo>
                  <a:lnTo>
                    <a:pt x="68" y="97"/>
                  </a:lnTo>
                  <a:lnTo>
                    <a:pt x="79" y="104"/>
                  </a:lnTo>
                  <a:lnTo>
                    <a:pt x="90" y="110"/>
                  </a:lnTo>
                  <a:lnTo>
                    <a:pt x="102" y="114"/>
                  </a:lnTo>
                  <a:lnTo>
                    <a:pt x="115" y="118"/>
                  </a:lnTo>
                  <a:lnTo>
                    <a:pt x="128" y="121"/>
                  </a:lnTo>
                  <a:lnTo>
                    <a:pt x="141" y="122"/>
                  </a:lnTo>
                  <a:lnTo>
                    <a:pt x="155" y="122"/>
                  </a:lnTo>
                  <a:lnTo>
                    <a:pt x="156" y="1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57" name="Freeform 193"/>
            <p:cNvSpPr>
              <a:spLocks/>
            </p:cNvSpPr>
            <p:nvPr/>
          </p:nvSpPr>
          <p:spPr bwMode="auto">
            <a:xfrm>
              <a:off x="1156" y="1464"/>
              <a:ext cx="138" cy="15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7" y="0"/>
                </a:cxn>
                <a:cxn ang="0">
                  <a:pos x="137" y="15"/>
                </a:cxn>
                <a:cxn ang="0">
                  <a:pos x="136" y="29"/>
                </a:cxn>
                <a:cxn ang="0">
                  <a:pos x="133" y="43"/>
                </a:cxn>
                <a:cxn ang="0">
                  <a:pos x="130" y="56"/>
                </a:cxn>
                <a:cxn ang="0">
                  <a:pos x="124" y="69"/>
                </a:cxn>
                <a:cxn ang="0">
                  <a:pos x="118" y="81"/>
                </a:cxn>
                <a:cxn ang="0">
                  <a:pos x="110" y="92"/>
                </a:cxn>
                <a:cxn ang="0">
                  <a:pos x="101" y="103"/>
                </a:cxn>
                <a:cxn ang="0">
                  <a:pos x="91" y="112"/>
                </a:cxn>
                <a:cxn ang="0">
                  <a:pos x="81" y="121"/>
                </a:cxn>
                <a:cxn ang="0">
                  <a:pos x="69" y="129"/>
                </a:cxn>
                <a:cxn ang="0">
                  <a:pos x="57" y="135"/>
                </a:cxn>
                <a:cxn ang="0">
                  <a:pos x="44" y="141"/>
                </a:cxn>
                <a:cxn ang="0">
                  <a:pos x="30" y="145"/>
                </a:cxn>
                <a:cxn ang="0">
                  <a:pos x="16" y="148"/>
                </a:cxn>
                <a:cxn ang="0">
                  <a:pos x="1" y="149"/>
                </a:cxn>
                <a:cxn ang="0">
                  <a:pos x="0" y="136"/>
                </a:cxn>
                <a:cxn ang="0">
                  <a:pos x="14" y="135"/>
                </a:cxn>
                <a:cxn ang="0">
                  <a:pos x="26" y="132"/>
                </a:cxn>
                <a:cxn ang="0">
                  <a:pos x="39" y="128"/>
                </a:cxn>
                <a:cxn ang="0">
                  <a:pos x="51" y="123"/>
                </a:cxn>
                <a:cxn ang="0">
                  <a:pos x="62" y="117"/>
                </a:cxn>
                <a:cxn ang="0">
                  <a:pos x="73" y="111"/>
                </a:cxn>
                <a:cxn ang="0">
                  <a:pos x="82" y="103"/>
                </a:cxn>
                <a:cxn ang="0">
                  <a:pos x="92" y="93"/>
                </a:cxn>
                <a:cxn ang="0">
                  <a:pos x="100" y="84"/>
                </a:cxn>
                <a:cxn ang="0">
                  <a:pos x="106" y="74"/>
                </a:cxn>
                <a:cxn ang="0">
                  <a:pos x="113" y="63"/>
                </a:cxn>
                <a:cxn ang="0">
                  <a:pos x="117" y="51"/>
                </a:cxn>
                <a:cxn ang="0">
                  <a:pos x="121" y="39"/>
                </a:cxn>
                <a:cxn ang="0">
                  <a:pos x="124" y="27"/>
                </a:cxn>
                <a:cxn ang="0">
                  <a:pos x="125" y="15"/>
                </a:cxn>
                <a:cxn ang="0">
                  <a:pos x="124" y="1"/>
                </a:cxn>
                <a:cxn ang="0">
                  <a:pos x="124" y="1"/>
                </a:cxn>
                <a:cxn ang="0">
                  <a:pos x="137" y="0"/>
                </a:cxn>
              </a:cxnLst>
              <a:rect l="0" t="0" r="r" b="b"/>
              <a:pathLst>
                <a:path w="138" h="150">
                  <a:moveTo>
                    <a:pt x="137" y="0"/>
                  </a:moveTo>
                  <a:lnTo>
                    <a:pt x="137" y="0"/>
                  </a:lnTo>
                  <a:lnTo>
                    <a:pt x="137" y="15"/>
                  </a:lnTo>
                  <a:lnTo>
                    <a:pt x="136" y="29"/>
                  </a:lnTo>
                  <a:lnTo>
                    <a:pt x="133" y="43"/>
                  </a:lnTo>
                  <a:lnTo>
                    <a:pt x="130" y="56"/>
                  </a:lnTo>
                  <a:lnTo>
                    <a:pt x="124" y="69"/>
                  </a:lnTo>
                  <a:lnTo>
                    <a:pt x="118" y="81"/>
                  </a:lnTo>
                  <a:lnTo>
                    <a:pt x="110" y="92"/>
                  </a:lnTo>
                  <a:lnTo>
                    <a:pt x="101" y="103"/>
                  </a:lnTo>
                  <a:lnTo>
                    <a:pt x="91" y="112"/>
                  </a:lnTo>
                  <a:lnTo>
                    <a:pt x="81" y="121"/>
                  </a:lnTo>
                  <a:lnTo>
                    <a:pt x="69" y="129"/>
                  </a:lnTo>
                  <a:lnTo>
                    <a:pt x="57" y="135"/>
                  </a:lnTo>
                  <a:lnTo>
                    <a:pt x="44" y="141"/>
                  </a:lnTo>
                  <a:lnTo>
                    <a:pt x="30" y="145"/>
                  </a:lnTo>
                  <a:lnTo>
                    <a:pt x="16" y="148"/>
                  </a:lnTo>
                  <a:lnTo>
                    <a:pt x="1" y="149"/>
                  </a:lnTo>
                  <a:lnTo>
                    <a:pt x="0" y="136"/>
                  </a:lnTo>
                  <a:lnTo>
                    <a:pt x="14" y="135"/>
                  </a:lnTo>
                  <a:lnTo>
                    <a:pt x="26" y="132"/>
                  </a:lnTo>
                  <a:lnTo>
                    <a:pt x="39" y="128"/>
                  </a:lnTo>
                  <a:lnTo>
                    <a:pt x="51" y="123"/>
                  </a:lnTo>
                  <a:lnTo>
                    <a:pt x="62" y="117"/>
                  </a:lnTo>
                  <a:lnTo>
                    <a:pt x="73" y="111"/>
                  </a:lnTo>
                  <a:lnTo>
                    <a:pt x="82" y="103"/>
                  </a:lnTo>
                  <a:lnTo>
                    <a:pt x="92" y="93"/>
                  </a:lnTo>
                  <a:lnTo>
                    <a:pt x="100" y="84"/>
                  </a:lnTo>
                  <a:lnTo>
                    <a:pt x="106" y="74"/>
                  </a:lnTo>
                  <a:lnTo>
                    <a:pt x="113" y="63"/>
                  </a:lnTo>
                  <a:lnTo>
                    <a:pt x="117" y="51"/>
                  </a:lnTo>
                  <a:lnTo>
                    <a:pt x="121" y="39"/>
                  </a:lnTo>
                  <a:lnTo>
                    <a:pt x="124" y="27"/>
                  </a:lnTo>
                  <a:lnTo>
                    <a:pt x="125" y="15"/>
                  </a:lnTo>
                  <a:lnTo>
                    <a:pt x="124" y="1"/>
                  </a:lnTo>
                  <a:lnTo>
                    <a:pt x="137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58" name="Freeform 194"/>
            <p:cNvSpPr>
              <a:spLocks/>
            </p:cNvSpPr>
            <p:nvPr/>
          </p:nvSpPr>
          <p:spPr bwMode="auto">
            <a:xfrm>
              <a:off x="1137" y="1330"/>
              <a:ext cx="157" cy="1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5" y="0"/>
                </a:cxn>
                <a:cxn ang="0">
                  <a:pos x="30" y="1"/>
                </a:cxn>
                <a:cxn ang="0">
                  <a:pos x="44" y="4"/>
                </a:cxn>
                <a:cxn ang="0">
                  <a:pos x="58" y="8"/>
                </a:cxn>
                <a:cxn ang="0">
                  <a:pos x="71" y="14"/>
                </a:cxn>
                <a:cxn ang="0">
                  <a:pos x="84" y="20"/>
                </a:cxn>
                <a:cxn ang="0">
                  <a:pos x="96" y="28"/>
                </a:cxn>
                <a:cxn ang="0">
                  <a:pos x="106" y="37"/>
                </a:cxn>
                <a:cxn ang="0">
                  <a:pos x="117" y="46"/>
                </a:cxn>
                <a:cxn ang="0">
                  <a:pos x="126" y="57"/>
                </a:cxn>
                <a:cxn ang="0">
                  <a:pos x="134" y="68"/>
                </a:cxn>
                <a:cxn ang="0">
                  <a:pos x="141" y="80"/>
                </a:cxn>
                <a:cxn ang="0">
                  <a:pos x="147" y="93"/>
                </a:cxn>
                <a:cxn ang="0">
                  <a:pos x="151" y="106"/>
                </a:cxn>
                <a:cxn ang="0">
                  <a:pos x="154" y="120"/>
                </a:cxn>
                <a:cxn ang="0">
                  <a:pos x="156" y="134"/>
                </a:cxn>
                <a:cxn ang="0">
                  <a:pos x="143" y="135"/>
                </a:cxn>
                <a:cxn ang="0">
                  <a:pos x="142" y="122"/>
                </a:cxn>
                <a:cxn ang="0">
                  <a:pos x="139" y="110"/>
                </a:cxn>
                <a:cxn ang="0">
                  <a:pos x="135" y="97"/>
                </a:cxn>
                <a:cxn ang="0">
                  <a:pos x="129" y="86"/>
                </a:cxn>
                <a:cxn ang="0">
                  <a:pos x="124" y="74"/>
                </a:cxn>
                <a:cxn ang="0">
                  <a:pos x="116" y="65"/>
                </a:cxn>
                <a:cxn ang="0">
                  <a:pos x="108" y="55"/>
                </a:cxn>
                <a:cxn ang="0">
                  <a:pos x="98" y="46"/>
                </a:cxn>
                <a:cxn ang="0">
                  <a:pos x="89" y="38"/>
                </a:cxn>
                <a:cxn ang="0">
                  <a:pos x="77" y="31"/>
                </a:cxn>
                <a:cxn ang="0">
                  <a:pos x="66" y="25"/>
                </a:cxn>
                <a:cxn ang="0">
                  <a:pos x="54" y="20"/>
                </a:cxn>
                <a:cxn ang="0">
                  <a:pos x="41" y="16"/>
                </a:cxn>
                <a:cxn ang="0">
                  <a:pos x="29" y="14"/>
                </a:cxn>
                <a:cxn ang="0">
                  <a:pos x="15" y="12"/>
                </a:cxn>
                <a:cxn ang="0">
                  <a:pos x="1" y="12"/>
                </a:cxn>
                <a:cxn ang="0">
                  <a:pos x="1" y="12"/>
                </a:cxn>
                <a:cxn ang="0">
                  <a:pos x="0" y="0"/>
                </a:cxn>
              </a:cxnLst>
              <a:rect l="0" t="0" r="r" b="b"/>
              <a:pathLst>
                <a:path w="157" h="136">
                  <a:moveTo>
                    <a:pt x="0" y="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30" y="1"/>
                  </a:lnTo>
                  <a:lnTo>
                    <a:pt x="44" y="4"/>
                  </a:lnTo>
                  <a:lnTo>
                    <a:pt x="58" y="8"/>
                  </a:lnTo>
                  <a:lnTo>
                    <a:pt x="71" y="14"/>
                  </a:lnTo>
                  <a:lnTo>
                    <a:pt x="84" y="20"/>
                  </a:lnTo>
                  <a:lnTo>
                    <a:pt x="96" y="28"/>
                  </a:lnTo>
                  <a:lnTo>
                    <a:pt x="106" y="37"/>
                  </a:lnTo>
                  <a:lnTo>
                    <a:pt x="117" y="46"/>
                  </a:lnTo>
                  <a:lnTo>
                    <a:pt x="126" y="57"/>
                  </a:lnTo>
                  <a:lnTo>
                    <a:pt x="134" y="68"/>
                  </a:lnTo>
                  <a:lnTo>
                    <a:pt x="141" y="80"/>
                  </a:lnTo>
                  <a:lnTo>
                    <a:pt x="147" y="93"/>
                  </a:lnTo>
                  <a:lnTo>
                    <a:pt x="151" y="106"/>
                  </a:lnTo>
                  <a:lnTo>
                    <a:pt x="154" y="120"/>
                  </a:lnTo>
                  <a:lnTo>
                    <a:pt x="156" y="134"/>
                  </a:lnTo>
                  <a:lnTo>
                    <a:pt x="143" y="135"/>
                  </a:lnTo>
                  <a:lnTo>
                    <a:pt x="142" y="122"/>
                  </a:lnTo>
                  <a:lnTo>
                    <a:pt x="139" y="110"/>
                  </a:lnTo>
                  <a:lnTo>
                    <a:pt x="135" y="97"/>
                  </a:lnTo>
                  <a:lnTo>
                    <a:pt x="129" y="86"/>
                  </a:lnTo>
                  <a:lnTo>
                    <a:pt x="124" y="74"/>
                  </a:lnTo>
                  <a:lnTo>
                    <a:pt x="116" y="65"/>
                  </a:lnTo>
                  <a:lnTo>
                    <a:pt x="108" y="55"/>
                  </a:lnTo>
                  <a:lnTo>
                    <a:pt x="98" y="46"/>
                  </a:lnTo>
                  <a:lnTo>
                    <a:pt x="89" y="38"/>
                  </a:lnTo>
                  <a:lnTo>
                    <a:pt x="77" y="31"/>
                  </a:lnTo>
                  <a:lnTo>
                    <a:pt x="66" y="25"/>
                  </a:lnTo>
                  <a:lnTo>
                    <a:pt x="54" y="20"/>
                  </a:lnTo>
                  <a:lnTo>
                    <a:pt x="41" y="16"/>
                  </a:lnTo>
                  <a:lnTo>
                    <a:pt x="29" y="14"/>
                  </a:lnTo>
                  <a:lnTo>
                    <a:pt x="15" y="12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59" name="Freeform 195"/>
            <p:cNvSpPr>
              <a:spLocks/>
            </p:cNvSpPr>
            <p:nvPr/>
          </p:nvSpPr>
          <p:spPr bwMode="auto">
            <a:xfrm>
              <a:off x="2804" y="3193"/>
              <a:ext cx="190" cy="190"/>
            </a:xfrm>
            <a:custGeom>
              <a:avLst/>
              <a:gdLst/>
              <a:ahLst/>
              <a:cxnLst>
                <a:cxn ang="0">
                  <a:pos x="183" y="184"/>
                </a:cxn>
                <a:cxn ang="0">
                  <a:pos x="189" y="178"/>
                </a:cxn>
                <a:cxn ang="0">
                  <a:pos x="11" y="0"/>
                </a:cxn>
                <a:cxn ang="0">
                  <a:pos x="0" y="12"/>
                </a:cxn>
                <a:cxn ang="0">
                  <a:pos x="177" y="189"/>
                </a:cxn>
                <a:cxn ang="0">
                  <a:pos x="183" y="184"/>
                </a:cxn>
              </a:cxnLst>
              <a:rect l="0" t="0" r="r" b="b"/>
              <a:pathLst>
                <a:path w="190" h="190">
                  <a:moveTo>
                    <a:pt x="183" y="184"/>
                  </a:moveTo>
                  <a:lnTo>
                    <a:pt x="189" y="178"/>
                  </a:lnTo>
                  <a:lnTo>
                    <a:pt x="11" y="0"/>
                  </a:lnTo>
                  <a:lnTo>
                    <a:pt x="0" y="12"/>
                  </a:lnTo>
                  <a:lnTo>
                    <a:pt x="177" y="189"/>
                  </a:lnTo>
                  <a:lnTo>
                    <a:pt x="183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60" name="Freeform 196"/>
            <p:cNvSpPr>
              <a:spLocks/>
            </p:cNvSpPr>
            <p:nvPr/>
          </p:nvSpPr>
          <p:spPr bwMode="auto">
            <a:xfrm>
              <a:off x="2804" y="3371"/>
              <a:ext cx="190" cy="190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11" y="189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5" y="183"/>
                </a:cxn>
              </a:cxnLst>
              <a:rect l="0" t="0" r="r" b="b"/>
              <a:pathLst>
                <a:path w="190" h="190">
                  <a:moveTo>
                    <a:pt x="5" y="183"/>
                  </a:moveTo>
                  <a:lnTo>
                    <a:pt x="11" y="189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5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61" name="Freeform 197"/>
            <p:cNvSpPr>
              <a:spLocks/>
            </p:cNvSpPr>
            <p:nvPr/>
          </p:nvSpPr>
          <p:spPr bwMode="auto">
            <a:xfrm>
              <a:off x="2804" y="3193"/>
              <a:ext cx="190" cy="190"/>
            </a:xfrm>
            <a:custGeom>
              <a:avLst/>
              <a:gdLst/>
              <a:ahLst/>
              <a:cxnLst>
                <a:cxn ang="0">
                  <a:pos x="183" y="184"/>
                </a:cxn>
                <a:cxn ang="0">
                  <a:pos x="189" y="178"/>
                </a:cxn>
                <a:cxn ang="0">
                  <a:pos x="11" y="0"/>
                </a:cxn>
                <a:cxn ang="0">
                  <a:pos x="0" y="12"/>
                </a:cxn>
                <a:cxn ang="0">
                  <a:pos x="177" y="189"/>
                </a:cxn>
                <a:cxn ang="0">
                  <a:pos x="183" y="184"/>
                </a:cxn>
              </a:cxnLst>
              <a:rect l="0" t="0" r="r" b="b"/>
              <a:pathLst>
                <a:path w="190" h="190">
                  <a:moveTo>
                    <a:pt x="183" y="184"/>
                  </a:moveTo>
                  <a:lnTo>
                    <a:pt x="189" y="178"/>
                  </a:lnTo>
                  <a:lnTo>
                    <a:pt x="11" y="0"/>
                  </a:lnTo>
                  <a:lnTo>
                    <a:pt x="0" y="12"/>
                  </a:lnTo>
                  <a:lnTo>
                    <a:pt x="177" y="189"/>
                  </a:lnTo>
                  <a:lnTo>
                    <a:pt x="183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62" name="Freeform 198"/>
            <p:cNvSpPr>
              <a:spLocks/>
            </p:cNvSpPr>
            <p:nvPr/>
          </p:nvSpPr>
          <p:spPr bwMode="auto">
            <a:xfrm>
              <a:off x="2804" y="3371"/>
              <a:ext cx="190" cy="190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11" y="189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5" y="183"/>
                </a:cxn>
              </a:cxnLst>
              <a:rect l="0" t="0" r="r" b="b"/>
              <a:pathLst>
                <a:path w="190" h="190">
                  <a:moveTo>
                    <a:pt x="5" y="183"/>
                  </a:moveTo>
                  <a:lnTo>
                    <a:pt x="11" y="189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5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63" name="Freeform 199"/>
            <p:cNvSpPr>
              <a:spLocks/>
            </p:cNvSpPr>
            <p:nvPr/>
          </p:nvSpPr>
          <p:spPr bwMode="auto">
            <a:xfrm>
              <a:off x="2811" y="3548"/>
              <a:ext cx="190" cy="190"/>
            </a:xfrm>
            <a:custGeom>
              <a:avLst/>
              <a:gdLst/>
              <a:ahLst/>
              <a:cxnLst>
                <a:cxn ang="0">
                  <a:pos x="183" y="183"/>
                </a:cxn>
                <a:cxn ang="0">
                  <a:pos x="189" y="177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177" y="189"/>
                </a:cxn>
                <a:cxn ang="0">
                  <a:pos x="183" y="183"/>
                </a:cxn>
              </a:cxnLst>
              <a:rect l="0" t="0" r="r" b="b"/>
              <a:pathLst>
                <a:path w="190" h="190">
                  <a:moveTo>
                    <a:pt x="183" y="183"/>
                  </a:moveTo>
                  <a:lnTo>
                    <a:pt x="189" y="177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177" y="189"/>
                  </a:lnTo>
                  <a:lnTo>
                    <a:pt x="183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64" name="Freeform 200"/>
            <p:cNvSpPr>
              <a:spLocks/>
            </p:cNvSpPr>
            <p:nvPr/>
          </p:nvSpPr>
          <p:spPr bwMode="auto">
            <a:xfrm>
              <a:off x="2811" y="3725"/>
              <a:ext cx="190" cy="190"/>
            </a:xfrm>
            <a:custGeom>
              <a:avLst/>
              <a:gdLst/>
              <a:ahLst/>
              <a:cxnLst>
                <a:cxn ang="0">
                  <a:pos x="5" y="184"/>
                </a:cxn>
                <a:cxn ang="0">
                  <a:pos x="11" y="189"/>
                </a:cxn>
                <a:cxn ang="0">
                  <a:pos x="189" y="12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5" y="184"/>
                </a:cxn>
              </a:cxnLst>
              <a:rect l="0" t="0" r="r" b="b"/>
              <a:pathLst>
                <a:path w="190" h="190">
                  <a:moveTo>
                    <a:pt x="5" y="184"/>
                  </a:moveTo>
                  <a:lnTo>
                    <a:pt x="11" y="189"/>
                  </a:lnTo>
                  <a:lnTo>
                    <a:pt x="189" y="12"/>
                  </a:lnTo>
                  <a:lnTo>
                    <a:pt x="177" y="0"/>
                  </a:lnTo>
                  <a:lnTo>
                    <a:pt x="0" y="178"/>
                  </a:lnTo>
                  <a:lnTo>
                    <a:pt x="5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65" name="Freeform 201"/>
            <p:cNvSpPr>
              <a:spLocks/>
            </p:cNvSpPr>
            <p:nvPr/>
          </p:nvSpPr>
          <p:spPr bwMode="auto">
            <a:xfrm>
              <a:off x="2790" y="2491"/>
              <a:ext cx="190" cy="190"/>
            </a:xfrm>
            <a:custGeom>
              <a:avLst/>
              <a:gdLst/>
              <a:ahLst/>
              <a:cxnLst>
                <a:cxn ang="0">
                  <a:pos x="183" y="183"/>
                </a:cxn>
                <a:cxn ang="0">
                  <a:pos x="189" y="178"/>
                </a:cxn>
                <a:cxn ang="0">
                  <a:pos x="11" y="0"/>
                </a:cxn>
                <a:cxn ang="0">
                  <a:pos x="0" y="11"/>
                </a:cxn>
                <a:cxn ang="0">
                  <a:pos x="177" y="189"/>
                </a:cxn>
                <a:cxn ang="0">
                  <a:pos x="183" y="183"/>
                </a:cxn>
              </a:cxnLst>
              <a:rect l="0" t="0" r="r" b="b"/>
              <a:pathLst>
                <a:path w="190" h="190">
                  <a:moveTo>
                    <a:pt x="183" y="183"/>
                  </a:moveTo>
                  <a:lnTo>
                    <a:pt x="189" y="17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177" y="189"/>
                  </a:lnTo>
                  <a:lnTo>
                    <a:pt x="183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66" name="Freeform 202"/>
            <p:cNvSpPr>
              <a:spLocks/>
            </p:cNvSpPr>
            <p:nvPr/>
          </p:nvSpPr>
          <p:spPr bwMode="auto">
            <a:xfrm>
              <a:off x="2790" y="2669"/>
              <a:ext cx="190" cy="189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1" y="188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0" h="189">
                  <a:moveTo>
                    <a:pt x="6" y="183"/>
                  </a:moveTo>
                  <a:lnTo>
                    <a:pt x="11" y="188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67" name="Freeform 203"/>
            <p:cNvSpPr>
              <a:spLocks/>
            </p:cNvSpPr>
            <p:nvPr/>
          </p:nvSpPr>
          <p:spPr bwMode="auto">
            <a:xfrm>
              <a:off x="2790" y="2491"/>
              <a:ext cx="190" cy="190"/>
            </a:xfrm>
            <a:custGeom>
              <a:avLst/>
              <a:gdLst/>
              <a:ahLst/>
              <a:cxnLst>
                <a:cxn ang="0">
                  <a:pos x="183" y="183"/>
                </a:cxn>
                <a:cxn ang="0">
                  <a:pos x="189" y="178"/>
                </a:cxn>
                <a:cxn ang="0">
                  <a:pos x="11" y="0"/>
                </a:cxn>
                <a:cxn ang="0">
                  <a:pos x="0" y="11"/>
                </a:cxn>
                <a:cxn ang="0">
                  <a:pos x="177" y="189"/>
                </a:cxn>
                <a:cxn ang="0">
                  <a:pos x="183" y="183"/>
                </a:cxn>
              </a:cxnLst>
              <a:rect l="0" t="0" r="r" b="b"/>
              <a:pathLst>
                <a:path w="190" h="190">
                  <a:moveTo>
                    <a:pt x="183" y="183"/>
                  </a:moveTo>
                  <a:lnTo>
                    <a:pt x="189" y="17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177" y="189"/>
                  </a:lnTo>
                  <a:lnTo>
                    <a:pt x="183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68" name="Freeform 204"/>
            <p:cNvSpPr>
              <a:spLocks/>
            </p:cNvSpPr>
            <p:nvPr/>
          </p:nvSpPr>
          <p:spPr bwMode="auto">
            <a:xfrm>
              <a:off x="2790" y="2669"/>
              <a:ext cx="190" cy="189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1" y="188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0" h="189">
                  <a:moveTo>
                    <a:pt x="6" y="183"/>
                  </a:moveTo>
                  <a:lnTo>
                    <a:pt x="11" y="188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69" name="Freeform 205"/>
            <p:cNvSpPr>
              <a:spLocks/>
            </p:cNvSpPr>
            <p:nvPr/>
          </p:nvSpPr>
          <p:spPr bwMode="auto">
            <a:xfrm>
              <a:off x="2797" y="2845"/>
              <a:ext cx="190" cy="190"/>
            </a:xfrm>
            <a:custGeom>
              <a:avLst/>
              <a:gdLst/>
              <a:ahLst/>
              <a:cxnLst>
                <a:cxn ang="0">
                  <a:pos x="183" y="184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177" y="189"/>
                </a:cxn>
                <a:cxn ang="0">
                  <a:pos x="183" y="184"/>
                </a:cxn>
              </a:cxnLst>
              <a:rect l="0" t="0" r="r" b="b"/>
              <a:pathLst>
                <a:path w="190" h="190">
                  <a:moveTo>
                    <a:pt x="183" y="184"/>
                  </a:moveTo>
                  <a:lnTo>
                    <a:pt x="189" y="17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177" y="189"/>
                  </a:lnTo>
                  <a:lnTo>
                    <a:pt x="183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70" name="Freeform 206"/>
            <p:cNvSpPr>
              <a:spLocks/>
            </p:cNvSpPr>
            <p:nvPr/>
          </p:nvSpPr>
          <p:spPr bwMode="auto">
            <a:xfrm>
              <a:off x="2797" y="3023"/>
              <a:ext cx="190" cy="190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11" y="189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5" y="183"/>
                </a:cxn>
              </a:cxnLst>
              <a:rect l="0" t="0" r="r" b="b"/>
              <a:pathLst>
                <a:path w="190" h="190">
                  <a:moveTo>
                    <a:pt x="5" y="183"/>
                  </a:moveTo>
                  <a:lnTo>
                    <a:pt x="11" y="189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8"/>
                  </a:lnTo>
                  <a:lnTo>
                    <a:pt x="5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71" name="Freeform 207"/>
            <p:cNvSpPr>
              <a:spLocks/>
            </p:cNvSpPr>
            <p:nvPr/>
          </p:nvSpPr>
          <p:spPr bwMode="auto">
            <a:xfrm>
              <a:off x="2760" y="3806"/>
              <a:ext cx="272" cy="281"/>
            </a:xfrm>
            <a:custGeom>
              <a:avLst/>
              <a:gdLst/>
              <a:ahLst/>
              <a:cxnLst>
                <a:cxn ang="0">
                  <a:pos x="21" y="214"/>
                </a:cxn>
                <a:cxn ang="0">
                  <a:pos x="37" y="236"/>
                </a:cxn>
                <a:cxn ang="0">
                  <a:pos x="57" y="254"/>
                </a:cxn>
                <a:cxn ang="0">
                  <a:pos x="80" y="267"/>
                </a:cxn>
                <a:cxn ang="0">
                  <a:pos x="105" y="276"/>
                </a:cxn>
                <a:cxn ang="0">
                  <a:pos x="131" y="280"/>
                </a:cxn>
                <a:cxn ang="0">
                  <a:pos x="157" y="279"/>
                </a:cxn>
                <a:cxn ang="0">
                  <a:pos x="183" y="272"/>
                </a:cxn>
                <a:cxn ang="0">
                  <a:pos x="208" y="260"/>
                </a:cxn>
                <a:cxn ang="0">
                  <a:pos x="229" y="243"/>
                </a:cxn>
                <a:cxn ang="0">
                  <a:pos x="247" y="223"/>
                </a:cxn>
                <a:cxn ang="0">
                  <a:pos x="259" y="200"/>
                </a:cxn>
                <a:cxn ang="0">
                  <a:pos x="268" y="175"/>
                </a:cxn>
                <a:cxn ang="0">
                  <a:pos x="271" y="148"/>
                </a:cxn>
                <a:cxn ang="0">
                  <a:pos x="270" y="121"/>
                </a:cxn>
                <a:cxn ang="0">
                  <a:pos x="263" y="94"/>
                </a:cxn>
                <a:cxn ang="0">
                  <a:pos x="251" y="68"/>
                </a:cxn>
                <a:cxn ang="0">
                  <a:pos x="235" y="45"/>
                </a:cxn>
                <a:cxn ang="0">
                  <a:pos x="214" y="27"/>
                </a:cxn>
                <a:cxn ang="0">
                  <a:pos x="192" y="14"/>
                </a:cxn>
                <a:cxn ang="0">
                  <a:pos x="167" y="5"/>
                </a:cxn>
                <a:cxn ang="0">
                  <a:pos x="141" y="1"/>
                </a:cxn>
                <a:cxn ang="0">
                  <a:pos x="115" y="2"/>
                </a:cxn>
                <a:cxn ang="0">
                  <a:pos x="89" y="8"/>
                </a:cxn>
                <a:cxn ang="0">
                  <a:pos x="64" y="21"/>
                </a:cxn>
                <a:cxn ang="0">
                  <a:pos x="43" y="38"/>
                </a:cxn>
                <a:cxn ang="0">
                  <a:pos x="26" y="58"/>
                </a:cxn>
                <a:cxn ang="0">
                  <a:pos x="13" y="81"/>
                </a:cxn>
                <a:cxn ang="0">
                  <a:pos x="4" y="107"/>
                </a:cxn>
                <a:cxn ang="0">
                  <a:pos x="0" y="133"/>
                </a:cxn>
                <a:cxn ang="0">
                  <a:pos x="2" y="161"/>
                </a:cxn>
                <a:cxn ang="0">
                  <a:pos x="9" y="188"/>
                </a:cxn>
              </a:cxnLst>
              <a:rect l="0" t="0" r="r" b="b"/>
              <a:pathLst>
                <a:path w="272" h="281">
                  <a:moveTo>
                    <a:pt x="14" y="201"/>
                  </a:moveTo>
                  <a:lnTo>
                    <a:pt x="21" y="214"/>
                  </a:lnTo>
                  <a:lnTo>
                    <a:pt x="29" y="225"/>
                  </a:lnTo>
                  <a:lnTo>
                    <a:pt x="37" y="236"/>
                  </a:lnTo>
                  <a:lnTo>
                    <a:pt x="47" y="245"/>
                  </a:lnTo>
                  <a:lnTo>
                    <a:pt x="57" y="254"/>
                  </a:lnTo>
                  <a:lnTo>
                    <a:pt x="68" y="261"/>
                  </a:lnTo>
                  <a:lnTo>
                    <a:pt x="80" y="267"/>
                  </a:lnTo>
                  <a:lnTo>
                    <a:pt x="92" y="272"/>
                  </a:lnTo>
                  <a:lnTo>
                    <a:pt x="105" y="276"/>
                  </a:lnTo>
                  <a:lnTo>
                    <a:pt x="118" y="279"/>
                  </a:lnTo>
                  <a:lnTo>
                    <a:pt x="131" y="280"/>
                  </a:lnTo>
                  <a:lnTo>
                    <a:pt x="144" y="280"/>
                  </a:lnTo>
                  <a:lnTo>
                    <a:pt x="157" y="279"/>
                  </a:lnTo>
                  <a:lnTo>
                    <a:pt x="170" y="276"/>
                  </a:lnTo>
                  <a:lnTo>
                    <a:pt x="183" y="272"/>
                  </a:lnTo>
                  <a:lnTo>
                    <a:pt x="196" y="267"/>
                  </a:lnTo>
                  <a:lnTo>
                    <a:pt x="208" y="260"/>
                  </a:lnTo>
                  <a:lnTo>
                    <a:pt x="219" y="252"/>
                  </a:lnTo>
                  <a:lnTo>
                    <a:pt x="229" y="243"/>
                  </a:lnTo>
                  <a:lnTo>
                    <a:pt x="239" y="233"/>
                  </a:lnTo>
                  <a:lnTo>
                    <a:pt x="247" y="223"/>
                  </a:lnTo>
                  <a:lnTo>
                    <a:pt x="254" y="211"/>
                  </a:lnTo>
                  <a:lnTo>
                    <a:pt x="259" y="200"/>
                  </a:lnTo>
                  <a:lnTo>
                    <a:pt x="264" y="187"/>
                  </a:lnTo>
                  <a:lnTo>
                    <a:pt x="268" y="175"/>
                  </a:lnTo>
                  <a:lnTo>
                    <a:pt x="270" y="161"/>
                  </a:lnTo>
                  <a:lnTo>
                    <a:pt x="271" y="148"/>
                  </a:lnTo>
                  <a:lnTo>
                    <a:pt x="271" y="134"/>
                  </a:lnTo>
                  <a:lnTo>
                    <a:pt x="270" y="121"/>
                  </a:lnTo>
                  <a:lnTo>
                    <a:pt x="267" y="107"/>
                  </a:lnTo>
                  <a:lnTo>
                    <a:pt x="263" y="94"/>
                  </a:lnTo>
                  <a:lnTo>
                    <a:pt x="258" y="80"/>
                  </a:lnTo>
                  <a:lnTo>
                    <a:pt x="251" y="68"/>
                  </a:lnTo>
                  <a:lnTo>
                    <a:pt x="243" y="56"/>
                  </a:lnTo>
                  <a:lnTo>
                    <a:pt x="235" y="45"/>
                  </a:lnTo>
                  <a:lnTo>
                    <a:pt x="225" y="36"/>
                  </a:lnTo>
                  <a:lnTo>
                    <a:pt x="214" y="27"/>
                  </a:lnTo>
                  <a:lnTo>
                    <a:pt x="203" y="20"/>
                  </a:lnTo>
                  <a:lnTo>
                    <a:pt x="192" y="14"/>
                  </a:lnTo>
                  <a:lnTo>
                    <a:pt x="180" y="8"/>
                  </a:lnTo>
                  <a:lnTo>
                    <a:pt x="167" y="5"/>
                  </a:lnTo>
                  <a:lnTo>
                    <a:pt x="155" y="2"/>
                  </a:lnTo>
                  <a:lnTo>
                    <a:pt x="141" y="1"/>
                  </a:lnTo>
                  <a:lnTo>
                    <a:pt x="128" y="0"/>
                  </a:lnTo>
                  <a:lnTo>
                    <a:pt x="115" y="2"/>
                  </a:lnTo>
                  <a:lnTo>
                    <a:pt x="102" y="4"/>
                  </a:lnTo>
                  <a:lnTo>
                    <a:pt x="89" y="8"/>
                  </a:lnTo>
                  <a:lnTo>
                    <a:pt x="76" y="14"/>
                  </a:lnTo>
                  <a:lnTo>
                    <a:pt x="64" y="21"/>
                  </a:lnTo>
                  <a:lnTo>
                    <a:pt x="53" y="29"/>
                  </a:lnTo>
                  <a:lnTo>
                    <a:pt x="43" y="38"/>
                  </a:lnTo>
                  <a:lnTo>
                    <a:pt x="34" y="48"/>
                  </a:lnTo>
                  <a:lnTo>
                    <a:pt x="26" y="58"/>
                  </a:lnTo>
                  <a:lnTo>
                    <a:pt x="19" y="69"/>
                  </a:lnTo>
                  <a:lnTo>
                    <a:pt x="13" y="81"/>
                  </a:lnTo>
                  <a:lnTo>
                    <a:pt x="8" y="94"/>
                  </a:lnTo>
                  <a:lnTo>
                    <a:pt x="4" y="107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1" y="147"/>
                  </a:lnTo>
                  <a:lnTo>
                    <a:pt x="2" y="161"/>
                  </a:lnTo>
                  <a:lnTo>
                    <a:pt x="5" y="174"/>
                  </a:lnTo>
                  <a:lnTo>
                    <a:pt x="9" y="188"/>
                  </a:lnTo>
                  <a:lnTo>
                    <a:pt x="14" y="201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72" name="Freeform 208"/>
            <p:cNvSpPr>
              <a:spLocks/>
            </p:cNvSpPr>
            <p:nvPr/>
          </p:nvSpPr>
          <p:spPr bwMode="auto">
            <a:xfrm>
              <a:off x="2769" y="4004"/>
              <a:ext cx="191" cy="90"/>
            </a:xfrm>
            <a:custGeom>
              <a:avLst/>
              <a:gdLst/>
              <a:ahLst/>
              <a:cxnLst>
                <a:cxn ang="0">
                  <a:pos x="190" y="74"/>
                </a:cxn>
                <a:cxn ang="0">
                  <a:pos x="190" y="74"/>
                </a:cxn>
                <a:cxn ang="0">
                  <a:pos x="177" y="81"/>
                </a:cxn>
                <a:cxn ang="0">
                  <a:pos x="163" y="85"/>
                </a:cxn>
                <a:cxn ang="0">
                  <a:pos x="150" y="87"/>
                </a:cxn>
                <a:cxn ang="0">
                  <a:pos x="136" y="89"/>
                </a:cxn>
                <a:cxn ang="0">
                  <a:pos x="121" y="89"/>
                </a:cxn>
                <a:cxn ang="0">
                  <a:pos x="108" y="87"/>
                </a:cxn>
                <a:cxn ang="0">
                  <a:pos x="94" y="85"/>
                </a:cxn>
                <a:cxn ang="0">
                  <a:pos x="81" y="81"/>
                </a:cxn>
                <a:cxn ang="0">
                  <a:pos x="69" y="75"/>
                </a:cxn>
                <a:cxn ang="0">
                  <a:pos x="56" y="69"/>
                </a:cxn>
                <a:cxn ang="0">
                  <a:pos x="44" y="61"/>
                </a:cxn>
                <a:cxn ang="0">
                  <a:pos x="33" y="52"/>
                </a:cxn>
                <a:cxn ang="0">
                  <a:pos x="24" y="42"/>
                </a:cxn>
                <a:cxn ang="0">
                  <a:pos x="14" y="31"/>
                </a:cxn>
                <a:cxn ang="0">
                  <a:pos x="6" y="19"/>
                </a:cxn>
                <a:cxn ang="0">
                  <a:pos x="0" y="6"/>
                </a:cxn>
                <a:cxn ang="0">
                  <a:pos x="11" y="0"/>
                </a:cxn>
                <a:cxn ang="0">
                  <a:pos x="18" y="12"/>
                </a:cxn>
                <a:cxn ang="0">
                  <a:pos x="25" y="23"/>
                </a:cxn>
                <a:cxn ang="0">
                  <a:pos x="33" y="33"/>
                </a:cxn>
                <a:cxn ang="0">
                  <a:pos x="43" y="43"/>
                </a:cxn>
                <a:cxn ang="0">
                  <a:pos x="52" y="51"/>
                </a:cxn>
                <a:cxn ang="0">
                  <a:pos x="63" y="58"/>
                </a:cxn>
                <a:cxn ang="0">
                  <a:pos x="74" y="63"/>
                </a:cxn>
                <a:cxn ang="0">
                  <a:pos x="86" y="68"/>
                </a:cxn>
                <a:cxn ang="0">
                  <a:pos x="98" y="72"/>
                </a:cxn>
                <a:cxn ang="0">
                  <a:pos x="110" y="74"/>
                </a:cxn>
                <a:cxn ang="0">
                  <a:pos x="123" y="76"/>
                </a:cxn>
                <a:cxn ang="0">
                  <a:pos x="135" y="76"/>
                </a:cxn>
                <a:cxn ang="0">
                  <a:pos x="147" y="74"/>
                </a:cxn>
                <a:cxn ang="0">
                  <a:pos x="159" y="72"/>
                </a:cxn>
                <a:cxn ang="0">
                  <a:pos x="172" y="68"/>
                </a:cxn>
                <a:cxn ang="0">
                  <a:pos x="184" y="63"/>
                </a:cxn>
                <a:cxn ang="0">
                  <a:pos x="184" y="63"/>
                </a:cxn>
                <a:cxn ang="0">
                  <a:pos x="190" y="74"/>
                </a:cxn>
              </a:cxnLst>
              <a:rect l="0" t="0" r="r" b="b"/>
              <a:pathLst>
                <a:path w="191" h="90">
                  <a:moveTo>
                    <a:pt x="190" y="74"/>
                  </a:moveTo>
                  <a:lnTo>
                    <a:pt x="190" y="74"/>
                  </a:lnTo>
                  <a:lnTo>
                    <a:pt x="177" y="81"/>
                  </a:lnTo>
                  <a:lnTo>
                    <a:pt x="163" y="85"/>
                  </a:lnTo>
                  <a:lnTo>
                    <a:pt x="150" y="87"/>
                  </a:lnTo>
                  <a:lnTo>
                    <a:pt x="136" y="89"/>
                  </a:lnTo>
                  <a:lnTo>
                    <a:pt x="121" y="89"/>
                  </a:lnTo>
                  <a:lnTo>
                    <a:pt x="108" y="87"/>
                  </a:lnTo>
                  <a:lnTo>
                    <a:pt x="94" y="85"/>
                  </a:lnTo>
                  <a:lnTo>
                    <a:pt x="81" y="81"/>
                  </a:lnTo>
                  <a:lnTo>
                    <a:pt x="69" y="75"/>
                  </a:lnTo>
                  <a:lnTo>
                    <a:pt x="56" y="69"/>
                  </a:lnTo>
                  <a:lnTo>
                    <a:pt x="44" y="61"/>
                  </a:lnTo>
                  <a:lnTo>
                    <a:pt x="33" y="52"/>
                  </a:lnTo>
                  <a:lnTo>
                    <a:pt x="24" y="42"/>
                  </a:lnTo>
                  <a:lnTo>
                    <a:pt x="14" y="31"/>
                  </a:lnTo>
                  <a:lnTo>
                    <a:pt x="6" y="19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8" y="12"/>
                  </a:lnTo>
                  <a:lnTo>
                    <a:pt x="25" y="23"/>
                  </a:lnTo>
                  <a:lnTo>
                    <a:pt x="33" y="33"/>
                  </a:lnTo>
                  <a:lnTo>
                    <a:pt x="43" y="43"/>
                  </a:lnTo>
                  <a:lnTo>
                    <a:pt x="52" y="51"/>
                  </a:lnTo>
                  <a:lnTo>
                    <a:pt x="63" y="58"/>
                  </a:lnTo>
                  <a:lnTo>
                    <a:pt x="74" y="63"/>
                  </a:lnTo>
                  <a:lnTo>
                    <a:pt x="86" y="68"/>
                  </a:lnTo>
                  <a:lnTo>
                    <a:pt x="98" y="72"/>
                  </a:lnTo>
                  <a:lnTo>
                    <a:pt x="110" y="74"/>
                  </a:lnTo>
                  <a:lnTo>
                    <a:pt x="123" y="76"/>
                  </a:lnTo>
                  <a:lnTo>
                    <a:pt x="135" y="76"/>
                  </a:lnTo>
                  <a:lnTo>
                    <a:pt x="147" y="74"/>
                  </a:lnTo>
                  <a:lnTo>
                    <a:pt x="159" y="72"/>
                  </a:lnTo>
                  <a:lnTo>
                    <a:pt x="172" y="68"/>
                  </a:lnTo>
                  <a:lnTo>
                    <a:pt x="184" y="63"/>
                  </a:lnTo>
                  <a:lnTo>
                    <a:pt x="190" y="7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73" name="Freeform 209"/>
            <p:cNvSpPr>
              <a:spLocks/>
            </p:cNvSpPr>
            <p:nvPr/>
          </p:nvSpPr>
          <p:spPr bwMode="auto">
            <a:xfrm>
              <a:off x="2953" y="3883"/>
              <a:ext cx="86" cy="1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0" y="0"/>
                </a:cxn>
                <a:cxn ang="0">
                  <a:pos x="75" y="14"/>
                </a:cxn>
                <a:cxn ang="0">
                  <a:pos x="81" y="28"/>
                </a:cxn>
                <a:cxn ang="0">
                  <a:pos x="83" y="42"/>
                </a:cxn>
                <a:cxn ang="0">
                  <a:pos x="85" y="57"/>
                </a:cxn>
                <a:cxn ang="0">
                  <a:pos x="85" y="71"/>
                </a:cxn>
                <a:cxn ang="0">
                  <a:pos x="84" y="85"/>
                </a:cxn>
                <a:cxn ang="0">
                  <a:pos x="81" y="99"/>
                </a:cxn>
                <a:cxn ang="0">
                  <a:pos x="77" y="113"/>
                </a:cxn>
                <a:cxn ang="0">
                  <a:pos x="72" y="125"/>
                </a:cxn>
                <a:cxn ang="0">
                  <a:pos x="66" y="137"/>
                </a:cxn>
                <a:cxn ang="0">
                  <a:pos x="59" y="149"/>
                </a:cxn>
                <a:cxn ang="0">
                  <a:pos x="50" y="160"/>
                </a:cxn>
                <a:cxn ang="0">
                  <a:pos x="41" y="171"/>
                </a:cxn>
                <a:cxn ang="0">
                  <a:pos x="30" y="180"/>
                </a:cxn>
                <a:cxn ang="0">
                  <a:pos x="19" y="188"/>
                </a:cxn>
                <a:cxn ang="0">
                  <a:pos x="6" y="195"/>
                </a:cxn>
                <a:cxn ang="0">
                  <a:pos x="0" y="184"/>
                </a:cxn>
                <a:cxn ang="0">
                  <a:pos x="12" y="177"/>
                </a:cxn>
                <a:cxn ang="0">
                  <a:pos x="22" y="170"/>
                </a:cxn>
                <a:cxn ang="0">
                  <a:pos x="32" y="161"/>
                </a:cxn>
                <a:cxn ang="0">
                  <a:pos x="41" y="152"/>
                </a:cxn>
                <a:cxn ang="0">
                  <a:pos x="48" y="142"/>
                </a:cxn>
                <a:cxn ang="0">
                  <a:pos x="55" y="132"/>
                </a:cxn>
                <a:cxn ang="0">
                  <a:pos x="61" y="121"/>
                </a:cxn>
                <a:cxn ang="0">
                  <a:pos x="65" y="108"/>
                </a:cxn>
                <a:cxn ang="0">
                  <a:pos x="69" y="96"/>
                </a:cxn>
                <a:cxn ang="0">
                  <a:pos x="71" y="84"/>
                </a:cxn>
                <a:cxn ang="0">
                  <a:pos x="72" y="71"/>
                </a:cxn>
                <a:cxn ang="0">
                  <a:pos x="72" y="58"/>
                </a:cxn>
                <a:cxn ang="0">
                  <a:pos x="70" y="45"/>
                </a:cxn>
                <a:cxn ang="0">
                  <a:pos x="68" y="31"/>
                </a:cxn>
                <a:cxn ang="0">
                  <a:pos x="64" y="19"/>
                </a:cxn>
                <a:cxn ang="0">
                  <a:pos x="59" y="6"/>
                </a:cxn>
                <a:cxn ang="0">
                  <a:pos x="59" y="6"/>
                </a:cxn>
                <a:cxn ang="0">
                  <a:pos x="70" y="0"/>
                </a:cxn>
              </a:cxnLst>
              <a:rect l="0" t="0" r="r" b="b"/>
              <a:pathLst>
                <a:path w="86" h="196">
                  <a:moveTo>
                    <a:pt x="70" y="0"/>
                  </a:moveTo>
                  <a:lnTo>
                    <a:pt x="70" y="0"/>
                  </a:lnTo>
                  <a:lnTo>
                    <a:pt x="75" y="14"/>
                  </a:lnTo>
                  <a:lnTo>
                    <a:pt x="81" y="28"/>
                  </a:lnTo>
                  <a:lnTo>
                    <a:pt x="83" y="42"/>
                  </a:lnTo>
                  <a:lnTo>
                    <a:pt x="85" y="57"/>
                  </a:lnTo>
                  <a:lnTo>
                    <a:pt x="85" y="71"/>
                  </a:lnTo>
                  <a:lnTo>
                    <a:pt x="84" y="85"/>
                  </a:lnTo>
                  <a:lnTo>
                    <a:pt x="81" y="99"/>
                  </a:lnTo>
                  <a:lnTo>
                    <a:pt x="77" y="113"/>
                  </a:lnTo>
                  <a:lnTo>
                    <a:pt x="72" y="125"/>
                  </a:lnTo>
                  <a:lnTo>
                    <a:pt x="66" y="137"/>
                  </a:lnTo>
                  <a:lnTo>
                    <a:pt x="59" y="149"/>
                  </a:lnTo>
                  <a:lnTo>
                    <a:pt x="50" y="160"/>
                  </a:lnTo>
                  <a:lnTo>
                    <a:pt x="41" y="171"/>
                  </a:lnTo>
                  <a:lnTo>
                    <a:pt x="30" y="180"/>
                  </a:lnTo>
                  <a:lnTo>
                    <a:pt x="19" y="188"/>
                  </a:lnTo>
                  <a:lnTo>
                    <a:pt x="6" y="195"/>
                  </a:lnTo>
                  <a:lnTo>
                    <a:pt x="0" y="184"/>
                  </a:lnTo>
                  <a:lnTo>
                    <a:pt x="12" y="177"/>
                  </a:lnTo>
                  <a:lnTo>
                    <a:pt x="22" y="170"/>
                  </a:lnTo>
                  <a:lnTo>
                    <a:pt x="32" y="161"/>
                  </a:lnTo>
                  <a:lnTo>
                    <a:pt x="41" y="152"/>
                  </a:lnTo>
                  <a:lnTo>
                    <a:pt x="48" y="142"/>
                  </a:lnTo>
                  <a:lnTo>
                    <a:pt x="55" y="132"/>
                  </a:lnTo>
                  <a:lnTo>
                    <a:pt x="61" y="121"/>
                  </a:lnTo>
                  <a:lnTo>
                    <a:pt x="65" y="108"/>
                  </a:lnTo>
                  <a:lnTo>
                    <a:pt x="69" y="96"/>
                  </a:lnTo>
                  <a:lnTo>
                    <a:pt x="71" y="84"/>
                  </a:lnTo>
                  <a:lnTo>
                    <a:pt x="72" y="71"/>
                  </a:lnTo>
                  <a:lnTo>
                    <a:pt x="72" y="58"/>
                  </a:lnTo>
                  <a:lnTo>
                    <a:pt x="70" y="45"/>
                  </a:lnTo>
                  <a:lnTo>
                    <a:pt x="68" y="31"/>
                  </a:lnTo>
                  <a:lnTo>
                    <a:pt x="64" y="19"/>
                  </a:lnTo>
                  <a:lnTo>
                    <a:pt x="59" y="6"/>
                  </a:lnTo>
                  <a:lnTo>
                    <a:pt x="7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74" name="Freeform 210"/>
            <p:cNvSpPr>
              <a:spLocks/>
            </p:cNvSpPr>
            <p:nvPr/>
          </p:nvSpPr>
          <p:spPr bwMode="auto">
            <a:xfrm>
              <a:off x="2834" y="3800"/>
              <a:ext cx="190" cy="9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13" y="8"/>
                </a:cxn>
                <a:cxn ang="0">
                  <a:pos x="27" y="4"/>
                </a:cxn>
                <a:cxn ang="0">
                  <a:pos x="40" y="2"/>
                </a:cxn>
                <a:cxn ang="0">
                  <a:pos x="54" y="0"/>
                </a:cxn>
                <a:cxn ang="0">
                  <a:pos x="68" y="1"/>
                </a:cxn>
                <a:cxn ang="0">
                  <a:pos x="82" y="2"/>
                </a:cxn>
                <a:cxn ang="0">
                  <a:pos x="95" y="5"/>
                </a:cxn>
                <a:cxn ang="0">
                  <a:pos x="108" y="8"/>
                </a:cxn>
                <a:cxn ang="0">
                  <a:pos x="121" y="14"/>
                </a:cxn>
                <a:cxn ang="0">
                  <a:pos x="133" y="20"/>
                </a:cxn>
                <a:cxn ang="0">
                  <a:pos x="144" y="28"/>
                </a:cxn>
                <a:cxn ang="0">
                  <a:pos x="155" y="37"/>
                </a:cxn>
                <a:cxn ang="0">
                  <a:pos x="165" y="47"/>
                </a:cxn>
                <a:cxn ang="0">
                  <a:pos x="174" y="58"/>
                </a:cxn>
                <a:cxn ang="0">
                  <a:pos x="182" y="70"/>
                </a:cxn>
                <a:cxn ang="0">
                  <a:pos x="189" y="83"/>
                </a:cxn>
                <a:cxn ang="0">
                  <a:pos x="178" y="89"/>
                </a:cxn>
                <a:cxn ang="0">
                  <a:pos x="171" y="77"/>
                </a:cxn>
                <a:cxn ang="0">
                  <a:pos x="164" y="66"/>
                </a:cxn>
                <a:cxn ang="0">
                  <a:pos x="156" y="56"/>
                </a:cxn>
                <a:cxn ang="0">
                  <a:pos x="147" y="47"/>
                </a:cxn>
                <a:cxn ang="0">
                  <a:pos x="136" y="39"/>
                </a:cxn>
                <a:cxn ang="0">
                  <a:pos x="126" y="32"/>
                </a:cxn>
                <a:cxn ang="0">
                  <a:pos x="115" y="25"/>
                </a:cxn>
                <a:cxn ang="0">
                  <a:pos x="104" y="21"/>
                </a:cxn>
                <a:cxn ang="0">
                  <a:pos x="92" y="17"/>
                </a:cxn>
                <a:cxn ang="0">
                  <a:pos x="79" y="14"/>
                </a:cxn>
                <a:cxn ang="0">
                  <a:pos x="67" y="13"/>
                </a:cxn>
                <a:cxn ang="0">
                  <a:pos x="54" y="13"/>
                </a:cxn>
                <a:cxn ang="0">
                  <a:pos x="42" y="14"/>
                </a:cxn>
                <a:cxn ang="0">
                  <a:pos x="30" y="17"/>
                </a:cxn>
                <a:cxn ang="0">
                  <a:pos x="17" y="21"/>
                </a:cxn>
                <a:cxn ang="0">
                  <a:pos x="5" y="26"/>
                </a:cxn>
                <a:cxn ang="0">
                  <a:pos x="5" y="26"/>
                </a:cxn>
                <a:cxn ang="0">
                  <a:pos x="0" y="14"/>
                </a:cxn>
              </a:cxnLst>
              <a:rect l="0" t="0" r="r" b="b"/>
              <a:pathLst>
                <a:path w="190" h="90">
                  <a:moveTo>
                    <a:pt x="0" y="14"/>
                  </a:moveTo>
                  <a:lnTo>
                    <a:pt x="0" y="14"/>
                  </a:lnTo>
                  <a:lnTo>
                    <a:pt x="13" y="8"/>
                  </a:lnTo>
                  <a:lnTo>
                    <a:pt x="27" y="4"/>
                  </a:lnTo>
                  <a:lnTo>
                    <a:pt x="40" y="2"/>
                  </a:lnTo>
                  <a:lnTo>
                    <a:pt x="54" y="0"/>
                  </a:lnTo>
                  <a:lnTo>
                    <a:pt x="68" y="1"/>
                  </a:lnTo>
                  <a:lnTo>
                    <a:pt x="82" y="2"/>
                  </a:lnTo>
                  <a:lnTo>
                    <a:pt x="95" y="5"/>
                  </a:lnTo>
                  <a:lnTo>
                    <a:pt x="108" y="8"/>
                  </a:lnTo>
                  <a:lnTo>
                    <a:pt x="121" y="14"/>
                  </a:lnTo>
                  <a:lnTo>
                    <a:pt x="133" y="20"/>
                  </a:lnTo>
                  <a:lnTo>
                    <a:pt x="144" y="28"/>
                  </a:lnTo>
                  <a:lnTo>
                    <a:pt x="155" y="37"/>
                  </a:lnTo>
                  <a:lnTo>
                    <a:pt x="165" y="47"/>
                  </a:lnTo>
                  <a:lnTo>
                    <a:pt x="174" y="58"/>
                  </a:lnTo>
                  <a:lnTo>
                    <a:pt x="182" y="70"/>
                  </a:lnTo>
                  <a:lnTo>
                    <a:pt x="189" y="83"/>
                  </a:lnTo>
                  <a:lnTo>
                    <a:pt x="178" y="89"/>
                  </a:lnTo>
                  <a:lnTo>
                    <a:pt x="171" y="77"/>
                  </a:lnTo>
                  <a:lnTo>
                    <a:pt x="164" y="66"/>
                  </a:lnTo>
                  <a:lnTo>
                    <a:pt x="156" y="56"/>
                  </a:lnTo>
                  <a:lnTo>
                    <a:pt x="147" y="47"/>
                  </a:lnTo>
                  <a:lnTo>
                    <a:pt x="136" y="39"/>
                  </a:lnTo>
                  <a:lnTo>
                    <a:pt x="126" y="32"/>
                  </a:lnTo>
                  <a:lnTo>
                    <a:pt x="115" y="25"/>
                  </a:lnTo>
                  <a:lnTo>
                    <a:pt x="104" y="21"/>
                  </a:lnTo>
                  <a:lnTo>
                    <a:pt x="92" y="17"/>
                  </a:lnTo>
                  <a:lnTo>
                    <a:pt x="79" y="14"/>
                  </a:lnTo>
                  <a:lnTo>
                    <a:pt x="67" y="13"/>
                  </a:lnTo>
                  <a:lnTo>
                    <a:pt x="54" y="13"/>
                  </a:lnTo>
                  <a:lnTo>
                    <a:pt x="42" y="14"/>
                  </a:lnTo>
                  <a:lnTo>
                    <a:pt x="30" y="17"/>
                  </a:lnTo>
                  <a:lnTo>
                    <a:pt x="17" y="21"/>
                  </a:lnTo>
                  <a:lnTo>
                    <a:pt x="5" y="26"/>
                  </a:lnTo>
                  <a:lnTo>
                    <a:pt x="0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75" name="Freeform 211"/>
            <p:cNvSpPr>
              <a:spLocks/>
            </p:cNvSpPr>
            <p:nvPr/>
          </p:nvSpPr>
          <p:spPr bwMode="auto">
            <a:xfrm>
              <a:off x="2754" y="3814"/>
              <a:ext cx="86" cy="197"/>
            </a:xfrm>
            <a:custGeom>
              <a:avLst/>
              <a:gdLst/>
              <a:ahLst/>
              <a:cxnLst>
                <a:cxn ang="0">
                  <a:pos x="15" y="196"/>
                </a:cxn>
                <a:cxn ang="0">
                  <a:pos x="15" y="196"/>
                </a:cxn>
                <a:cxn ang="0">
                  <a:pos x="9" y="182"/>
                </a:cxn>
                <a:cxn ang="0">
                  <a:pos x="5" y="168"/>
                </a:cxn>
                <a:cxn ang="0">
                  <a:pos x="2" y="154"/>
                </a:cxn>
                <a:cxn ang="0">
                  <a:pos x="1" y="140"/>
                </a:cxn>
                <a:cxn ang="0">
                  <a:pos x="0" y="125"/>
                </a:cxn>
                <a:cxn ang="0">
                  <a:pos x="2" y="111"/>
                </a:cxn>
                <a:cxn ang="0">
                  <a:pos x="4" y="98"/>
                </a:cxn>
                <a:cxn ang="0">
                  <a:pos x="8" y="84"/>
                </a:cxn>
                <a:cxn ang="0">
                  <a:pos x="13" y="70"/>
                </a:cxn>
                <a:cxn ang="0">
                  <a:pos x="19" y="58"/>
                </a:cxn>
                <a:cxn ang="0">
                  <a:pos x="27" y="46"/>
                </a:cxn>
                <a:cxn ang="0">
                  <a:pos x="35" y="35"/>
                </a:cxn>
                <a:cxn ang="0">
                  <a:pos x="44" y="25"/>
                </a:cxn>
                <a:cxn ang="0">
                  <a:pos x="55" y="15"/>
                </a:cxn>
                <a:cxn ang="0">
                  <a:pos x="67" y="7"/>
                </a:cxn>
                <a:cxn ang="0">
                  <a:pos x="80" y="0"/>
                </a:cxn>
                <a:cxn ang="0">
                  <a:pos x="85" y="12"/>
                </a:cxn>
                <a:cxn ang="0">
                  <a:pos x="74" y="19"/>
                </a:cxn>
                <a:cxn ang="0">
                  <a:pos x="63" y="26"/>
                </a:cxn>
                <a:cxn ang="0">
                  <a:pos x="54" y="34"/>
                </a:cxn>
                <a:cxn ang="0">
                  <a:pos x="44" y="44"/>
                </a:cxn>
                <a:cxn ang="0">
                  <a:pos x="37" y="53"/>
                </a:cxn>
                <a:cxn ang="0">
                  <a:pos x="31" y="65"/>
                </a:cxn>
                <a:cxn ang="0">
                  <a:pos x="24" y="76"/>
                </a:cxn>
                <a:cxn ang="0">
                  <a:pos x="20" y="87"/>
                </a:cxn>
                <a:cxn ang="0">
                  <a:pos x="17" y="100"/>
                </a:cxn>
                <a:cxn ang="0">
                  <a:pos x="15" y="113"/>
                </a:cxn>
                <a:cxn ang="0">
                  <a:pos x="13" y="125"/>
                </a:cxn>
                <a:cxn ang="0">
                  <a:pos x="13" y="138"/>
                </a:cxn>
                <a:cxn ang="0">
                  <a:pos x="15" y="152"/>
                </a:cxn>
                <a:cxn ang="0">
                  <a:pos x="17" y="164"/>
                </a:cxn>
                <a:cxn ang="0">
                  <a:pos x="21" y="178"/>
                </a:cxn>
                <a:cxn ang="0">
                  <a:pos x="26" y="190"/>
                </a:cxn>
                <a:cxn ang="0">
                  <a:pos x="26" y="190"/>
                </a:cxn>
                <a:cxn ang="0">
                  <a:pos x="15" y="196"/>
                </a:cxn>
              </a:cxnLst>
              <a:rect l="0" t="0" r="r" b="b"/>
              <a:pathLst>
                <a:path w="86" h="197">
                  <a:moveTo>
                    <a:pt x="15" y="196"/>
                  </a:moveTo>
                  <a:lnTo>
                    <a:pt x="15" y="196"/>
                  </a:lnTo>
                  <a:lnTo>
                    <a:pt x="9" y="182"/>
                  </a:lnTo>
                  <a:lnTo>
                    <a:pt x="5" y="168"/>
                  </a:lnTo>
                  <a:lnTo>
                    <a:pt x="2" y="154"/>
                  </a:lnTo>
                  <a:lnTo>
                    <a:pt x="1" y="140"/>
                  </a:lnTo>
                  <a:lnTo>
                    <a:pt x="0" y="125"/>
                  </a:lnTo>
                  <a:lnTo>
                    <a:pt x="2" y="111"/>
                  </a:lnTo>
                  <a:lnTo>
                    <a:pt x="4" y="98"/>
                  </a:lnTo>
                  <a:lnTo>
                    <a:pt x="8" y="84"/>
                  </a:lnTo>
                  <a:lnTo>
                    <a:pt x="13" y="70"/>
                  </a:lnTo>
                  <a:lnTo>
                    <a:pt x="19" y="58"/>
                  </a:lnTo>
                  <a:lnTo>
                    <a:pt x="27" y="46"/>
                  </a:lnTo>
                  <a:lnTo>
                    <a:pt x="35" y="35"/>
                  </a:lnTo>
                  <a:lnTo>
                    <a:pt x="44" y="25"/>
                  </a:lnTo>
                  <a:lnTo>
                    <a:pt x="55" y="15"/>
                  </a:lnTo>
                  <a:lnTo>
                    <a:pt x="67" y="7"/>
                  </a:lnTo>
                  <a:lnTo>
                    <a:pt x="80" y="0"/>
                  </a:lnTo>
                  <a:lnTo>
                    <a:pt x="85" y="12"/>
                  </a:lnTo>
                  <a:lnTo>
                    <a:pt x="74" y="19"/>
                  </a:lnTo>
                  <a:lnTo>
                    <a:pt x="63" y="26"/>
                  </a:lnTo>
                  <a:lnTo>
                    <a:pt x="54" y="34"/>
                  </a:lnTo>
                  <a:lnTo>
                    <a:pt x="44" y="44"/>
                  </a:lnTo>
                  <a:lnTo>
                    <a:pt x="37" y="53"/>
                  </a:lnTo>
                  <a:lnTo>
                    <a:pt x="31" y="65"/>
                  </a:lnTo>
                  <a:lnTo>
                    <a:pt x="24" y="76"/>
                  </a:lnTo>
                  <a:lnTo>
                    <a:pt x="20" y="87"/>
                  </a:lnTo>
                  <a:lnTo>
                    <a:pt x="17" y="100"/>
                  </a:lnTo>
                  <a:lnTo>
                    <a:pt x="15" y="113"/>
                  </a:lnTo>
                  <a:lnTo>
                    <a:pt x="13" y="125"/>
                  </a:lnTo>
                  <a:lnTo>
                    <a:pt x="13" y="138"/>
                  </a:lnTo>
                  <a:lnTo>
                    <a:pt x="15" y="152"/>
                  </a:lnTo>
                  <a:lnTo>
                    <a:pt x="17" y="164"/>
                  </a:lnTo>
                  <a:lnTo>
                    <a:pt x="21" y="178"/>
                  </a:lnTo>
                  <a:lnTo>
                    <a:pt x="26" y="190"/>
                  </a:lnTo>
                  <a:lnTo>
                    <a:pt x="15" y="19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76" name="Freeform 212"/>
            <p:cNvSpPr>
              <a:spLocks/>
            </p:cNvSpPr>
            <p:nvPr/>
          </p:nvSpPr>
          <p:spPr bwMode="auto">
            <a:xfrm>
              <a:off x="3254" y="3182"/>
              <a:ext cx="240" cy="112"/>
            </a:xfrm>
            <a:custGeom>
              <a:avLst/>
              <a:gdLst/>
              <a:ahLst/>
              <a:cxnLst>
                <a:cxn ang="0">
                  <a:pos x="236" y="104"/>
                </a:cxn>
                <a:cxn ang="0">
                  <a:pos x="239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6" y="104"/>
                </a:cxn>
              </a:cxnLst>
              <a:rect l="0" t="0" r="r" b="b"/>
              <a:pathLst>
                <a:path w="240" h="112">
                  <a:moveTo>
                    <a:pt x="236" y="104"/>
                  </a:moveTo>
                  <a:lnTo>
                    <a:pt x="239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3" y="111"/>
                  </a:lnTo>
                  <a:lnTo>
                    <a:pt x="236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77" name="Freeform 213"/>
            <p:cNvSpPr>
              <a:spLocks/>
            </p:cNvSpPr>
            <p:nvPr/>
          </p:nvSpPr>
          <p:spPr bwMode="auto">
            <a:xfrm>
              <a:off x="3386" y="3283"/>
              <a:ext cx="112" cy="238"/>
            </a:xfrm>
            <a:custGeom>
              <a:avLst/>
              <a:gdLst/>
              <a:ahLst/>
              <a:cxnLst>
                <a:cxn ang="0">
                  <a:pos x="7" y="235"/>
                </a:cxn>
                <a:cxn ang="0">
                  <a:pos x="15" y="237"/>
                </a:cxn>
                <a:cxn ang="0">
                  <a:pos x="111" y="6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7" y="235"/>
                </a:cxn>
              </a:cxnLst>
              <a:rect l="0" t="0" r="r" b="b"/>
              <a:pathLst>
                <a:path w="112" h="238">
                  <a:moveTo>
                    <a:pt x="7" y="235"/>
                  </a:moveTo>
                  <a:lnTo>
                    <a:pt x="15" y="237"/>
                  </a:lnTo>
                  <a:lnTo>
                    <a:pt x="111" y="6"/>
                  </a:lnTo>
                  <a:lnTo>
                    <a:pt x="96" y="0"/>
                  </a:lnTo>
                  <a:lnTo>
                    <a:pt x="0" y="232"/>
                  </a:lnTo>
                  <a:lnTo>
                    <a:pt x="7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78" name="Freeform 214"/>
            <p:cNvSpPr>
              <a:spLocks/>
            </p:cNvSpPr>
            <p:nvPr/>
          </p:nvSpPr>
          <p:spPr bwMode="auto">
            <a:xfrm>
              <a:off x="3254" y="3182"/>
              <a:ext cx="240" cy="112"/>
            </a:xfrm>
            <a:custGeom>
              <a:avLst/>
              <a:gdLst/>
              <a:ahLst/>
              <a:cxnLst>
                <a:cxn ang="0">
                  <a:pos x="236" y="104"/>
                </a:cxn>
                <a:cxn ang="0">
                  <a:pos x="239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6" y="104"/>
                </a:cxn>
              </a:cxnLst>
              <a:rect l="0" t="0" r="r" b="b"/>
              <a:pathLst>
                <a:path w="240" h="112">
                  <a:moveTo>
                    <a:pt x="236" y="104"/>
                  </a:moveTo>
                  <a:lnTo>
                    <a:pt x="239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3" y="111"/>
                  </a:lnTo>
                  <a:lnTo>
                    <a:pt x="236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79" name="Freeform 215"/>
            <p:cNvSpPr>
              <a:spLocks/>
            </p:cNvSpPr>
            <p:nvPr/>
          </p:nvSpPr>
          <p:spPr bwMode="auto">
            <a:xfrm>
              <a:off x="3386" y="3283"/>
              <a:ext cx="112" cy="238"/>
            </a:xfrm>
            <a:custGeom>
              <a:avLst/>
              <a:gdLst/>
              <a:ahLst/>
              <a:cxnLst>
                <a:cxn ang="0">
                  <a:pos x="7" y="235"/>
                </a:cxn>
                <a:cxn ang="0">
                  <a:pos x="15" y="237"/>
                </a:cxn>
                <a:cxn ang="0">
                  <a:pos x="111" y="6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7" y="235"/>
                </a:cxn>
              </a:cxnLst>
              <a:rect l="0" t="0" r="r" b="b"/>
              <a:pathLst>
                <a:path w="112" h="238">
                  <a:moveTo>
                    <a:pt x="7" y="235"/>
                  </a:moveTo>
                  <a:lnTo>
                    <a:pt x="15" y="237"/>
                  </a:lnTo>
                  <a:lnTo>
                    <a:pt x="111" y="6"/>
                  </a:lnTo>
                  <a:lnTo>
                    <a:pt x="96" y="0"/>
                  </a:lnTo>
                  <a:lnTo>
                    <a:pt x="0" y="232"/>
                  </a:lnTo>
                  <a:lnTo>
                    <a:pt x="7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80" name="Freeform 216"/>
            <p:cNvSpPr>
              <a:spLocks/>
            </p:cNvSpPr>
            <p:nvPr/>
          </p:nvSpPr>
          <p:spPr bwMode="auto">
            <a:xfrm>
              <a:off x="3397" y="3507"/>
              <a:ext cx="239" cy="112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5" y="104"/>
                </a:cxn>
              </a:cxnLst>
              <a:rect l="0" t="0" r="r" b="b"/>
              <a:pathLst>
                <a:path w="239" h="112">
                  <a:moveTo>
                    <a:pt x="235" y="104"/>
                  </a:moveTo>
                  <a:lnTo>
                    <a:pt x="238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2" y="111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81" name="Freeform 217"/>
            <p:cNvSpPr>
              <a:spLocks/>
            </p:cNvSpPr>
            <p:nvPr/>
          </p:nvSpPr>
          <p:spPr bwMode="auto">
            <a:xfrm>
              <a:off x="3528" y="3608"/>
              <a:ext cx="112" cy="239"/>
            </a:xfrm>
            <a:custGeom>
              <a:avLst/>
              <a:gdLst/>
              <a:ahLst/>
              <a:cxnLst>
                <a:cxn ang="0">
                  <a:pos x="8" y="235"/>
                </a:cxn>
                <a:cxn ang="0">
                  <a:pos x="15" y="238"/>
                </a:cxn>
                <a:cxn ang="0">
                  <a:pos x="111" y="6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8" y="235"/>
                </a:cxn>
              </a:cxnLst>
              <a:rect l="0" t="0" r="r" b="b"/>
              <a:pathLst>
                <a:path w="112" h="239">
                  <a:moveTo>
                    <a:pt x="8" y="235"/>
                  </a:moveTo>
                  <a:lnTo>
                    <a:pt x="15" y="238"/>
                  </a:lnTo>
                  <a:lnTo>
                    <a:pt x="111" y="6"/>
                  </a:lnTo>
                  <a:lnTo>
                    <a:pt x="96" y="0"/>
                  </a:lnTo>
                  <a:lnTo>
                    <a:pt x="0" y="232"/>
                  </a:lnTo>
                  <a:lnTo>
                    <a:pt x="8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82" name="Freeform 218"/>
            <p:cNvSpPr>
              <a:spLocks/>
            </p:cNvSpPr>
            <p:nvPr/>
          </p:nvSpPr>
          <p:spPr bwMode="auto">
            <a:xfrm>
              <a:off x="2973" y="2539"/>
              <a:ext cx="239" cy="112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5" y="104"/>
                </a:cxn>
              </a:cxnLst>
              <a:rect l="0" t="0" r="r" b="b"/>
              <a:pathLst>
                <a:path w="239" h="112">
                  <a:moveTo>
                    <a:pt x="235" y="104"/>
                  </a:moveTo>
                  <a:lnTo>
                    <a:pt x="238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3" y="111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83" name="Freeform 219"/>
            <p:cNvSpPr>
              <a:spLocks/>
            </p:cNvSpPr>
            <p:nvPr/>
          </p:nvSpPr>
          <p:spPr bwMode="auto">
            <a:xfrm>
              <a:off x="3104" y="2640"/>
              <a:ext cx="113" cy="238"/>
            </a:xfrm>
            <a:custGeom>
              <a:avLst/>
              <a:gdLst/>
              <a:ahLst/>
              <a:cxnLst>
                <a:cxn ang="0">
                  <a:pos x="8" y="234"/>
                </a:cxn>
                <a:cxn ang="0">
                  <a:pos x="15" y="237"/>
                </a:cxn>
                <a:cxn ang="0">
                  <a:pos x="112" y="6"/>
                </a:cxn>
                <a:cxn ang="0">
                  <a:pos x="97" y="0"/>
                </a:cxn>
                <a:cxn ang="0">
                  <a:pos x="0" y="231"/>
                </a:cxn>
                <a:cxn ang="0">
                  <a:pos x="8" y="234"/>
                </a:cxn>
              </a:cxnLst>
              <a:rect l="0" t="0" r="r" b="b"/>
              <a:pathLst>
                <a:path w="113" h="238">
                  <a:moveTo>
                    <a:pt x="8" y="234"/>
                  </a:moveTo>
                  <a:lnTo>
                    <a:pt x="15" y="237"/>
                  </a:lnTo>
                  <a:lnTo>
                    <a:pt x="112" y="6"/>
                  </a:lnTo>
                  <a:lnTo>
                    <a:pt x="97" y="0"/>
                  </a:lnTo>
                  <a:lnTo>
                    <a:pt x="0" y="231"/>
                  </a:lnTo>
                  <a:lnTo>
                    <a:pt x="8" y="2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84" name="Freeform 220"/>
            <p:cNvSpPr>
              <a:spLocks/>
            </p:cNvSpPr>
            <p:nvPr/>
          </p:nvSpPr>
          <p:spPr bwMode="auto">
            <a:xfrm>
              <a:off x="2973" y="2539"/>
              <a:ext cx="239" cy="112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5" y="104"/>
                </a:cxn>
              </a:cxnLst>
              <a:rect l="0" t="0" r="r" b="b"/>
              <a:pathLst>
                <a:path w="239" h="112">
                  <a:moveTo>
                    <a:pt x="235" y="104"/>
                  </a:moveTo>
                  <a:lnTo>
                    <a:pt x="238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3" y="111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85" name="Freeform 221"/>
            <p:cNvSpPr>
              <a:spLocks/>
            </p:cNvSpPr>
            <p:nvPr/>
          </p:nvSpPr>
          <p:spPr bwMode="auto">
            <a:xfrm>
              <a:off x="3104" y="2640"/>
              <a:ext cx="113" cy="238"/>
            </a:xfrm>
            <a:custGeom>
              <a:avLst/>
              <a:gdLst/>
              <a:ahLst/>
              <a:cxnLst>
                <a:cxn ang="0">
                  <a:pos x="8" y="234"/>
                </a:cxn>
                <a:cxn ang="0">
                  <a:pos x="15" y="237"/>
                </a:cxn>
                <a:cxn ang="0">
                  <a:pos x="112" y="6"/>
                </a:cxn>
                <a:cxn ang="0">
                  <a:pos x="97" y="0"/>
                </a:cxn>
                <a:cxn ang="0">
                  <a:pos x="0" y="231"/>
                </a:cxn>
                <a:cxn ang="0">
                  <a:pos x="8" y="234"/>
                </a:cxn>
              </a:cxnLst>
              <a:rect l="0" t="0" r="r" b="b"/>
              <a:pathLst>
                <a:path w="113" h="238">
                  <a:moveTo>
                    <a:pt x="8" y="234"/>
                  </a:moveTo>
                  <a:lnTo>
                    <a:pt x="15" y="237"/>
                  </a:lnTo>
                  <a:lnTo>
                    <a:pt x="112" y="6"/>
                  </a:lnTo>
                  <a:lnTo>
                    <a:pt x="97" y="0"/>
                  </a:lnTo>
                  <a:lnTo>
                    <a:pt x="0" y="231"/>
                  </a:lnTo>
                  <a:lnTo>
                    <a:pt x="8" y="2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86" name="Freeform 222"/>
            <p:cNvSpPr>
              <a:spLocks/>
            </p:cNvSpPr>
            <p:nvPr/>
          </p:nvSpPr>
          <p:spPr bwMode="auto">
            <a:xfrm>
              <a:off x="3116" y="2864"/>
              <a:ext cx="238" cy="112"/>
            </a:xfrm>
            <a:custGeom>
              <a:avLst/>
              <a:gdLst/>
              <a:ahLst/>
              <a:cxnLst>
                <a:cxn ang="0">
                  <a:pos x="234" y="103"/>
                </a:cxn>
                <a:cxn ang="0">
                  <a:pos x="237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1" y="111"/>
                </a:cxn>
                <a:cxn ang="0">
                  <a:pos x="234" y="103"/>
                </a:cxn>
              </a:cxnLst>
              <a:rect l="0" t="0" r="r" b="b"/>
              <a:pathLst>
                <a:path w="238" h="112">
                  <a:moveTo>
                    <a:pt x="234" y="103"/>
                  </a:moveTo>
                  <a:lnTo>
                    <a:pt x="237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1" y="111"/>
                  </a:lnTo>
                  <a:lnTo>
                    <a:pt x="234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87" name="Freeform 223"/>
            <p:cNvSpPr>
              <a:spLocks/>
            </p:cNvSpPr>
            <p:nvPr/>
          </p:nvSpPr>
          <p:spPr bwMode="auto">
            <a:xfrm>
              <a:off x="3246" y="2964"/>
              <a:ext cx="112" cy="239"/>
            </a:xfrm>
            <a:custGeom>
              <a:avLst/>
              <a:gdLst/>
              <a:ahLst/>
              <a:cxnLst>
                <a:cxn ang="0">
                  <a:pos x="8" y="236"/>
                </a:cxn>
                <a:cxn ang="0">
                  <a:pos x="15" y="238"/>
                </a:cxn>
                <a:cxn ang="0">
                  <a:pos x="111" y="6"/>
                </a:cxn>
                <a:cxn ang="0">
                  <a:pos x="96" y="0"/>
                </a:cxn>
                <a:cxn ang="0">
                  <a:pos x="0" y="233"/>
                </a:cxn>
                <a:cxn ang="0">
                  <a:pos x="8" y="236"/>
                </a:cxn>
              </a:cxnLst>
              <a:rect l="0" t="0" r="r" b="b"/>
              <a:pathLst>
                <a:path w="112" h="239">
                  <a:moveTo>
                    <a:pt x="8" y="236"/>
                  </a:moveTo>
                  <a:lnTo>
                    <a:pt x="15" y="238"/>
                  </a:lnTo>
                  <a:lnTo>
                    <a:pt x="111" y="6"/>
                  </a:lnTo>
                  <a:lnTo>
                    <a:pt x="96" y="0"/>
                  </a:lnTo>
                  <a:lnTo>
                    <a:pt x="0" y="233"/>
                  </a:lnTo>
                  <a:lnTo>
                    <a:pt x="8" y="2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88" name="Freeform 224"/>
            <p:cNvSpPr>
              <a:spLocks/>
            </p:cNvSpPr>
            <p:nvPr/>
          </p:nvSpPr>
          <p:spPr bwMode="auto">
            <a:xfrm>
              <a:off x="3487" y="3709"/>
              <a:ext cx="274" cy="278"/>
            </a:xfrm>
            <a:custGeom>
              <a:avLst/>
              <a:gdLst/>
              <a:ahLst/>
              <a:cxnLst>
                <a:cxn ang="0">
                  <a:pos x="58" y="250"/>
                </a:cxn>
                <a:cxn ang="0">
                  <a:pos x="82" y="264"/>
                </a:cxn>
                <a:cxn ang="0">
                  <a:pos x="107" y="273"/>
                </a:cxn>
                <a:cxn ang="0">
                  <a:pos x="134" y="277"/>
                </a:cxn>
                <a:cxn ang="0">
                  <a:pos x="160" y="276"/>
                </a:cxn>
                <a:cxn ang="0">
                  <a:pos x="186" y="269"/>
                </a:cxn>
                <a:cxn ang="0">
                  <a:pos x="209" y="258"/>
                </a:cxn>
                <a:cxn ang="0">
                  <a:pos x="230" y="242"/>
                </a:cxn>
                <a:cxn ang="0">
                  <a:pos x="249" y="221"/>
                </a:cxn>
                <a:cxn ang="0">
                  <a:pos x="262" y="197"/>
                </a:cxn>
                <a:cxn ang="0">
                  <a:pos x="270" y="172"/>
                </a:cxn>
                <a:cxn ang="0">
                  <a:pos x="273" y="146"/>
                </a:cxn>
                <a:cxn ang="0">
                  <a:pos x="271" y="119"/>
                </a:cxn>
                <a:cxn ang="0">
                  <a:pos x="264" y="93"/>
                </a:cxn>
                <a:cxn ang="0">
                  <a:pos x="252" y="69"/>
                </a:cxn>
                <a:cxn ang="0">
                  <a:pos x="236" y="47"/>
                </a:cxn>
                <a:cxn ang="0">
                  <a:pos x="215" y="27"/>
                </a:cxn>
                <a:cxn ang="0">
                  <a:pos x="191" y="13"/>
                </a:cxn>
                <a:cxn ang="0">
                  <a:pos x="166" y="4"/>
                </a:cxn>
                <a:cxn ang="0">
                  <a:pos x="140" y="0"/>
                </a:cxn>
                <a:cxn ang="0">
                  <a:pos x="114" y="1"/>
                </a:cxn>
                <a:cxn ang="0">
                  <a:pos x="88" y="7"/>
                </a:cxn>
                <a:cxn ang="0">
                  <a:pos x="64" y="19"/>
                </a:cxn>
                <a:cxn ang="0">
                  <a:pos x="43" y="35"/>
                </a:cxn>
                <a:cxn ang="0">
                  <a:pos x="25" y="55"/>
                </a:cxn>
                <a:cxn ang="0">
                  <a:pos x="11" y="79"/>
                </a:cxn>
                <a:cxn ang="0">
                  <a:pos x="3" y="104"/>
                </a:cxn>
                <a:cxn ang="0">
                  <a:pos x="0" y="131"/>
                </a:cxn>
                <a:cxn ang="0">
                  <a:pos x="2" y="157"/>
                </a:cxn>
                <a:cxn ang="0">
                  <a:pos x="9" y="184"/>
                </a:cxn>
                <a:cxn ang="0">
                  <a:pos x="20" y="208"/>
                </a:cxn>
                <a:cxn ang="0">
                  <a:pos x="37" y="231"/>
                </a:cxn>
              </a:cxnLst>
              <a:rect l="0" t="0" r="r" b="b"/>
              <a:pathLst>
                <a:path w="274" h="278">
                  <a:moveTo>
                    <a:pt x="48" y="241"/>
                  </a:moveTo>
                  <a:lnTo>
                    <a:pt x="58" y="250"/>
                  </a:lnTo>
                  <a:lnTo>
                    <a:pt x="70" y="258"/>
                  </a:lnTo>
                  <a:lnTo>
                    <a:pt x="82" y="264"/>
                  </a:lnTo>
                  <a:lnTo>
                    <a:pt x="95" y="269"/>
                  </a:lnTo>
                  <a:lnTo>
                    <a:pt x="107" y="273"/>
                  </a:lnTo>
                  <a:lnTo>
                    <a:pt x="121" y="276"/>
                  </a:lnTo>
                  <a:lnTo>
                    <a:pt x="134" y="277"/>
                  </a:lnTo>
                  <a:lnTo>
                    <a:pt x="147" y="277"/>
                  </a:lnTo>
                  <a:lnTo>
                    <a:pt x="160" y="276"/>
                  </a:lnTo>
                  <a:lnTo>
                    <a:pt x="173" y="273"/>
                  </a:lnTo>
                  <a:lnTo>
                    <a:pt x="186" y="269"/>
                  </a:lnTo>
                  <a:lnTo>
                    <a:pt x="198" y="264"/>
                  </a:lnTo>
                  <a:lnTo>
                    <a:pt x="209" y="258"/>
                  </a:lnTo>
                  <a:lnTo>
                    <a:pt x="220" y="251"/>
                  </a:lnTo>
                  <a:lnTo>
                    <a:pt x="230" y="242"/>
                  </a:lnTo>
                  <a:lnTo>
                    <a:pt x="240" y="232"/>
                  </a:lnTo>
                  <a:lnTo>
                    <a:pt x="249" y="221"/>
                  </a:lnTo>
                  <a:lnTo>
                    <a:pt x="256" y="209"/>
                  </a:lnTo>
                  <a:lnTo>
                    <a:pt x="262" y="197"/>
                  </a:lnTo>
                  <a:lnTo>
                    <a:pt x="267" y="185"/>
                  </a:lnTo>
                  <a:lnTo>
                    <a:pt x="270" y="172"/>
                  </a:lnTo>
                  <a:lnTo>
                    <a:pt x="272" y="159"/>
                  </a:lnTo>
                  <a:lnTo>
                    <a:pt x="273" y="146"/>
                  </a:lnTo>
                  <a:lnTo>
                    <a:pt x="273" y="132"/>
                  </a:lnTo>
                  <a:lnTo>
                    <a:pt x="271" y="119"/>
                  </a:lnTo>
                  <a:lnTo>
                    <a:pt x="268" y="107"/>
                  </a:lnTo>
                  <a:lnTo>
                    <a:pt x="264" y="93"/>
                  </a:lnTo>
                  <a:lnTo>
                    <a:pt x="259" y="81"/>
                  </a:lnTo>
                  <a:lnTo>
                    <a:pt x="252" y="69"/>
                  </a:lnTo>
                  <a:lnTo>
                    <a:pt x="245" y="57"/>
                  </a:lnTo>
                  <a:lnTo>
                    <a:pt x="236" y="47"/>
                  </a:lnTo>
                  <a:lnTo>
                    <a:pt x="226" y="36"/>
                  </a:lnTo>
                  <a:lnTo>
                    <a:pt x="215" y="27"/>
                  </a:lnTo>
                  <a:lnTo>
                    <a:pt x="203" y="20"/>
                  </a:lnTo>
                  <a:lnTo>
                    <a:pt x="191" y="13"/>
                  </a:lnTo>
                  <a:lnTo>
                    <a:pt x="179" y="8"/>
                  </a:lnTo>
                  <a:lnTo>
                    <a:pt x="166" y="4"/>
                  </a:lnTo>
                  <a:lnTo>
                    <a:pt x="153" y="1"/>
                  </a:lnTo>
                  <a:lnTo>
                    <a:pt x="140" y="0"/>
                  </a:lnTo>
                  <a:lnTo>
                    <a:pt x="126" y="0"/>
                  </a:lnTo>
                  <a:lnTo>
                    <a:pt x="114" y="1"/>
                  </a:lnTo>
                  <a:lnTo>
                    <a:pt x="100" y="4"/>
                  </a:lnTo>
                  <a:lnTo>
                    <a:pt x="88" y="7"/>
                  </a:lnTo>
                  <a:lnTo>
                    <a:pt x="76" y="12"/>
                  </a:lnTo>
                  <a:lnTo>
                    <a:pt x="64" y="19"/>
                  </a:lnTo>
                  <a:lnTo>
                    <a:pt x="53" y="26"/>
                  </a:lnTo>
                  <a:lnTo>
                    <a:pt x="43" y="35"/>
                  </a:lnTo>
                  <a:lnTo>
                    <a:pt x="33" y="44"/>
                  </a:lnTo>
                  <a:lnTo>
                    <a:pt x="25" y="55"/>
                  </a:lnTo>
                  <a:lnTo>
                    <a:pt x="18" y="67"/>
                  </a:lnTo>
                  <a:lnTo>
                    <a:pt x="11" y="79"/>
                  </a:lnTo>
                  <a:lnTo>
                    <a:pt x="7" y="92"/>
                  </a:lnTo>
                  <a:lnTo>
                    <a:pt x="3" y="104"/>
                  </a:lnTo>
                  <a:lnTo>
                    <a:pt x="1" y="117"/>
                  </a:lnTo>
                  <a:lnTo>
                    <a:pt x="0" y="131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5" y="170"/>
                  </a:lnTo>
                  <a:lnTo>
                    <a:pt x="9" y="184"/>
                  </a:lnTo>
                  <a:lnTo>
                    <a:pt x="14" y="196"/>
                  </a:lnTo>
                  <a:lnTo>
                    <a:pt x="20" y="208"/>
                  </a:lnTo>
                  <a:lnTo>
                    <a:pt x="29" y="220"/>
                  </a:lnTo>
                  <a:lnTo>
                    <a:pt x="37" y="231"/>
                  </a:lnTo>
                  <a:lnTo>
                    <a:pt x="48" y="241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89" name="Freeform 225"/>
            <p:cNvSpPr>
              <a:spLocks/>
            </p:cNvSpPr>
            <p:nvPr/>
          </p:nvSpPr>
          <p:spPr bwMode="auto">
            <a:xfrm>
              <a:off x="3530" y="3936"/>
              <a:ext cx="203" cy="58"/>
            </a:xfrm>
            <a:custGeom>
              <a:avLst/>
              <a:gdLst/>
              <a:ahLst/>
              <a:cxnLst>
                <a:cxn ang="0">
                  <a:pos x="202" y="10"/>
                </a:cxn>
                <a:cxn ang="0">
                  <a:pos x="202" y="10"/>
                </a:cxn>
                <a:cxn ang="0">
                  <a:pos x="192" y="19"/>
                </a:cxn>
                <a:cxn ang="0">
                  <a:pos x="181" y="29"/>
                </a:cxn>
                <a:cxn ang="0">
                  <a:pos x="170" y="37"/>
                </a:cxn>
                <a:cxn ang="0">
                  <a:pos x="157" y="43"/>
                </a:cxn>
                <a:cxn ang="0">
                  <a:pos x="145" y="49"/>
                </a:cxn>
                <a:cxn ang="0">
                  <a:pos x="132" y="53"/>
                </a:cxn>
                <a:cxn ang="0">
                  <a:pos x="117" y="55"/>
                </a:cxn>
                <a:cxn ang="0">
                  <a:pos x="105" y="56"/>
                </a:cxn>
                <a:cxn ang="0">
                  <a:pos x="91" y="57"/>
                </a:cxn>
                <a:cxn ang="0">
                  <a:pos x="76" y="55"/>
                </a:cxn>
                <a:cxn ang="0">
                  <a:pos x="63" y="53"/>
                </a:cxn>
                <a:cxn ang="0">
                  <a:pos x="49" y="49"/>
                </a:cxn>
                <a:cxn ang="0">
                  <a:pos x="36" y="43"/>
                </a:cxn>
                <a:cxn ang="0">
                  <a:pos x="23" y="37"/>
                </a:cxn>
                <a:cxn ang="0">
                  <a:pos x="11" y="29"/>
                </a:cxn>
                <a:cxn ang="0">
                  <a:pos x="0" y="19"/>
                </a:cxn>
                <a:cxn ang="0">
                  <a:pos x="9" y="9"/>
                </a:cxn>
                <a:cxn ang="0">
                  <a:pos x="19" y="18"/>
                </a:cxn>
                <a:cxn ang="0">
                  <a:pos x="30" y="25"/>
                </a:cxn>
                <a:cxn ang="0">
                  <a:pos x="42" y="31"/>
                </a:cxn>
                <a:cxn ang="0">
                  <a:pos x="54" y="36"/>
                </a:cxn>
                <a:cxn ang="0">
                  <a:pos x="66" y="40"/>
                </a:cxn>
                <a:cxn ang="0">
                  <a:pos x="79" y="42"/>
                </a:cxn>
                <a:cxn ang="0">
                  <a:pos x="91" y="44"/>
                </a:cxn>
                <a:cxn ang="0">
                  <a:pos x="103" y="43"/>
                </a:cxn>
                <a:cxn ang="0">
                  <a:pos x="116" y="42"/>
                </a:cxn>
                <a:cxn ang="0">
                  <a:pos x="128" y="40"/>
                </a:cxn>
                <a:cxn ang="0">
                  <a:pos x="140" y="36"/>
                </a:cxn>
                <a:cxn ang="0">
                  <a:pos x="152" y="31"/>
                </a:cxn>
                <a:cxn ang="0">
                  <a:pos x="163" y="26"/>
                </a:cxn>
                <a:cxn ang="0">
                  <a:pos x="173" y="19"/>
                </a:cxn>
                <a:cxn ang="0">
                  <a:pos x="183" y="10"/>
                </a:cxn>
                <a:cxn ang="0">
                  <a:pos x="193" y="0"/>
                </a:cxn>
                <a:cxn ang="0">
                  <a:pos x="193" y="0"/>
                </a:cxn>
                <a:cxn ang="0">
                  <a:pos x="202" y="10"/>
                </a:cxn>
              </a:cxnLst>
              <a:rect l="0" t="0" r="r" b="b"/>
              <a:pathLst>
                <a:path w="203" h="58">
                  <a:moveTo>
                    <a:pt x="202" y="10"/>
                  </a:moveTo>
                  <a:lnTo>
                    <a:pt x="202" y="10"/>
                  </a:lnTo>
                  <a:lnTo>
                    <a:pt x="192" y="19"/>
                  </a:lnTo>
                  <a:lnTo>
                    <a:pt x="181" y="29"/>
                  </a:lnTo>
                  <a:lnTo>
                    <a:pt x="170" y="37"/>
                  </a:lnTo>
                  <a:lnTo>
                    <a:pt x="157" y="43"/>
                  </a:lnTo>
                  <a:lnTo>
                    <a:pt x="145" y="49"/>
                  </a:lnTo>
                  <a:lnTo>
                    <a:pt x="132" y="53"/>
                  </a:lnTo>
                  <a:lnTo>
                    <a:pt x="117" y="55"/>
                  </a:lnTo>
                  <a:lnTo>
                    <a:pt x="105" y="56"/>
                  </a:lnTo>
                  <a:lnTo>
                    <a:pt x="91" y="57"/>
                  </a:lnTo>
                  <a:lnTo>
                    <a:pt x="76" y="55"/>
                  </a:lnTo>
                  <a:lnTo>
                    <a:pt x="63" y="53"/>
                  </a:lnTo>
                  <a:lnTo>
                    <a:pt x="49" y="49"/>
                  </a:lnTo>
                  <a:lnTo>
                    <a:pt x="36" y="43"/>
                  </a:lnTo>
                  <a:lnTo>
                    <a:pt x="23" y="37"/>
                  </a:lnTo>
                  <a:lnTo>
                    <a:pt x="11" y="29"/>
                  </a:lnTo>
                  <a:lnTo>
                    <a:pt x="0" y="19"/>
                  </a:lnTo>
                  <a:lnTo>
                    <a:pt x="9" y="9"/>
                  </a:lnTo>
                  <a:lnTo>
                    <a:pt x="19" y="18"/>
                  </a:lnTo>
                  <a:lnTo>
                    <a:pt x="30" y="25"/>
                  </a:lnTo>
                  <a:lnTo>
                    <a:pt x="42" y="31"/>
                  </a:lnTo>
                  <a:lnTo>
                    <a:pt x="54" y="36"/>
                  </a:lnTo>
                  <a:lnTo>
                    <a:pt x="66" y="40"/>
                  </a:lnTo>
                  <a:lnTo>
                    <a:pt x="79" y="42"/>
                  </a:lnTo>
                  <a:lnTo>
                    <a:pt x="91" y="44"/>
                  </a:lnTo>
                  <a:lnTo>
                    <a:pt x="103" y="43"/>
                  </a:lnTo>
                  <a:lnTo>
                    <a:pt x="116" y="42"/>
                  </a:lnTo>
                  <a:lnTo>
                    <a:pt x="128" y="40"/>
                  </a:lnTo>
                  <a:lnTo>
                    <a:pt x="140" y="36"/>
                  </a:lnTo>
                  <a:lnTo>
                    <a:pt x="152" y="31"/>
                  </a:lnTo>
                  <a:lnTo>
                    <a:pt x="163" y="26"/>
                  </a:lnTo>
                  <a:lnTo>
                    <a:pt x="173" y="19"/>
                  </a:lnTo>
                  <a:lnTo>
                    <a:pt x="183" y="10"/>
                  </a:lnTo>
                  <a:lnTo>
                    <a:pt x="193" y="0"/>
                  </a:lnTo>
                  <a:lnTo>
                    <a:pt x="202" y="1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90" name="Freeform 226"/>
            <p:cNvSpPr>
              <a:spLocks/>
            </p:cNvSpPr>
            <p:nvPr/>
          </p:nvSpPr>
          <p:spPr bwMode="auto">
            <a:xfrm>
              <a:off x="3709" y="3740"/>
              <a:ext cx="58" cy="20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19" y="11"/>
                </a:cxn>
                <a:cxn ang="0">
                  <a:pos x="28" y="22"/>
                </a:cxn>
                <a:cxn ang="0">
                  <a:pos x="35" y="34"/>
                </a:cxn>
                <a:cxn ang="0">
                  <a:pos x="43" y="47"/>
                </a:cxn>
                <a:cxn ang="0">
                  <a:pos x="49" y="60"/>
                </a:cxn>
                <a:cxn ang="0">
                  <a:pos x="53" y="74"/>
                </a:cxn>
                <a:cxn ang="0">
                  <a:pos x="56" y="87"/>
                </a:cxn>
                <a:cxn ang="0">
                  <a:pos x="57" y="101"/>
                </a:cxn>
                <a:cxn ang="0">
                  <a:pos x="57" y="115"/>
                </a:cxn>
                <a:cxn ang="0">
                  <a:pos x="57" y="129"/>
                </a:cxn>
                <a:cxn ang="0">
                  <a:pos x="54" y="143"/>
                </a:cxn>
                <a:cxn ang="0">
                  <a:pos x="51" y="157"/>
                </a:cxn>
                <a:cxn ang="0">
                  <a:pos x="46" y="169"/>
                </a:cxn>
                <a:cxn ang="0">
                  <a:pos x="39" y="182"/>
                </a:cxn>
                <a:cxn ang="0">
                  <a:pos x="32" y="194"/>
                </a:cxn>
                <a:cxn ang="0">
                  <a:pos x="23" y="206"/>
                </a:cxn>
                <a:cxn ang="0">
                  <a:pos x="14" y="196"/>
                </a:cxn>
                <a:cxn ang="0">
                  <a:pos x="22" y="186"/>
                </a:cxn>
                <a:cxn ang="0">
                  <a:pos x="28" y="175"/>
                </a:cxn>
                <a:cxn ang="0">
                  <a:pos x="34" y="164"/>
                </a:cxn>
                <a:cxn ang="0">
                  <a:pos x="38" y="152"/>
                </a:cxn>
                <a:cxn ang="0">
                  <a:pos x="42" y="139"/>
                </a:cxn>
                <a:cxn ang="0">
                  <a:pos x="44" y="128"/>
                </a:cxn>
                <a:cxn ang="0">
                  <a:pos x="45" y="115"/>
                </a:cxn>
                <a:cxn ang="0">
                  <a:pos x="45" y="102"/>
                </a:cxn>
                <a:cxn ang="0">
                  <a:pos x="43" y="89"/>
                </a:cxn>
                <a:cxn ang="0">
                  <a:pos x="40" y="77"/>
                </a:cxn>
                <a:cxn ang="0">
                  <a:pos x="36" y="65"/>
                </a:cxn>
                <a:cxn ang="0">
                  <a:pos x="31" y="53"/>
                </a:cxn>
                <a:cxn ang="0">
                  <a:pos x="25" y="41"/>
                </a:cxn>
                <a:cxn ang="0">
                  <a:pos x="18" y="30"/>
                </a:cxn>
                <a:cxn ang="0">
                  <a:pos x="10" y="20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8" y="0"/>
                </a:cxn>
              </a:cxnLst>
              <a:rect l="0" t="0" r="r" b="b"/>
              <a:pathLst>
                <a:path w="58" h="207">
                  <a:moveTo>
                    <a:pt x="8" y="0"/>
                  </a:moveTo>
                  <a:lnTo>
                    <a:pt x="8" y="0"/>
                  </a:lnTo>
                  <a:lnTo>
                    <a:pt x="19" y="11"/>
                  </a:lnTo>
                  <a:lnTo>
                    <a:pt x="28" y="22"/>
                  </a:lnTo>
                  <a:lnTo>
                    <a:pt x="35" y="34"/>
                  </a:lnTo>
                  <a:lnTo>
                    <a:pt x="43" y="47"/>
                  </a:lnTo>
                  <a:lnTo>
                    <a:pt x="49" y="60"/>
                  </a:lnTo>
                  <a:lnTo>
                    <a:pt x="53" y="74"/>
                  </a:lnTo>
                  <a:lnTo>
                    <a:pt x="56" y="87"/>
                  </a:lnTo>
                  <a:lnTo>
                    <a:pt x="57" y="101"/>
                  </a:lnTo>
                  <a:lnTo>
                    <a:pt x="57" y="115"/>
                  </a:lnTo>
                  <a:lnTo>
                    <a:pt x="57" y="129"/>
                  </a:lnTo>
                  <a:lnTo>
                    <a:pt x="54" y="143"/>
                  </a:lnTo>
                  <a:lnTo>
                    <a:pt x="51" y="157"/>
                  </a:lnTo>
                  <a:lnTo>
                    <a:pt x="46" y="169"/>
                  </a:lnTo>
                  <a:lnTo>
                    <a:pt x="39" y="182"/>
                  </a:lnTo>
                  <a:lnTo>
                    <a:pt x="32" y="194"/>
                  </a:lnTo>
                  <a:lnTo>
                    <a:pt x="23" y="206"/>
                  </a:lnTo>
                  <a:lnTo>
                    <a:pt x="14" y="196"/>
                  </a:lnTo>
                  <a:lnTo>
                    <a:pt x="22" y="186"/>
                  </a:lnTo>
                  <a:lnTo>
                    <a:pt x="28" y="175"/>
                  </a:lnTo>
                  <a:lnTo>
                    <a:pt x="34" y="164"/>
                  </a:lnTo>
                  <a:lnTo>
                    <a:pt x="38" y="152"/>
                  </a:lnTo>
                  <a:lnTo>
                    <a:pt x="42" y="139"/>
                  </a:lnTo>
                  <a:lnTo>
                    <a:pt x="44" y="128"/>
                  </a:lnTo>
                  <a:lnTo>
                    <a:pt x="45" y="115"/>
                  </a:lnTo>
                  <a:lnTo>
                    <a:pt x="45" y="102"/>
                  </a:lnTo>
                  <a:lnTo>
                    <a:pt x="43" y="89"/>
                  </a:lnTo>
                  <a:lnTo>
                    <a:pt x="40" y="77"/>
                  </a:lnTo>
                  <a:lnTo>
                    <a:pt x="36" y="65"/>
                  </a:lnTo>
                  <a:lnTo>
                    <a:pt x="31" y="53"/>
                  </a:lnTo>
                  <a:lnTo>
                    <a:pt x="25" y="41"/>
                  </a:lnTo>
                  <a:lnTo>
                    <a:pt x="18" y="30"/>
                  </a:lnTo>
                  <a:lnTo>
                    <a:pt x="10" y="20"/>
                  </a:lnTo>
                  <a:lnTo>
                    <a:pt x="0" y="11"/>
                  </a:lnTo>
                  <a:lnTo>
                    <a:pt x="8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91" name="Freeform 227"/>
            <p:cNvSpPr>
              <a:spLocks/>
            </p:cNvSpPr>
            <p:nvPr/>
          </p:nvSpPr>
          <p:spPr bwMode="auto">
            <a:xfrm>
              <a:off x="3516" y="3702"/>
              <a:ext cx="202" cy="5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47"/>
                </a:cxn>
                <a:cxn ang="0">
                  <a:pos x="10" y="36"/>
                </a:cxn>
                <a:cxn ang="0">
                  <a:pos x="20" y="28"/>
                </a:cxn>
                <a:cxn ang="0">
                  <a:pos x="32" y="20"/>
                </a:cxn>
                <a:cxn ang="0">
                  <a:pos x="44" y="13"/>
                </a:cxn>
                <a:cxn ang="0">
                  <a:pos x="56" y="8"/>
                </a:cxn>
                <a:cxn ang="0">
                  <a:pos x="70" y="4"/>
                </a:cxn>
                <a:cxn ang="0">
                  <a:pos x="83" y="2"/>
                </a:cxn>
                <a:cxn ang="0">
                  <a:pos x="97" y="0"/>
                </a:cxn>
                <a:cxn ang="0">
                  <a:pos x="111" y="1"/>
                </a:cxn>
                <a:cxn ang="0">
                  <a:pos x="125" y="2"/>
                </a:cxn>
                <a:cxn ang="0">
                  <a:pos x="139" y="5"/>
                </a:cxn>
                <a:cxn ang="0">
                  <a:pos x="152" y="8"/>
                </a:cxn>
                <a:cxn ang="0">
                  <a:pos x="165" y="14"/>
                </a:cxn>
                <a:cxn ang="0">
                  <a:pos x="178" y="21"/>
                </a:cxn>
                <a:cxn ang="0">
                  <a:pos x="190" y="29"/>
                </a:cxn>
                <a:cxn ang="0">
                  <a:pos x="201" y="38"/>
                </a:cxn>
                <a:cxn ang="0">
                  <a:pos x="193" y="49"/>
                </a:cxn>
                <a:cxn ang="0">
                  <a:pos x="182" y="39"/>
                </a:cxn>
                <a:cxn ang="0">
                  <a:pos x="171" y="32"/>
                </a:cxn>
                <a:cxn ang="0">
                  <a:pos x="159" y="26"/>
                </a:cxn>
                <a:cxn ang="0">
                  <a:pos x="147" y="21"/>
                </a:cxn>
                <a:cxn ang="0">
                  <a:pos x="135" y="17"/>
                </a:cxn>
                <a:cxn ang="0">
                  <a:pos x="123" y="15"/>
                </a:cxn>
                <a:cxn ang="0">
                  <a:pos x="110" y="13"/>
                </a:cxn>
                <a:cxn ang="0">
                  <a:pos x="98" y="13"/>
                </a:cxn>
                <a:cxn ang="0">
                  <a:pos x="86" y="15"/>
                </a:cxn>
                <a:cxn ang="0">
                  <a:pos x="73" y="17"/>
                </a:cxn>
                <a:cxn ang="0">
                  <a:pos x="61" y="20"/>
                </a:cxn>
                <a:cxn ang="0">
                  <a:pos x="50" y="25"/>
                </a:cxn>
                <a:cxn ang="0">
                  <a:pos x="39" y="31"/>
                </a:cxn>
                <a:cxn ang="0">
                  <a:pos x="28" y="38"/>
                </a:cxn>
                <a:cxn ang="0">
                  <a:pos x="18" y="47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0" y="47"/>
                </a:cxn>
              </a:cxnLst>
              <a:rect l="0" t="0" r="r" b="b"/>
              <a:pathLst>
                <a:path w="202" h="57">
                  <a:moveTo>
                    <a:pt x="0" y="47"/>
                  </a:moveTo>
                  <a:lnTo>
                    <a:pt x="0" y="47"/>
                  </a:lnTo>
                  <a:lnTo>
                    <a:pt x="10" y="36"/>
                  </a:lnTo>
                  <a:lnTo>
                    <a:pt x="20" y="28"/>
                  </a:lnTo>
                  <a:lnTo>
                    <a:pt x="32" y="20"/>
                  </a:lnTo>
                  <a:lnTo>
                    <a:pt x="44" y="13"/>
                  </a:lnTo>
                  <a:lnTo>
                    <a:pt x="56" y="8"/>
                  </a:lnTo>
                  <a:lnTo>
                    <a:pt x="70" y="4"/>
                  </a:lnTo>
                  <a:lnTo>
                    <a:pt x="83" y="2"/>
                  </a:lnTo>
                  <a:lnTo>
                    <a:pt x="97" y="0"/>
                  </a:lnTo>
                  <a:lnTo>
                    <a:pt x="111" y="1"/>
                  </a:lnTo>
                  <a:lnTo>
                    <a:pt x="125" y="2"/>
                  </a:lnTo>
                  <a:lnTo>
                    <a:pt x="139" y="5"/>
                  </a:lnTo>
                  <a:lnTo>
                    <a:pt x="152" y="8"/>
                  </a:lnTo>
                  <a:lnTo>
                    <a:pt x="165" y="14"/>
                  </a:lnTo>
                  <a:lnTo>
                    <a:pt x="178" y="21"/>
                  </a:lnTo>
                  <a:lnTo>
                    <a:pt x="190" y="29"/>
                  </a:lnTo>
                  <a:lnTo>
                    <a:pt x="201" y="38"/>
                  </a:lnTo>
                  <a:lnTo>
                    <a:pt x="193" y="49"/>
                  </a:lnTo>
                  <a:lnTo>
                    <a:pt x="182" y="39"/>
                  </a:lnTo>
                  <a:lnTo>
                    <a:pt x="171" y="32"/>
                  </a:lnTo>
                  <a:lnTo>
                    <a:pt x="159" y="26"/>
                  </a:lnTo>
                  <a:lnTo>
                    <a:pt x="147" y="21"/>
                  </a:lnTo>
                  <a:lnTo>
                    <a:pt x="135" y="17"/>
                  </a:lnTo>
                  <a:lnTo>
                    <a:pt x="123" y="15"/>
                  </a:lnTo>
                  <a:lnTo>
                    <a:pt x="110" y="13"/>
                  </a:lnTo>
                  <a:lnTo>
                    <a:pt x="98" y="13"/>
                  </a:lnTo>
                  <a:lnTo>
                    <a:pt x="86" y="15"/>
                  </a:lnTo>
                  <a:lnTo>
                    <a:pt x="73" y="17"/>
                  </a:lnTo>
                  <a:lnTo>
                    <a:pt x="61" y="20"/>
                  </a:lnTo>
                  <a:lnTo>
                    <a:pt x="50" y="25"/>
                  </a:lnTo>
                  <a:lnTo>
                    <a:pt x="39" y="31"/>
                  </a:lnTo>
                  <a:lnTo>
                    <a:pt x="28" y="38"/>
                  </a:lnTo>
                  <a:lnTo>
                    <a:pt x="18" y="47"/>
                  </a:lnTo>
                  <a:lnTo>
                    <a:pt x="9" y="56"/>
                  </a:lnTo>
                  <a:lnTo>
                    <a:pt x="0" y="4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92" name="Freeform 228"/>
            <p:cNvSpPr>
              <a:spLocks/>
            </p:cNvSpPr>
            <p:nvPr/>
          </p:nvSpPr>
          <p:spPr bwMode="auto">
            <a:xfrm>
              <a:off x="3481" y="3749"/>
              <a:ext cx="59" cy="207"/>
            </a:xfrm>
            <a:custGeom>
              <a:avLst/>
              <a:gdLst/>
              <a:ahLst/>
              <a:cxnLst>
                <a:cxn ang="0">
                  <a:pos x="49" y="206"/>
                </a:cxn>
                <a:cxn ang="0">
                  <a:pos x="49" y="206"/>
                </a:cxn>
                <a:cxn ang="0">
                  <a:pos x="39" y="195"/>
                </a:cxn>
                <a:cxn ang="0">
                  <a:pos x="29" y="184"/>
                </a:cxn>
                <a:cxn ang="0">
                  <a:pos x="21" y="172"/>
                </a:cxn>
                <a:cxn ang="0">
                  <a:pos x="14" y="159"/>
                </a:cxn>
                <a:cxn ang="0">
                  <a:pos x="9" y="146"/>
                </a:cxn>
                <a:cxn ang="0">
                  <a:pos x="5" y="132"/>
                </a:cxn>
                <a:cxn ang="0">
                  <a:pos x="2" y="118"/>
                </a:cxn>
                <a:cxn ang="0">
                  <a:pos x="0" y="105"/>
                </a:cxn>
                <a:cxn ang="0">
                  <a:pos x="0" y="91"/>
                </a:cxn>
                <a:cxn ang="0">
                  <a:pos x="1" y="77"/>
                </a:cxn>
                <a:cxn ang="0">
                  <a:pos x="3" y="63"/>
                </a:cxn>
                <a:cxn ang="0">
                  <a:pos x="6" y="49"/>
                </a:cxn>
                <a:cxn ang="0">
                  <a:pos x="12" y="36"/>
                </a:cxn>
                <a:cxn ang="0">
                  <a:pos x="18" y="23"/>
                </a:cxn>
                <a:cxn ang="0">
                  <a:pos x="25" y="11"/>
                </a:cxn>
                <a:cxn ang="0">
                  <a:pos x="35" y="0"/>
                </a:cxn>
                <a:cxn ang="0">
                  <a:pos x="44" y="9"/>
                </a:cxn>
                <a:cxn ang="0">
                  <a:pos x="36" y="19"/>
                </a:cxn>
                <a:cxn ang="0">
                  <a:pos x="29" y="30"/>
                </a:cxn>
                <a:cxn ang="0">
                  <a:pos x="23" y="42"/>
                </a:cxn>
                <a:cxn ang="0">
                  <a:pos x="19" y="54"/>
                </a:cxn>
                <a:cxn ang="0">
                  <a:pos x="16" y="66"/>
                </a:cxn>
                <a:cxn ang="0">
                  <a:pos x="13" y="78"/>
                </a:cxn>
                <a:cxn ang="0">
                  <a:pos x="13" y="91"/>
                </a:cxn>
                <a:cxn ang="0">
                  <a:pos x="13" y="103"/>
                </a:cxn>
                <a:cxn ang="0">
                  <a:pos x="14" y="116"/>
                </a:cxn>
                <a:cxn ang="0">
                  <a:pos x="17" y="129"/>
                </a:cxn>
                <a:cxn ang="0">
                  <a:pos x="21" y="141"/>
                </a:cxn>
                <a:cxn ang="0">
                  <a:pos x="26" y="153"/>
                </a:cxn>
                <a:cxn ang="0">
                  <a:pos x="32" y="165"/>
                </a:cxn>
                <a:cxn ang="0">
                  <a:pos x="40" y="176"/>
                </a:cxn>
                <a:cxn ang="0">
                  <a:pos x="48" y="186"/>
                </a:cxn>
                <a:cxn ang="0">
                  <a:pos x="58" y="196"/>
                </a:cxn>
                <a:cxn ang="0">
                  <a:pos x="58" y="196"/>
                </a:cxn>
                <a:cxn ang="0">
                  <a:pos x="49" y="206"/>
                </a:cxn>
              </a:cxnLst>
              <a:rect l="0" t="0" r="r" b="b"/>
              <a:pathLst>
                <a:path w="59" h="207">
                  <a:moveTo>
                    <a:pt x="49" y="206"/>
                  </a:moveTo>
                  <a:lnTo>
                    <a:pt x="49" y="206"/>
                  </a:lnTo>
                  <a:lnTo>
                    <a:pt x="39" y="195"/>
                  </a:lnTo>
                  <a:lnTo>
                    <a:pt x="29" y="184"/>
                  </a:lnTo>
                  <a:lnTo>
                    <a:pt x="21" y="172"/>
                  </a:lnTo>
                  <a:lnTo>
                    <a:pt x="14" y="159"/>
                  </a:lnTo>
                  <a:lnTo>
                    <a:pt x="9" y="146"/>
                  </a:lnTo>
                  <a:lnTo>
                    <a:pt x="5" y="132"/>
                  </a:lnTo>
                  <a:lnTo>
                    <a:pt x="2" y="118"/>
                  </a:lnTo>
                  <a:lnTo>
                    <a:pt x="0" y="105"/>
                  </a:lnTo>
                  <a:lnTo>
                    <a:pt x="0" y="91"/>
                  </a:lnTo>
                  <a:lnTo>
                    <a:pt x="1" y="77"/>
                  </a:lnTo>
                  <a:lnTo>
                    <a:pt x="3" y="63"/>
                  </a:lnTo>
                  <a:lnTo>
                    <a:pt x="6" y="49"/>
                  </a:lnTo>
                  <a:lnTo>
                    <a:pt x="12" y="36"/>
                  </a:lnTo>
                  <a:lnTo>
                    <a:pt x="18" y="23"/>
                  </a:lnTo>
                  <a:lnTo>
                    <a:pt x="25" y="11"/>
                  </a:lnTo>
                  <a:lnTo>
                    <a:pt x="35" y="0"/>
                  </a:lnTo>
                  <a:lnTo>
                    <a:pt x="44" y="9"/>
                  </a:lnTo>
                  <a:lnTo>
                    <a:pt x="36" y="19"/>
                  </a:lnTo>
                  <a:lnTo>
                    <a:pt x="29" y="30"/>
                  </a:lnTo>
                  <a:lnTo>
                    <a:pt x="23" y="42"/>
                  </a:lnTo>
                  <a:lnTo>
                    <a:pt x="19" y="54"/>
                  </a:lnTo>
                  <a:lnTo>
                    <a:pt x="16" y="66"/>
                  </a:lnTo>
                  <a:lnTo>
                    <a:pt x="13" y="78"/>
                  </a:lnTo>
                  <a:lnTo>
                    <a:pt x="13" y="91"/>
                  </a:lnTo>
                  <a:lnTo>
                    <a:pt x="13" y="103"/>
                  </a:lnTo>
                  <a:lnTo>
                    <a:pt x="14" y="116"/>
                  </a:lnTo>
                  <a:lnTo>
                    <a:pt x="17" y="129"/>
                  </a:lnTo>
                  <a:lnTo>
                    <a:pt x="21" y="141"/>
                  </a:lnTo>
                  <a:lnTo>
                    <a:pt x="26" y="153"/>
                  </a:lnTo>
                  <a:lnTo>
                    <a:pt x="32" y="165"/>
                  </a:lnTo>
                  <a:lnTo>
                    <a:pt x="40" y="176"/>
                  </a:lnTo>
                  <a:lnTo>
                    <a:pt x="48" y="186"/>
                  </a:lnTo>
                  <a:lnTo>
                    <a:pt x="58" y="196"/>
                  </a:lnTo>
                  <a:lnTo>
                    <a:pt x="49" y="20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93" name="Freeform 229"/>
            <p:cNvSpPr>
              <a:spLocks/>
            </p:cNvSpPr>
            <p:nvPr/>
          </p:nvSpPr>
          <p:spPr bwMode="auto">
            <a:xfrm>
              <a:off x="2286" y="3194"/>
              <a:ext cx="239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6" y="111"/>
                </a:cxn>
                <a:cxn ang="0">
                  <a:pos x="238" y="15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9" h="112">
                  <a:moveTo>
                    <a:pt x="3" y="103"/>
                  </a:moveTo>
                  <a:lnTo>
                    <a:pt x="6" y="111"/>
                  </a:lnTo>
                  <a:lnTo>
                    <a:pt x="238" y="15"/>
                  </a:lnTo>
                  <a:lnTo>
                    <a:pt x="232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94" name="Freeform 230"/>
            <p:cNvSpPr>
              <a:spLocks/>
            </p:cNvSpPr>
            <p:nvPr/>
          </p:nvSpPr>
          <p:spPr bwMode="auto">
            <a:xfrm>
              <a:off x="2281" y="3294"/>
              <a:ext cx="113" cy="239"/>
            </a:xfrm>
            <a:custGeom>
              <a:avLst/>
              <a:gdLst/>
              <a:ahLst/>
              <a:cxnLst>
                <a:cxn ang="0">
                  <a:pos x="105" y="235"/>
                </a:cxn>
                <a:cxn ang="0">
                  <a:pos x="112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7" y="238"/>
                </a:cxn>
                <a:cxn ang="0">
                  <a:pos x="105" y="235"/>
                </a:cxn>
              </a:cxnLst>
              <a:rect l="0" t="0" r="r" b="b"/>
              <a:pathLst>
                <a:path w="113" h="239">
                  <a:moveTo>
                    <a:pt x="105" y="235"/>
                  </a:moveTo>
                  <a:lnTo>
                    <a:pt x="112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7" y="238"/>
                  </a:lnTo>
                  <a:lnTo>
                    <a:pt x="105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95" name="Freeform 231"/>
            <p:cNvSpPr>
              <a:spLocks/>
            </p:cNvSpPr>
            <p:nvPr/>
          </p:nvSpPr>
          <p:spPr bwMode="auto">
            <a:xfrm>
              <a:off x="2286" y="3194"/>
              <a:ext cx="239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6" y="111"/>
                </a:cxn>
                <a:cxn ang="0">
                  <a:pos x="238" y="15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9" h="112">
                  <a:moveTo>
                    <a:pt x="3" y="103"/>
                  </a:moveTo>
                  <a:lnTo>
                    <a:pt x="6" y="111"/>
                  </a:lnTo>
                  <a:lnTo>
                    <a:pt x="238" y="15"/>
                  </a:lnTo>
                  <a:lnTo>
                    <a:pt x="232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96" name="Freeform 232"/>
            <p:cNvSpPr>
              <a:spLocks/>
            </p:cNvSpPr>
            <p:nvPr/>
          </p:nvSpPr>
          <p:spPr bwMode="auto">
            <a:xfrm>
              <a:off x="2281" y="3294"/>
              <a:ext cx="113" cy="239"/>
            </a:xfrm>
            <a:custGeom>
              <a:avLst/>
              <a:gdLst/>
              <a:ahLst/>
              <a:cxnLst>
                <a:cxn ang="0">
                  <a:pos x="105" y="235"/>
                </a:cxn>
                <a:cxn ang="0">
                  <a:pos x="112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7" y="238"/>
                </a:cxn>
                <a:cxn ang="0">
                  <a:pos x="105" y="235"/>
                </a:cxn>
              </a:cxnLst>
              <a:rect l="0" t="0" r="r" b="b"/>
              <a:pathLst>
                <a:path w="113" h="239">
                  <a:moveTo>
                    <a:pt x="105" y="235"/>
                  </a:moveTo>
                  <a:lnTo>
                    <a:pt x="112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7" y="238"/>
                  </a:lnTo>
                  <a:lnTo>
                    <a:pt x="105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97" name="Freeform 233"/>
            <p:cNvSpPr>
              <a:spLocks/>
            </p:cNvSpPr>
            <p:nvPr/>
          </p:nvSpPr>
          <p:spPr bwMode="auto">
            <a:xfrm>
              <a:off x="2144" y="3518"/>
              <a:ext cx="239" cy="113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2"/>
                </a:cxn>
                <a:cxn ang="0">
                  <a:pos x="238" y="15"/>
                </a:cxn>
                <a:cxn ang="0">
                  <a:pos x="232" y="0"/>
                </a:cxn>
                <a:cxn ang="0">
                  <a:pos x="0" y="97"/>
                </a:cxn>
                <a:cxn ang="0">
                  <a:pos x="3" y="104"/>
                </a:cxn>
              </a:cxnLst>
              <a:rect l="0" t="0" r="r" b="b"/>
              <a:pathLst>
                <a:path w="239" h="113">
                  <a:moveTo>
                    <a:pt x="3" y="104"/>
                  </a:moveTo>
                  <a:lnTo>
                    <a:pt x="6" y="112"/>
                  </a:lnTo>
                  <a:lnTo>
                    <a:pt x="238" y="15"/>
                  </a:lnTo>
                  <a:lnTo>
                    <a:pt x="232" y="0"/>
                  </a:lnTo>
                  <a:lnTo>
                    <a:pt x="0" y="97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98" name="Freeform 234"/>
            <p:cNvSpPr>
              <a:spLocks/>
            </p:cNvSpPr>
            <p:nvPr/>
          </p:nvSpPr>
          <p:spPr bwMode="auto">
            <a:xfrm>
              <a:off x="2139" y="3619"/>
              <a:ext cx="112" cy="240"/>
            </a:xfrm>
            <a:custGeom>
              <a:avLst/>
              <a:gdLst/>
              <a:ahLst/>
              <a:cxnLst>
                <a:cxn ang="0">
                  <a:pos x="104" y="236"/>
                </a:cxn>
                <a:cxn ang="0">
                  <a:pos x="111" y="233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9"/>
                </a:cxn>
                <a:cxn ang="0">
                  <a:pos x="104" y="236"/>
                </a:cxn>
              </a:cxnLst>
              <a:rect l="0" t="0" r="r" b="b"/>
              <a:pathLst>
                <a:path w="112" h="240">
                  <a:moveTo>
                    <a:pt x="104" y="236"/>
                  </a:moveTo>
                  <a:lnTo>
                    <a:pt x="111" y="233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9"/>
                  </a:lnTo>
                  <a:lnTo>
                    <a:pt x="104" y="2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299" name="Freeform 235"/>
            <p:cNvSpPr>
              <a:spLocks/>
            </p:cNvSpPr>
            <p:nvPr/>
          </p:nvSpPr>
          <p:spPr bwMode="auto">
            <a:xfrm>
              <a:off x="2567" y="2550"/>
              <a:ext cx="239" cy="113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2"/>
                </a:cxn>
                <a:cxn ang="0">
                  <a:pos x="238" y="15"/>
                </a:cxn>
                <a:cxn ang="0">
                  <a:pos x="233" y="0"/>
                </a:cxn>
                <a:cxn ang="0">
                  <a:pos x="0" y="97"/>
                </a:cxn>
                <a:cxn ang="0">
                  <a:pos x="3" y="104"/>
                </a:cxn>
              </a:cxnLst>
              <a:rect l="0" t="0" r="r" b="b"/>
              <a:pathLst>
                <a:path w="239" h="113">
                  <a:moveTo>
                    <a:pt x="3" y="104"/>
                  </a:moveTo>
                  <a:lnTo>
                    <a:pt x="6" y="112"/>
                  </a:lnTo>
                  <a:lnTo>
                    <a:pt x="238" y="15"/>
                  </a:lnTo>
                  <a:lnTo>
                    <a:pt x="233" y="0"/>
                  </a:lnTo>
                  <a:lnTo>
                    <a:pt x="0" y="97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00" name="Freeform 236"/>
            <p:cNvSpPr>
              <a:spLocks/>
            </p:cNvSpPr>
            <p:nvPr/>
          </p:nvSpPr>
          <p:spPr bwMode="auto">
            <a:xfrm>
              <a:off x="2563" y="2651"/>
              <a:ext cx="112" cy="238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7"/>
                </a:cxn>
                <a:cxn ang="0">
                  <a:pos x="104" y="235"/>
                </a:cxn>
              </a:cxnLst>
              <a:rect l="0" t="0" r="r" b="b"/>
              <a:pathLst>
                <a:path w="112" h="238">
                  <a:moveTo>
                    <a:pt x="104" y="235"/>
                  </a:moveTo>
                  <a:lnTo>
                    <a:pt x="111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7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01" name="Freeform 237"/>
            <p:cNvSpPr>
              <a:spLocks/>
            </p:cNvSpPr>
            <p:nvPr/>
          </p:nvSpPr>
          <p:spPr bwMode="auto">
            <a:xfrm>
              <a:off x="2567" y="2550"/>
              <a:ext cx="239" cy="113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2"/>
                </a:cxn>
                <a:cxn ang="0">
                  <a:pos x="238" y="15"/>
                </a:cxn>
                <a:cxn ang="0">
                  <a:pos x="233" y="0"/>
                </a:cxn>
                <a:cxn ang="0">
                  <a:pos x="0" y="97"/>
                </a:cxn>
                <a:cxn ang="0">
                  <a:pos x="3" y="104"/>
                </a:cxn>
              </a:cxnLst>
              <a:rect l="0" t="0" r="r" b="b"/>
              <a:pathLst>
                <a:path w="239" h="113">
                  <a:moveTo>
                    <a:pt x="3" y="104"/>
                  </a:moveTo>
                  <a:lnTo>
                    <a:pt x="6" y="112"/>
                  </a:lnTo>
                  <a:lnTo>
                    <a:pt x="238" y="15"/>
                  </a:lnTo>
                  <a:lnTo>
                    <a:pt x="233" y="0"/>
                  </a:lnTo>
                  <a:lnTo>
                    <a:pt x="0" y="97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02" name="Freeform 238"/>
            <p:cNvSpPr>
              <a:spLocks/>
            </p:cNvSpPr>
            <p:nvPr/>
          </p:nvSpPr>
          <p:spPr bwMode="auto">
            <a:xfrm>
              <a:off x="2563" y="2651"/>
              <a:ext cx="112" cy="238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7"/>
                </a:cxn>
                <a:cxn ang="0">
                  <a:pos x="104" y="235"/>
                </a:cxn>
              </a:cxnLst>
              <a:rect l="0" t="0" r="r" b="b"/>
              <a:pathLst>
                <a:path w="112" h="238">
                  <a:moveTo>
                    <a:pt x="104" y="235"/>
                  </a:moveTo>
                  <a:lnTo>
                    <a:pt x="111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7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03" name="Freeform 239"/>
            <p:cNvSpPr>
              <a:spLocks/>
            </p:cNvSpPr>
            <p:nvPr/>
          </p:nvSpPr>
          <p:spPr bwMode="auto">
            <a:xfrm>
              <a:off x="2426" y="2875"/>
              <a:ext cx="238" cy="112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1"/>
                </a:cxn>
                <a:cxn ang="0">
                  <a:pos x="237" y="15"/>
                </a:cxn>
                <a:cxn ang="0">
                  <a:pos x="231" y="0"/>
                </a:cxn>
                <a:cxn ang="0">
                  <a:pos x="0" y="96"/>
                </a:cxn>
                <a:cxn ang="0">
                  <a:pos x="3" y="104"/>
                </a:cxn>
              </a:cxnLst>
              <a:rect l="0" t="0" r="r" b="b"/>
              <a:pathLst>
                <a:path w="238" h="112">
                  <a:moveTo>
                    <a:pt x="3" y="104"/>
                  </a:moveTo>
                  <a:lnTo>
                    <a:pt x="6" y="111"/>
                  </a:lnTo>
                  <a:lnTo>
                    <a:pt x="237" y="15"/>
                  </a:lnTo>
                  <a:lnTo>
                    <a:pt x="231" y="0"/>
                  </a:lnTo>
                  <a:lnTo>
                    <a:pt x="0" y="96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04" name="Freeform 240"/>
            <p:cNvSpPr>
              <a:spLocks/>
            </p:cNvSpPr>
            <p:nvPr/>
          </p:nvSpPr>
          <p:spPr bwMode="auto">
            <a:xfrm>
              <a:off x="2421" y="2976"/>
              <a:ext cx="112" cy="239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04" y="235"/>
                </a:cxn>
              </a:cxnLst>
              <a:rect l="0" t="0" r="r" b="b"/>
              <a:pathLst>
                <a:path w="112" h="239">
                  <a:moveTo>
                    <a:pt x="104" y="235"/>
                  </a:moveTo>
                  <a:lnTo>
                    <a:pt x="111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8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05" name="Freeform 241"/>
            <p:cNvSpPr>
              <a:spLocks/>
            </p:cNvSpPr>
            <p:nvPr/>
          </p:nvSpPr>
          <p:spPr bwMode="auto">
            <a:xfrm>
              <a:off x="2019" y="3720"/>
              <a:ext cx="273" cy="279"/>
            </a:xfrm>
            <a:custGeom>
              <a:avLst/>
              <a:gdLst/>
              <a:ahLst/>
              <a:cxnLst>
                <a:cxn ang="0">
                  <a:pos x="214" y="251"/>
                </a:cxn>
                <a:cxn ang="0">
                  <a:pos x="191" y="265"/>
                </a:cxn>
                <a:cxn ang="0">
                  <a:pos x="165" y="274"/>
                </a:cxn>
                <a:cxn ang="0">
                  <a:pos x="139" y="278"/>
                </a:cxn>
                <a:cxn ang="0">
                  <a:pos x="113" y="276"/>
                </a:cxn>
                <a:cxn ang="0">
                  <a:pos x="87" y="270"/>
                </a:cxn>
                <a:cxn ang="0">
                  <a:pos x="63" y="259"/>
                </a:cxn>
                <a:cxn ang="0">
                  <a:pos x="42" y="242"/>
                </a:cxn>
                <a:cxn ang="0">
                  <a:pos x="24" y="222"/>
                </a:cxn>
                <a:cxn ang="0">
                  <a:pos x="11" y="198"/>
                </a:cxn>
                <a:cxn ang="0">
                  <a:pos x="3" y="173"/>
                </a:cxn>
                <a:cxn ang="0">
                  <a:pos x="0" y="146"/>
                </a:cxn>
                <a:cxn ang="0">
                  <a:pos x="1" y="120"/>
                </a:cxn>
                <a:cxn ang="0">
                  <a:pos x="8" y="94"/>
                </a:cxn>
                <a:cxn ang="0">
                  <a:pos x="20" y="69"/>
                </a:cxn>
                <a:cxn ang="0">
                  <a:pos x="36" y="47"/>
                </a:cxn>
                <a:cxn ang="0">
                  <a:pos x="58" y="28"/>
                </a:cxn>
                <a:cxn ang="0">
                  <a:pos x="81" y="13"/>
                </a:cxn>
                <a:cxn ang="0">
                  <a:pos x="107" y="5"/>
                </a:cxn>
                <a:cxn ang="0">
                  <a:pos x="133" y="1"/>
                </a:cxn>
                <a:cxn ang="0">
                  <a:pos x="159" y="2"/>
                </a:cxn>
                <a:cxn ang="0">
                  <a:pos x="185" y="8"/>
                </a:cxn>
                <a:cxn ang="0">
                  <a:pos x="208" y="19"/>
                </a:cxn>
                <a:cxn ang="0">
                  <a:pos x="230" y="35"/>
                </a:cxn>
                <a:cxn ang="0">
                  <a:pos x="248" y="56"/>
                </a:cxn>
                <a:cxn ang="0">
                  <a:pos x="261" y="79"/>
                </a:cxn>
                <a:cxn ang="0">
                  <a:pos x="269" y="105"/>
                </a:cxn>
                <a:cxn ang="0">
                  <a:pos x="272" y="131"/>
                </a:cxn>
                <a:cxn ang="0">
                  <a:pos x="270" y="158"/>
                </a:cxn>
                <a:cxn ang="0">
                  <a:pos x="264" y="184"/>
                </a:cxn>
                <a:cxn ang="0">
                  <a:pos x="252" y="209"/>
                </a:cxn>
                <a:cxn ang="0">
                  <a:pos x="235" y="231"/>
                </a:cxn>
              </a:cxnLst>
              <a:rect l="0" t="0" r="r" b="b"/>
              <a:pathLst>
                <a:path w="273" h="279">
                  <a:moveTo>
                    <a:pt x="225" y="242"/>
                  </a:moveTo>
                  <a:lnTo>
                    <a:pt x="214" y="251"/>
                  </a:lnTo>
                  <a:lnTo>
                    <a:pt x="203" y="258"/>
                  </a:lnTo>
                  <a:lnTo>
                    <a:pt x="191" y="265"/>
                  </a:lnTo>
                  <a:lnTo>
                    <a:pt x="178" y="270"/>
                  </a:lnTo>
                  <a:lnTo>
                    <a:pt x="165" y="274"/>
                  </a:lnTo>
                  <a:lnTo>
                    <a:pt x="152" y="276"/>
                  </a:lnTo>
                  <a:lnTo>
                    <a:pt x="139" y="278"/>
                  </a:lnTo>
                  <a:lnTo>
                    <a:pt x="126" y="277"/>
                  </a:lnTo>
                  <a:lnTo>
                    <a:pt x="113" y="276"/>
                  </a:lnTo>
                  <a:lnTo>
                    <a:pt x="100" y="274"/>
                  </a:lnTo>
                  <a:lnTo>
                    <a:pt x="87" y="270"/>
                  </a:lnTo>
                  <a:lnTo>
                    <a:pt x="75" y="265"/>
                  </a:lnTo>
                  <a:lnTo>
                    <a:pt x="63" y="259"/>
                  </a:lnTo>
                  <a:lnTo>
                    <a:pt x="53" y="251"/>
                  </a:lnTo>
                  <a:lnTo>
                    <a:pt x="42" y="242"/>
                  </a:lnTo>
                  <a:lnTo>
                    <a:pt x="32" y="232"/>
                  </a:lnTo>
                  <a:lnTo>
                    <a:pt x="24" y="222"/>
                  </a:lnTo>
                  <a:lnTo>
                    <a:pt x="17" y="210"/>
                  </a:lnTo>
                  <a:lnTo>
                    <a:pt x="11" y="198"/>
                  </a:lnTo>
                  <a:lnTo>
                    <a:pt x="6" y="186"/>
                  </a:lnTo>
                  <a:lnTo>
                    <a:pt x="3" y="173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4" y="107"/>
                  </a:lnTo>
                  <a:lnTo>
                    <a:pt x="8" y="94"/>
                  </a:lnTo>
                  <a:lnTo>
                    <a:pt x="13" y="81"/>
                  </a:lnTo>
                  <a:lnTo>
                    <a:pt x="20" y="69"/>
                  </a:lnTo>
                  <a:lnTo>
                    <a:pt x="28" y="58"/>
                  </a:lnTo>
                  <a:lnTo>
                    <a:pt x="36" y="47"/>
                  </a:lnTo>
                  <a:lnTo>
                    <a:pt x="47" y="37"/>
                  </a:lnTo>
                  <a:lnTo>
                    <a:pt x="58" y="28"/>
                  </a:lnTo>
                  <a:lnTo>
                    <a:pt x="69" y="20"/>
                  </a:lnTo>
                  <a:lnTo>
                    <a:pt x="81" y="13"/>
                  </a:lnTo>
                  <a:lnTo>
                    <a:pt x="94" y="8"/>
                  </a:lnTo>
                  <a:lnTo>
                    <a:pt x="107" y="5"/>
                  </a:lnTo>
                  <a:lnTo>
                    <a:pt x="120" y="2"/>
                  </a:lnTo>
                  <a:lnTo>
                    <a:pt x="133" y="1"/>
                  </a:lnTo>
                  <a:lnTo>
                    <a:pt x="146" y="0"/>
                  </a:lnTo>
                  <a:lnTo>
                    <a:pt x="159" y="2"/>
                  </a:lnTo>
                  <a:lnTo>
                    <a:pt x="172" y="4"/>
                  </a:lnTo>
                  <a:lnTo>
                    <a:pt x="185" y="8"/>
                  </a:lnTo>
                  <a:lnTo>
                    <a:pt x="197" y="13"/>
                  </a:lnTo>
                  <a:lnTo>
                    <a:pt x="208" y="19"/>
                  </a:lnTo>
                  <a:lnTo>
                    <a:pt x="219" y="27"/>
                  </a:lnTo>
                  <a:lnTo>
                    <a:pt x="230" y="35"/>
                  </a:lnTo>
                  <a:lnTo>
                    <a:pt x="239" y="45"/>
                  </a:lnTo>
                  <a:lnTo>
                    <a:pt x="248" y="56"/>
                  </a:lnTo>
                  <a:lnTo>
                    <a:pt x="255" y="67"/>
                  </a:lnTo>
                  <a:lnTo>
                    <a:pt x="261" y="79"/>
                  </a:lnTo>
                  <a:lnTo>
                    <a:pt x="266" y="92"/>
                  </a:lnTo>
                  <a:lnTo>
                    <a:pt x="269" y="105"/>
                  </a:lnTo>
                  <a:lnTo>
                    <a:pt x="272" y="118"/>
                  </a:lnTo>
                  <a:lnTo>
                    <a:pt x="272" y="131"/>
                  </a:lnTo>
                  <a:lnTo>
                    <a:pt x="272" y="144"/>
                  </a:lnTo>
                  <a:lnTo>
                    <a:pt x="270" y="158"/>
                  </a:lnTo>
                  <a:lnTo>
                    <a:pt x="268" y="171"/>
                  </a:lnTo>
                  <a:lnTo>
                    <a:pt x="264" y="184"/>
                  </a:lnTo>
                  <a:lnTo>
                    <a:pt x="258" y="197"/>
                  </a:lnTo>
                  <a:lnTo>
                    <a:pt x="252" y="209"/>
                  </a:lnTo>
                  <a:lnTo>
                    <a:pt x="244" y="220"/>
                  </a:lnTo>
                  <a:lnTo>
                    <a:pt x="235" y="231"/>
                  </a:lnTo>
                  <a:lnTo>
                    <a:pt x="225" y="24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06" name="Freeform 242"/>
            <p:cNvSpPr>
              <a:spLocks/>
            </p:cNvSpPr>
            <p:nvPr/>
          </p:nvSpPr>
          <p:spPr bwMode="auto">
            <a:xfrm>
              <a:off x="2047" y="3948"/>
              <a:ext cx="202" cy="57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21" y="29"/>
                </a:cxn>
                <a:cxn ang="0">
                  <a:pos x="32" y="37"/>
                </a:cxn>
                <a:cxn ang="0">
                  <a:pos x="44" y="42"/>
                </a:cxn>
                <a:cxn ang="0">
                  <a:pos x="57" y="48"/>
                </a:cxn>
                <a:cxn ang="0">
                  <a:pos x="70" y="52"/>
                </a:cxn>
                <a:cxn ang="0">
                  <a:pos x="84" y="54"/>
                </a:cxn>
                <a:cxn ang="0">
                  <a:pos x="97" y="56"/>
                </a:cxn>
                <a:cxn ang="0">
                  <a:pos x="111" y="56"/>
                </a:cxn>
                <a:cxn ang="0">
                  <a:pos x="125" y="54"/>
                </a:cxn>
                <a:cxn ang="0">
                  <a:pos x="139" y="52"/>
                </a:cxn>
                <a:cxn ang="0">
                  <a:pos x="152" y="48"/>
                </a:cxn>
                <a:cxn ang="0">
                  <a:pos x="165" y="42"/>
                </a:cxn>
                <a:cxn ang="0">
                  <a:pos x="178" y="36"/>
                </a:cxn>
                <a:cxn ang="0">
                  <a:pos x="190" y="28"/>
                </a:cxn>
                <a:cxn ang="0">
                  <a:pos x="201" y="19"/>
                </a:cxn>
                <a:cxn ang="0">
                  <a:pos x="193" y="8"/>
                </a:cxn>
                <a:cxn ang="0">
                  <a:pos x="182" y="18"/>
                </a:cxn>
                <a:cxn ang="0">
                  <a:pos x="171" y="25"/>
                </a:cxn>
                <a:cxn ang="0">
                  <a:pos x="160" y="31"/>
                </a:cxn>
                <a:cxn ang="0">
                  <a:pos x="148" y="35"/>
                </a:cxn>
                <a:cxn ang="0">
                  <a:pos x="136" y="40"/>
                </a:cxn>
                <a:cxn ang="0">
                  <a:pos x="123" y="42"/>
                </a:cxn>
                <a:cxn ang="0">
                  <a:pos x="111" y="44"/>
                </a:cxn>
                <a:cxn ang="0">
                  <a:pos x="98" y="43"/>
                </a:cxn>
                <a:cxn ang="0">
                  <a:pos x="85" y="42"/>
                </a:cxn>
                <a:cxn ang="0">
                  <a:pos x="73" y="40"/>
                </a:cxn>
                <a:cxn ang="0">
                  <a:pos x="61" y="35"/>
                </a:cxn>
                <a:cxn ang="0">
                  <a:pos x="50" y="31"/>
                </a:cxn>
                <a:cxn ang="0">
                  <a:pos x="39" y="25"/>
                </a:cxn>
                <a:cxn ang="0">
                  <a:pos x="29" y="18"/>
                </a:cxn>
                <a:cxn ang="0">
                  <a:pos x="19" y="1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9"/>
                </a:cxn>
              </a:cxnLst>
              <a:rect l="0" t="0" r="r" b="b"/>
              <a:pathLst>
                <a:path w="202" h="57">
                  <a:moveTo>
                    <a:pt x="0" y="9"/>
                  </a:moveTo>
                  <a:lnTo>
                    <a:pt x="0" y="9"/>
                  </a:lnTo>
                  <a:lnTo>
                    <a:pt x="10" y="19"/>
                  </a:lnTo>
                  <a:lnTo>
                    <a:pt x="21" y="29"/>
                  </a:lnTo>
                  <a:lnTo>
                    <a:pt x="32" y="37"/>
                  </a:lnTo>
                  <a:lnTo>
                    <a:pt x="44" y="42"/>
                  </a:lnTo>
                  <a:lnTo>
                    <a:pt x="57" y="48"/>
                  </a:lnTo>
                  <a:lnTo>
                    <a:pt x="70" y="52"/>
                  </a:lnTo>
                  <a:lnTo>
                    <a:pt x="84" y="54"/>
                  </a:lnTo>
                  <a:lnTo>
                    <a:pt x="97" y="56"/>
                  </a:lnTo>
                  <a:lnTo>
                    <a:pt x="111" y="56"/>
                  </a:lnTo>
                  <a:lnTo>
                    <a:pt x="125" y="54"/>
                  </a:lnTo>
                  <a:lnTo>
                    <a:pt x="139" y="52"/>
                  </a:lnTo>
                  <a:lnTo>
                    <a:pt x="152" y="48"/>
                  </a:lnTo>
                  <a:lnTo>
                    <a:pt x="165" y="42"/>
                  </a:lnTo>
                  <a:lnTo>
                    <a:pt x="178" y="36"/>
                  </a:lnTo>
                  <a:lnTo>
                    <a:pt x="190" y="28"/>
                  </a:lnTo>
                  <a:lnTo>
                    <a:pt x="201" y="19"/>
                  </a:lnTo>
                  <a:lnTo>
                    <a:pt x="193" y="8"/>
                  </a:lnTo>
                  <a:lnTo>
                    <a:pt x="182" y="18"/>
                  </a:lnTo>
                  <a:lnTo>
                    <a:pt x="171" y="25"/>
                  </a:lnTo>
                  <a:lnTo>
                    <a:pt x="160" y="31"/>
                  </a:lnTo>
                  <a:lnTo>
                    <a:pt x="148" y="35"/>
                  </a:lnTo>
                  <a:lnTo>
                    <a:pt x="136" y="40"/>
                  </a:lnTo>
                  <a:lnTo>
                    <a:pt x="123" y="42"/>
                  </a:lnTo>
                  <a:lnTo>
                    <a:pt x="111" y="44"/>
                  </a:lnTo>
                  <a:lnTo>
                    <a:pt x="98" y="43"/>
                  </a:lnTo>
                  <a:lnTo>
                    <a:pt x="85" y="42"/>
                  </a:lnTo>
                  <a:lnTo>
                    <a:pt x="73" y="40"/>
                  </a:lnTo>
                  <a:lnTo>
                    <a:pt x="61" y="35"/>
                  </a:lnTo>
                  <a:lnTo>
                    <a:pt x="50" y="31"/>
                  </a:lnTo>
                  <a:lnTo>
                    <a:pt x="39" y="25"/>
                  </a:lnTo>
                  <a:lnTo>
                    <a:pt x="29" y="18"/>
                  </a:lnTo>
                  <a:lnTo>
                    <a:pt x="19" y="10"/>
                  </a:lnTo>
                  <a:lnTo>
                    <a:pt x="9" y="0"/>
                  </a:lnTo>
                  <a:lnTo>
                    <a:pt x="0" y="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07" name="Freeform 243"/>
            <p:cNvSpPr>
              <a:spLocks/>
            </p:cNvSpPr>
            <p:nvPr/>
          </p:nvSpPr>
          <p:spPr bwMode="auto">
            <a:xfrm>
              <a:off x="2012" y="3752"/>
              <a:ext cx="59" cy="206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39" y="11"/>
                </a:cxn>
                <a:cxn ang="0">
                  <a:pos x="30" y="22"/>
                </a:cxn>
                <a:cxn ang="0">
                  <a:pos x="22" y="34"/>
                </a:cxn>
                <a:cxn ang="0">
                  <a:pos x="15" y="46"/>
                </a:cxn>
                <a:cxn ang="0">
                  <a:pos x="9" y="60"/>
                </a:cxn>
                <a:cxn ang="0">
                  <a:pos x="5" y="73"/>
                </a:cxn>
                <a:cxn ang="0">
                  <a:pos x="2" y="87"/>
                </a:cxn>
                <a:cxn ang="0">
                  <a:pos x="1" y="100"/>
                </a:cxn>
                <a:cxn ang="0">
                  <a:pos x="0" y="114"/>
                </a:cxn>
                <a:cxn ang="0">
                  <a:pos x="1" y="129"/>
                </a:cxn>
                <a:cxn ang="0">
                  <a:pos x="3" y="142"/>
                </a:cxn>
                <a:cxn ang="0">
                  <a:pos x="7" y="156"/>
                </a:cxn>
                <a:cxn ang="0">
                  <a:pos x="12" y="169"/>
                </a:cxn>
                <a:cxn ang="0">
                  <a:pos x="18" y="181"/>
                </a:cxn>
                <a:cxn ang="0">
                  <a:pos x="26" y="194"/>
                </a:cxn>
                <a:cxn ang="0">
                  <a:pos x="35" y="205"/>
                </a:cxn>
                <a:cxn ang="0">
                  <a:pos x="44" y="196"/>
                </a:cxn>
                <a:cxn ang="0">
                  <a:pos x="36" y="185"/>
                </a:cxn>
                <a:cxn ang="0">
                  <a:pos x="30" y="175"/>
                </a:cxn>
                <a:cxn ang="0">
                  <a:pos x="23" y="163"/>
                </a:cxn>
                <a:cxn ang="0">
                  <a:pos x="19" y="152"/>
                </a:cxn>
                <a:cxn ang="0">
                  <a:pos x="16" y="139"/>
                </a:cxn>
                <a:cxn ang="0">
                  <a:pos x="14" y="127"/>
                </a:cxn>
                <a:cxn ang="0">
                  <a:pos x="13" y="114"/>
                </a:cxn>
                <a:cxn ang="0">
                  <a:pos x="14" y="102"/>
                </a:cxn>
                <a:cxn ang="0">
                  <a:pos x="15" y="89"/>
                </a:cxn>
                <a:cxn ang="0">
                  <a:pos x="18" y="77"/>
                </a:cxn>
                <a:cxn ang="0">
                  <a:pos x="22" y="64"/>
                </a:cxn>
                <a:cxn ang="0">
                  <a:pos x="26" y="52"/>
                </a:cxn>
                <a:cxn ang="0">
                  <a:pos x="33" y="41"/>
                </a:cxn>
                <a:cxn ang="0">
                  <a:pos x="40" y="30"/>
                </a:cxn>
                <a:cxn ang="0">
                  <a:pos x="48" y="20"/>
                </a:cxn>
                <a:cxn ang="0">
                  <a:pos x="58" y="10"/>
                </a:cxn>
                <a:cxn ang="0">
                  <a:pos x="58" y="10"/>
                </a:cxn>
                <a:cxn ang="0">
                  <a:pos x="50" y="0"/>
                </a:cxn>
              </a:cxnLst>
              <a:rect l="0" t="0" r="r" b="b"/>
              <a:pathLst>
                <a:path w="59" h="206">
                  <a:moveTo>
                    <a:pt x="50" y="0"/>
                  </a:moveTo>
                  <a:lnTo>
                    <a:pt x="50" y="0"/>
                  </a:lnTo>
                  <a:lnTo>
                    <a:pt x="39" y="11"/>
                  </a:lnTo>
                  <a:lnTo>
                    <a:pt x="30" y="22"/>
                  </a:lnTo>
                  <a:lnTo>
                    <a:pt x="22" y="34"/>
                  </a:lnTo>
                  <a:lnTo>
                    <a:pt x="15" y="46"/>
                  </a:lnTo>
                  <a:lnTo>
                    <a:pt x="9" y="60"/>
                  </a:lnTo>
                  <a:lnTo>
                    <a:pt x="5" y="73"/>
                  </a:lnTo>
                  <a:lnTo>
                    <a:pt x="2" y="87"/>
                  </a:lnTo>
                  <a:lnTo>
                    <a:pt x="1" y="100"/>
                  </a:lnTo>
                  <a:lnTo>
                    <a:pt x="0" y="114"/>
                  </a:lnTo>
                  <a:lnTo>
                    <a:pt x="1" y="129"/>
                  </a:lnTo>
                  <a:lnTo>
                    <a:pt x="3" y="142"/>
                  </a:lnTo>
                  <a:lnTo>
                    <a:pt x="7" y="156"/>
                  </a:lnTo>
                  <a:lnTo>
                    <a:pt x="12" y="169"/>
                  </a:lnTo>
                  <a:lnTo>
                    <a:pt x="18" y="181"/>
                  </a:lnTo>
                  <a:lnTo>
                    <a:pt x="26" y="194"/>
                  </a:lnTo>
                  <a:lnTo>
                    <a:pt x="35" y="205"/>
                  </a:lnTo>
                  <a:lnTo>
                    <a:pt x="44" y="196"/>
                  </a:lnTo>
                  <a:lnTo>
                    <a:pt x="36" y="185"/>
                  </a:lnTo>
                  <a:lnTo>
                    <a:pt x="30" y="175"/>
                  </a:lnTo>
                  <a:lnTo>
                    <a:pt x="23" y="163"/>
                  </a:lnTo>
                  <a:lnTo>
                    <a:pt x="19" y="152"/>
                  </a:lnTo>
                  <a:lnTo>
                    <a:pt x="16" y="139"/>
                  </a:lnTo>
                  <a:lnTo>
                    <a:pt x="14" y="127"/>
                  </a:lnTo>
                  <a:lnTo>
                    <a:pt x="13" y="114"/>
                  </a:lnTo>
                  <a:lnTo>
                    <a:pt x="14" y="102"/>
                  </a:lnTo>
                  <a:lnTo>
                    <a:pt x="15" y="89"/>
                  </a:lnTo>
                  <a:lnTo>
                    <a:pt x="18" y="77"/>
                  </a:lnTo>
                  <a:lnTo>
                    <a:pt x="22" y="64"/>
                  </a:lnTo>
                  <a:lnTo>
                    <a:pt x="26" y="52"/>
                  </a:lnTo>
                  <a:lnTo>
                    <a:pt x="33" y="41"/>
                  </a:lnTo>
                  <a:lnTo>
                    <a:pt x="40" y="30"/>
                  </a:lnTo>
                  <a:lnTo>
                    <a:pt x="48" y="20"/>
                  </a:lnTo>
                  <a:lnTo>
                    <a:pt x="58" y="10"/>
                  </a:lnTo>
                  <a:lnTo>
                    <a:pt x="5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08" name="Freeform 244"/>
            <p:cNvSpPr>
              <a:spLocks/>
            </p:cNvSpPr>
            <p:nvPr/>
          </p:nvSpPr>
          <p:spPr bwMode="auto">
            <a:xfrm>
              <a:off x="2062" y="3714"/>
              <a:ext cx="202" cy="57"/>
            </a:xfrm>
            <a:custGeom>
              <a:avLst/>
              <a:gdLst/>
              <a:ahLst/>
              <a:cxnLst>
                <a:cxn ang="0">
                  <a:pos x="201" y="46"/>
                </a:cxn>
                <a:cxn ang="0">
                  <a:pos x="201" y="46"/>
                </a:cxn>
                <a:cxn ang="0">
                  <a:pos x="191" y="36"/>
                </a:cxn>
                <a:cxn ang="0">
                  <a:pos x="180" y="27"/>
                </a:cxn>
                <a:cxn ang="0">
                  <a:pos x="169" y="19"/>
                </a:cxn>
                <a:cxn ang="0">
                  <a:pos x="157" y="13"/>
                </a:cxn>
                <a:cxn ang="0">
                  <a:pos x="144" y="7"/>
                </a:cxn>
                <a:cxn ang="0">
                  <a:pos x="130" y="4"/>
                </a:cxn>
                <a:cxn ang="0">
                  <a:pos x="117" y="1"/>
                </a:cxn>
                <a:cxn ang="0">
                  <a:pos x="104" y="0"/>
                </a:cxn>
                <a:cxn ang="0">
                  <a:pos x="89" y="0"/>
                </a:cxn>
                <a:cxn ang="0">
                  <a:pos x="76" y="1"/>
                </a:cxn>
                <a:cxn ang="0">
                  <a:pos x="62" y="4"/>
                </a:cxn>
                <a:cxn ang="0">
                  <a:pos x="49" y="8"/>
                </a:cxn>
                <a:cxn ang="0">
                  <a:pos x="35" y="14"/>
                </a:cxn>
                <a:cxn ang="0">
                  <a:pos x="23" y="20"/>
                </a:cxn>
                <a:cxn ang="0">
                  <a:pos x="11" y="28"/>
                </a:cxn>
                <a:cxn ang="0">
                  <a:pos x="0" y="38"/>
                </a:cxn>
                <a:cxn ang="0">
                  <a:pos x="8" y="48"/>
                </a:cxn>
                <a:cxn ang="0">
                  <a:pos x="19" y="39"/>
                </a:cxn>
                <a:cxn ang="0">
                  <a:pos x="30" y="32"/>
                </a:cxn>
                <a:cxn ang="0">
                  <a:pos x="41" y="25"/>
                </a:cxn>
                <a:cxn ang="0">
                  <a:pos x="53" y="20"/>
                </a:cxn>
                <a:cxn ang="0">
                  <a:pos x="65" y="17"/>
                </a:cxn>
                <a:cxn ang="0">
                  <a:pos x="78" y="14"/>
                </a:cxn>
                <a:cxn ang="0">
                  <a:pos x="91" y="13"/>
                </a:cxn>
                <a:cxn ang="0">
                  <a:pos x="103" y="12"/>
                </a:cxn>
                <a:cxn ang="0">
                  <a:pos x="115" y="14"/>
                </a:cxn>
                <a:cxn ang="0">
                  <a:pos x="128" y="16"/>
                </a:cxn>
                <a:cxn ang="0">
                  <a:pos x="140" y="20"/>
                </a:cxn>
                <a:cxn ang="0">
                  <a:pos x="151" y="24"/>
                </a:cxn>
                <a:cxn ang="0">
                  <a:pos x="162" y="31"/>
                </a:cxn>
                <a:cxn ang="0">
                  <a:pos x="172" y="38"/>
                </a:cxn>
                <a:cxn ang="0">
                  <a:pos x="183" y="46"/>
                </a:cxn>
                <a:cxn ang="0">
                  <a:pos x="192" y="56"/>
                </a:cxn>
                <a:cxn ang="0">
                  <a:pos x="192" y="56"/>
                </a:cxn>
                <a:cxn ang="0">
                  <a:pos x="201" y="46"/>
                </a:cxn>
              </a:cxnLst>
              <a:rect l="0" t="0" r="r" b="b"/>
              <a:pathLst>
                <a:path w="202" h="57">
                  <a:moveTo>
                    <a:pt x="201" y="46"/>
                  </a:moveTo>
                  <a:lnTo>
                    <a:pt x="201" y="46"/>
                  </a:lnTo>
                  <a:lnTo>
                    <a:pt x="191" y="36"/>
                  </a:lnTo>
                  <a:lnTo>
                    <a:pt x="180" y="27"/>
                  </a:lnTo>
                  <a:lnTo>
                    <a:pt x="169" y="19"/>
                  </a:lnTo>
                  <a:lnTo>
                    <a:pt x="157" y="13"/>
                  </a:lnTo>
                  <a:lnTo>
                    <a:pt x="144" y="7"/>
                  </a:lnTo>
                  <a:lnTo>
                    <a:pt x="130" y="4"/>
                  </a:lnTo>
                  <a:lnTo>
                    <a:pt x="117" y="1"/>
                  </a:lnTo>
                  <a:lnTo>
                    <a:pt x="104" y="0"/>
                  </a:lnTo>
                  <a:lnTo>
                    <a:pt x="89" y="0"/>
                  </a:lnTo>
                  <a:lnTo>
                    <a:pt x="76" y="1"/>
                  </a:lnTo>
                  <a:lnTo>
                    <a:pt x="62" y="4"/>
                  </a:lnTo>
                  <a:lnTo>
                    <a:pt x="49" y="8"/>
                  </a:lnTo>
                  <a:lnTo>
                    <a:pt x="35" y="14"/>
                  </a:lnTo>
                  <a:lnTo>
                    <a:pt x="23" y="20"/>
                  </a:lnTo>
                  <a:lnTo>
                    <a:pt x="11" y="28"/>
                  </a:lnTo>
                  <a:lnTo>
                    <a:pt x="0" y="38"/>
                  </a:lnTo>
                  <a:lnTo>
                    <a:pt x="8" y="48"/>
                  </a:lnTo>
                  <a:lnTo>
                    <a:pt x="19" y="39"/>
                  </a:lnTo>
                  <a:lnTo>
                    <a:pt x="30" y="32"/>
                  </a:lnTo>
                  <a:lnTo>
                    <a:pt x="41" y="25"/>
                  </a:lnTo>
                  <a:lnTo>
                    <a:pt x="53" y="20"/>
                  </a:lnTo>
                  <a:lnTo>
                    <a:pt x="65" y="17"/>
                  </a:lnTo>
                  <a:lnTo>
                    <a:pt x="78" y="14"/>
                  </a:lnTo>
                  <a:lnTo>
                    <a:pt x="91" y="13"/>
                  </a:lnTo>
                  <a:lnTo>
                    <a:pt x="103" y="12"/>
                  </a:lnTo>
                  <a:lnTo>
                    <a:pt x="115" y="14"/>
                  </a:lnTo>
                  <a:lnTo>
                    <a:pt x="128" y="16"/>
                  </a:lnTo>
                  <a:lnTo>
                    <a:pt x="140" y="20"/>
                  </a:lnTo>
                  <a:lnTo>
                    <a:pt x="151" y="24"/>
                  </a:lnTo>
                  <a:lnTo>
                    <a:pt x="162" y="31"/>
                  </a:lnTo>
                  <a:lnTo>
                    <a:pt x="172" y="38"/>
                  </a:lnTo>
                  <a:lnTo>
                    <a:pt x="183" y="46"/>
                  </a:lnTo>
                  <a:lnTo>
                    <a:pt x="192" y="56"/>
                  </a:lnTo>
                  <a:lnTo>
                    <a:pt x="201" y="4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09" name="Freeform 245"/>
            <p:cNvSpPr>
              <a:spLocks/>
            </p:cNvSpPr>
            <p:nvPr/>
          </p:nvSpPr>
          <p:spPr bwMode="auto">
            <a:xfrm>
              <a:off x="2240" y="3760"/>
              <a:ext cx="59" cy="208"/>
            </a:xfrm>
            <a:custGeom>
              <a:avLst/>
              <a:gdLst/>
              <a:ahLst/>
              <a:cxnLst>
                <a:cxn ang="0">
                  <a:pos x="8" y="207"/>
                </a:cxn>
                <a:cxn ang="0">
                  <a:pos x="8" y="207"/>
                </a:cxn>
                <a:cxn ang="0">
                  <a:pos x="19" y="196"/>
                </a:cxn>
                <a:cxn ang="0">
                  <a:pos x="28" y="184"/>
                </a:cxn>
                <a:cxn ang="0">
                  <a:pos x="36" y="172"/>
                </a:cxn>
                <a:cxn ang="0">
                  <a:pos x="43" y="160"/>
                </a:cxn>
                <a:cxn ang="0">
                  <a:pos x="49" y="146"/>
                </a:cxn>
                <a:cxn ang="0">
                  <a:pos x="53" y="133"/>
                </a:cxn>
                <a:cxn ang="0">
                  <a:pos x="56" y="119"/>
                </a:cxn>
                <a:cxn ang="0">
                  <a:pos x="58" y="105"/>
                </a:cxn>
                <a:cxn ang="0">
                  <a:pos x="58" y="91"/>
                </a:cxn>
                <a:cxn ang="0">
                  <a:pos x="57" y="77"/>
                </a:cxn>
                <a:cxn ang="0">
                  <a:pos x="55" y="63"/>
                </a:cxn>
                <a:cxn ang="0">
                  <a:pos x="51" y="50"/>
                </a:cxn>
                <a:cxn ang="0">
                  <a:pos x="46" y="37"/>
                </a:cxn>
                <a:cxn ang="0">
                  <a:pos x="40" y="24"/>
                </a:cxn>
                <a:cxn ang="0">
                  <a:pos x="32" y="12"/>
                </a:cxn>
                <a:cxn ang="0">
                  <a:pos x="23" y="0"/>
                </a:cxn>
                <a:cxn ang="0">
                  <a:pos x="14" y="10"/>
                </a:cxn>
                <a:cxn ang="0">
                  <a:pos x="22" y="20"/>
                </a:cxn>
                <a:cxn ang="0">
                  <a:pos x="28" y="31"/>
                </a:cxn>
                <a:cxn ang="0">
                  <a:pos x="35" y="42"/>
                </a:cxn>
                <a:cxn ang="0">
                  <a:pos x="39" y="54"/>
                </a:cxn>
                <a:cxn ang="0">
                  <a:pos x="42" y="66"/>
                </a:cxn>
                <a:cxn ang="0">
                  <a:pos x="44" y="79"/>
                </a:cxn>
                <a:cxn ang="0">
                  <a:pos x="45" y="91"/>
                </a:cxn>
                <a:cxn ang="0">
                  <a:pos x="45" y="104"/>
                </a:cxn>
                <a:cxn ang="0">
                  <a:pos x="43" y="117"/>
                </a:cxn>
                <a:cxn ang="0">
                  <a:pos x="40" y="129"/>
                </a:cxn>
                <a:cxn ang="0">
                  <a:pos x="36" y="142"/>
                </a:cxn>
                <a:cxn ang="0">
                  <a:pos x="32" y="154"/>
                </a:cxn>
                <a:cxn ang="0">
                  <a:pos x="26" y="165"/>
                </a:cxn>
                <a:cxn ang="0">
                  <a:pos x="18" y="176"/>
                </a:cxn>
                <a:cxn ang="0">
                  <a:pos x="10" y="187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8" y="207"/>
                </a:cxn>
              </a:cxnLst>
              <a:rect l="0" t="0" r="r" b="b"/>
              <a:pathLst>
                <a:path w="59" h="208">
                  <a:moveTo>
                    <a:pt x="8" y="207"/>
                  </a:moveTo>
                  <a:lnTo>
                    <a:pt x="8" y="207"/>
                  </a:lnTo>
                  <a:lnTo>
                    <a:pt x="19" y="196"/>
                  </a:lnTo>
                  <a:lnTo>
                    <a:pt x="28" y="184"/>
                  </a:lnTo>
                  <a:lnTo>
                    <a:pt x="36" y="172"/>
                  </a:lnTo>
                  <a:lnTo>
                    <a:pt x="43" y="160"/>
                  </a:lnTo>
                  <a:lnTo>
                    <a:pt x="49" y="146"/>
                  </a:lnTo>
                  <a:lnTo>
                    <a:pt x="53" y="133"/>
                  </a:lnTo>
                  <a:lnTo>
                    <a:pt x="56" y="119"/>
                  </a:lnTo>
                  <a:lnTo>
                    <a:pt x="58" y="105"/>
                  </a:lnTo>
                  <a:lnTo>
                    <a:pt x="58" y="91"/>
                  </a:lnTo>
                  <a:lnTo>
                    <a:pt x="57" y="77"/>
                  </a:lnTo>
                  <a:lnTo>
                    <a:pt x="55" y="63"/>
                  </a:lnTo>
                  <a:lnTo>
                    <a:pt x="51" y="50"/>
                  </a:lnTo>
                  <a:lnTo>
                    <a:pt x="46" y="37"/>
                  </a:lnTo>
                  <a:lnTo>
                    <a:pt x="40" y="24"/>
                  </a:lnTo>
                  <a:lnTo>
                    <a:pt x="32" y="12"/>
                  </a:lnTo>
                  <a:lnTo>
                    <a:pt x="23" y="0"/>
                  </a:lnTo>
                  <a:lnTo>
                    <a:pt x="14" y="10"/>
                  </a:lnTo>
                  <a:lnTo>
                    <a:pt x="22" y="20"/>
                  </a:lnTo>
                  <a:lnTo>
                    <a:pt x="28" y="31"/>
                  </a:lnTo>
                  <a:lnTo>
                    <a:pt x="35" y="42"/>
                  </a:lnTo>
                  <a:lnTo>
                    <a:pt x="39" y="54"/>
                  </a:lnTo>
                  <a:lnTo>
                    <a:pt x="42" y="66"/>
                  </a:lnTo>
                  <a:lnTo>
                    <a:pt x="44" y="79"/>
                  </a:lnTo>
                  <a:lnTo>
                    <a:pt x="45" y="91"/>
                  </a:lnTo>
                  <a:lnTo>
                    <a:pt x="45" y="104"/>
                  </a:lnTo>
                  <a:lnTo>
                    <a:pt x="43" y="117"/>
                  </a:lnTo>
                  <a:lnTo>
                    <a:pt x="40" y="129"/>
                  </a:lnTo>
                  <a:lnTo>
                    <a:pt x="36" y="142"/>
                  </a:lnTo>
                  <a:lnTo>
                    <a:pt x="32" y="154"/>
                  </a:lnTo>
                  <a:lnTo>
                    <a:pt x="26" y="165"/>
                  </a:lnTo>
                  <a:lnTo>
                    <a:pt x="18" y="176"/>
                  </a:lnTo>
                  <a:lnTo>
                    <a:pt x="10" y="187"/>
                  </a:lnTo>
                  <a:lnTo>
                    <a:pt x="0" y="196"/>
                  </a:lnTo>
                  <a:lnTo>
                    <a:pt x="8" y="20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10" name="Freeform 246"/>
            <p:cNvSpPr>
              <a:spLocks/>
            </p:cNvSpPr>
            <p:nvPr/>
          </p:nvSpPr>
          <p:spPr bwMode="auto">
            <a:xfrm>
              <a:off x="2273" y="951"/>
              <a:ext cx="239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9" h="112">
                  <a:moveTo>
                    <a:pt x="3" y="7"/>
                  </a:moveTo>
                  <a:lnTo>
                    <a:pt x="0" y="15"/>
                  </a:lnTo>
                  <a:lnTo>
                    <a:pt x="233" y="111"/>
                  </a:lnTo>
                  <a:lnTo>
                    <a:pt x="238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11" name="Freeform 247"/>
            <p:cNvSpPr>
              <a:spLocks/>
            </p:cNvSpPr>
            <p:nvPr/>
          </p:nvSpPr>
          <p:spPr bwMode="auto">
            <a:xfrm>
              <a:off x="2269" y="723"/>
              <a:ext cx="112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1" y="6"/>
                </a:cxn>
                <a:cxn ang="0">
                  <a:pos x="104" y="3"/>
                </a:cxn>
              </a:cxnLst>
              <a:rect l="0" t="0" r="r" b="b"/>
              <a:pathLst>
                <a:path w="112" h="239">
                  <a:moveTo>
                    <a:pt x="104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1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12" name="Freeform 248"/>
            <p:cNvSpPr>
              <a:spLocks/>
            </p:cNvSpPr>
            <p:nvPr/>
          </p:nvSpPr>
          <p:spPr bwMode="auto">
            <a:xfrm>
              <a:off x="2273" y="951"/>
              <a:ext cx="239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9" h="112">
                  <a:moveTo>
                    <a:pt x="3" y="7"/>
                  </a:moveTo>
                  <a:lnTo>
                    <a:pt x="0" y="15"/>
                  </a:lnTo>
                  <a:lnTo>
                    <a:pt x="233" y="111"/>
                  </a:lnTo>
                  <a:lnTo>
                    <a:pt x="238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13" name="Freeform 249"/>
            <p:cNvSpPr>
              <a:spLocks/>
            </p:cNvSpPr>
            <p:nvPr/>
          </p:nvSpPr>
          <p:spPr bwMode="auto">
            <a:xfrm>
              <a:off x="2269" y="723"/>
              <a:ext cx="112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1" y="6"/>
                </a:cxn>
                <a:cxn ang="0">
                  <a:pos x="104" y="3"/>
                </a:cxn>
              </a:cxnLst>
              <a:rect l="0" t="0" r="r" b="b"/>
              <a:pathLst>
                <a:path w="112" h="239">
                  <a:moveTo>
                    <a:pt x="104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1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14" name="Freeform 250"/>
            <p:cNvSpPr>
              <a:spLocks/>
            </p:cNvSpPr>
            <p:nvPr/>
          </p:nvSpPr>
          <p:spPr bwMode="auto">
            <a:xfrm>
              <a:off x="2131" y="626"/>
              <a:ext cx="239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9" h="112">
                  <a:moveTo>
                    <a:pt x="3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8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15" name="Freeform 251"/>
            <p:cNvSpPr>
              <a:spLocks/>
            </p:cNvSpPr>
            <p:nvPr/>
          </p:nvSpPr>
          <p:spPr bwMode="auto">
            <a:xfrm>
              <a:off x="2127" y="398"/>
              <a:ext cx="112" cy="239"/>
            </a:xfrm>
            <a:custGeom>
              <a:avLst/>
              <a:gdLst/>
              <a:ahLst/>
              <a:cxnLst>
                <a:cxn ang="0">
                  <a:pos x="103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1" y="6"/>
                </a:cxn>
                <a:cxn ang="0">
                  <a:pos x="103" y="3"/>
                </a:cxn>
              </a:cxnLst>
              <a:rect l="0" t="0" r="r" b="b"/>
              <a:pathLst>
                <a:path w="112" h="239">
                  <a:moveTo>
                    <a:pt x="103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1" y="6"/>
                  </a:lnTo>
                  <a:lnTo>
                    <a:pt x="103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16" name="Freeform 252"/>
            <p:cNvSpPr>
              <a:spLocks/>
            </p:cNvSpPr>
            <p:nvPr/>
          </p:nvSpPr>
          <p:spPr bwMode="auto">
            <a:xfrm>
              <a:off x="2555" y="1594"/>
              <a:ext cx="239" cy="112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8" y="96"/>
                </a:cxn>
                <a:cxn ang="0">
                  <a:pos x="5" y="0"/>
                </a:cxn>
                <a:cxn ang="0">
                  <a:pos x="2" y="7"/>
                </a:cxn>
              </a:cxnLst>
              <a:rect l="0" t="0" r="r" b="b"/>
              <a:pathLst>
                <a:path w="239" h="112">
                  <a:moveTo>
                    <a:pt x="2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8" y="96"/>
                  </a:lnTo>
                  <a:lnTo>
                    <a:pt x="5" y="0"/>
                  </a:lnTo>
                  <a:lnTo>
                    <a:pt x="2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17" name="Freeform 253"/>
            <p:cNvSpPr>
              <a:spLocks/>
            </p:cNvSpPr>
            <p:nvPr/>
          </p:nvSpPr>
          <p:spPr bwMode="auto">
            <a:xfrm>
              <a:off x="2550" y="1367"/>
              <a:ext cx="113" cy="238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7" y="0"/>
                </a:cxn>
                <a:cxn ang="0">
                  <a:pos x="0" y="231"/>
                </a:cxn>
                <a:cxn ang="0">
                  <a:pos x="15" y="237"/>
                </a:cxn>
                <a:cxn ang="0">
                  <a:pos x="112" y="6"/>
                </a:cxn>
                <a:cxn ang="0">
                  <a:pos x="104" y="3"/>
                </a:cxn>
              </a:cxnLst>
              <a:rect l="0" t="0" r="r" b="b"/>
              <a:pathLst>
                <a:path w="113" h="238">
                  <a:moveTo>
                    <a:pt x="104" y="3"/>
                  </a:moveTo>
                  <a:lnTo>
                    <a:pt x="97" y="0"/>
                  </a:lnTo>
                  <a:lnTo>
                    <a:pt x="0" y="231"/>
                  </a:lnTo>
                  <a:lnTo>
                    <a:pt x="15" y="237"/>
                  </a:lnTo>
                  <a:lnTo>
                    <a:pt x="112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18" name="Freeform 254"/>
            <p:cNvSpPr>
              <a:spLocks/>
            </p:cNvSpPr>
            <p:nvPr/>
          </p:nvSpPr>
          <p:spPr bwMode="auto">
            <a:xfrm>
              <a:off x="2555" y="1594"/>
              <a:ext cx="239" cy="112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8" y="96"/>
                </a:cxn>
                <a:cxn ang="0">
                  <a:pos x="5" y="0"/>
                </a:cxn>
                <a:cxn ang="0">
                  <a:pos x="2" y="7"/>
                </a:cxn>
              </a:cxnLst>
              <a:rect l="0" t="0" r="r" b="b"/>
              <a:pathLst>
                <a:path w="239" h="112">
                  <a:moveTo>
                    <a:pt x="2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8" y="96"/>
                  </a:lnTo>
                  <a:lnTo>
                    <a:pt x="5" y="0"/>
                  </a:lnTo>
                  <a:lnTo>
                    <a:pt x="2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19" name="Freeform 255"/>
            <p:cNvSpPr>
              <a:spLocks/>
            </p:cNvSpPr>
            <p:nvPr/>
          </p:nvSpPr>
          <p:spPr bwMode="auto">
            <a:xfrm>
              <a:off x="2550" y="1367"/>
              <a:ext cx="113" cy="238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7" y="0"/>
                </a:cxn>
                <a:cxn ang="0">
                  <a:pos x="0" y="231"/>
                </a:cxn>
                <a:cxn ang="0">
                  <a:pos x="15" y="237"/>
                </a:cxn>
                <a:cxn ang="0">
                  <a:pos x="112" y="6"/>
                </a:cxn>
                <a:cxn ang="0">
                  <a:pos x="104" y="3"/>
                </a:cxn>
              </a:cxnLst>
              <a:rect l="0" t="0" r="r" b="b"/>
              <a:pathLst>
                <a:path w="113" h="238">
                  <a:moveTo>
                    <a:pt x="104" y="3"/>
                  </a:moveTo>
                  <a:lnTo>
                    <a:pt x="97" y="0"/>
                  </a:lnTo>
                  <a:lnTo>
                    <a:pt x="0" y="231"/>
                  </a:lnTo>
                  <a:lnTo>
                    <a:pt x="15" y="237"/>
                  </a:lnTo>
                  <a:lnTo>
                    <a:pt x="112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20" name="Freeform 256"/>
            <p:cNvSpPr>
              <a:spLocks/>
            </p:cNvSpPr>
            <p:nvPr/>
          </p:nvSpPr>
          <p:spPr bwMode="auto">
            <a:xfrm>
              <a:off x="2413" y="1269"/>
              <a:ext cx="238" cy="112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0" y="15"/>
                </a:cxn>
                <a:cxn ang="0">
                  <a:pos x="231" y="111"/>
                </a:cxn>
                <a:cxn ang="0">
                  <a:pos x="237" y="96"/>
                </a:cxn>
                <a:cxn ang="0">
                  <a:pos x="6" y="0"/>
                </a:cxn>
                <a:cxn ang="0">
                  <a:pos x="3" y="8"/>
                </a:cxn>
              </a:cxnLst>
              <a:rect l="0" t="0" r="r" b="b"/>
              <a:pathLst>
                <a:path w="238" h="112">
                  <a:moveTo>
                    <a:pt x="3" y="8"/>
                  </a:moveTo>
                  <a:lnTo>
                    <a:pt x="0" y="15"/>
                  </a:lnTo>
                  <a:lnTo>
                    <a:pt x="231" y="111"/>
                  </a:lnTo>
                  <a:lnTo>
                    <a:pt x="237" y="96"/>
                  </a:lnTo>
                  <a:lnTo>
                    <a:pt x="6" y="0"/>
                  </a:lnTo>
                  <a:lnTo>
                    <a:pt x="3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21" name="Freeform 257"/>
            <p:cNvSpPr>
              <a:spLocks/>
            </p:cNvSpPr>
            <p:nvPr/>
          </p:nvSpPr>
          <p:spPr bwMode="auto">
            <a:xfrm>
              <a:off x="2409" y="1042"/>
              <a:ext cx="112" cy="239"/>
            </a:xfrm>
            <a:custGeom>
              <a:avLst/>
              <a:gdLst/>
              <a:ahLst/>
              <a:cxnLst>
                <a:cxn ang="0">
                  <a:pos x="103" y="2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4" y="238"/>
                </a:cxn>
                <a:cxn ang="0">
                  <a:pos x="111" y="5"/>
                </a:cxn>
                <a:cxn ang="0">
                  <a:pos x="103" y="2"/>
                </a:cxn>
              </a:cxnLst>
              <a:rect l="0" t="0" r="r" b="b"/>
              <a:pathLst>
                <a:path w="112" h="239">
                  <a:moveTo>
                    <a:pt x="103" y="2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4" y="238"/>
                  </a:lnTo>
                  <a:lnTo>
                    <a:pt x="111" y="5"/>
                  </a:lnTo>
                  <a:lnTo>
                    <a:pt x="103" y="2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22" name="Freeform 258"/>
            <p:cNvSpPr>
              <a:spLocks/>
            </p:cNvSpPr>
            <p:nvPr/>
          </p:nvSpPr>
          <p:spPr bwMode="auto">
            <a:xfrm>
              <a:off x="2006" y="258"/>
              <a:ext cx="274" cy="278"/>
            </a:xfrm>
            <a:custGeom>
              <a:avLst/>
              <a:gdLst/>
              <a:ahLst/>
              <a:cxnLst>
                <a:cxn ang="0">
                  <a:pos x="214" y="27"/>
                </a:cxn>
                <a:cxn ang="0">
                  <a:pos x="191" y="13"/>
                </a:cxn>
                <a:cxn ang="0">
                  <a:pos x="166" y="4"/>
                </a:cxn>
                <a:cxn ang="0">
                  <a:pos x="139" y="0"/>
                </a:cxn>
                <a:cxn ang="0">
                  <a:pos x="113" y="1"/>
                </a:cxn>
                <a:cxn ang="0">
                  <a:pos x="87" y="8"/>
                </a:cxn>
                <a:cxn ang="0">
                  <a:pos x="64" y="19"/>
                </a:cxn>
                <a:cxn ang="0">
                  <a:pos x="43" y="35"/>
                </a:cxn>
                <a:cxn ang="0">
                  <a:pos x="24" y="56"/>
                </a:cxn>
                <a:cxn ang="0">
                  <a:pos x="11" y="80"/>
                </a:cxn>
                <a:cxn ang="0">
                  <a:pos x="3" y="105"/>
                </a:cxn>
                <a:cxn ang="0">
                  <a:pos x="0" y="131"/>
                </a:cxn>
                <a:cxn ang="0">
                  <a:pos x="2" y="158"/>
                </a:cxn>
                <a:cxn ang="0">
                  <a:pos x="9" y="184"/>
                </a:cxn>
                <a:cxn ang="0">
                  <a:pos x="21" y="208"/>
                </a:cxn>
                <a:cxn ang="0">
                  <a:pos x="37" y="230"/>
                </a:cxn>
                <a:cxn ang="0">
                  <a:pos x="58" y="250"/>
                </a:cxn>
                <a:cxn ang="0">
                  <a:pos x="82" y="264"/>
                </a:cxn>
                <a:cxn ang="0">
                  <a:pos x="107" y="273"/>
                </a:cxn>
                <a:cxn ang="0">
                  <a:pos x="133" y="277"/>
                </a:cxn>
                <a:cxn ang="0">
                  <a:pos x="159" y="276"/>
                </a:cxn>
                <a:cxn ang="0">
                  <a:pos x="185" y="270"/>
                </a:cxn>
                <a:cxn ang="0">
                  <a:pos x="209" y="258"/>
                </a:cxn>
                <a:cxn ang="0">
                  <a:pos x="230" y="242"/>
                </a:cxn>
                <a:cxn ang="0">
                  <a:pos x="248" y="222"/>
                </a:cxn>
                <a:cxn ang="0">
                  <a:pos x="262" y="198"/>
                </a:cxn>
                <a:cxn ang="0">
                  <a:pos x="270" y="173"/>
                </a:cxn>
                <a:cxn ang="0">
                  <a:pos x="273" y="146"/>
                </a:cxn>
                <a:cxn ang="0">
                  <a:pos x="271" y="120"/>
                </a:cxn>
                <a:cxn ang="0">
                  <a:pos x="264" y="93"/>
                </a:cxn>
                <a:cxn ang="0">
                  <a:pos x="252" y="69"/>
                </a:cxn>
                <a:cxn ang="0">
                  <a:pos x="236" y="46"/>
                </a:cxn>
              </a:cxnLst>
              <a:rect l="0" t="0" r="r" b="b"/>
              <a:pathLst>
                <a:path w="274" h="278">
                  <a:moveTo>
                    <a:pt x="225" y="36"/>
                  </a:moveTo>
                  <a:lnTo>
                    <a:pt x="214" y="27"/>
                  </a:lnTo>
                  <a:lnTo>
                    <a:pt x="203" y="19"/>
                  </a:lnTo>
                  <a:lnTo>
                    <a:pt x="191" y="13"/>
                  </a:lnTo>
                  <a:lnTo>
                    <a:pt x="178" y="8"/>
                  </a:lnTo>
                  <a:lnTo>
                    <a:pt x="166" y="4"/>
                  </a:lnTo>
                  <a:lnTo>
                    <a:pt x="152" y="1"/>
                  </a:lnTo>
                  <a:lnTo>
                    <a:pt x="139" y="0"/>
                  </a:lnTo>
                  <a:lnTo>
                    <a:pt x="126" y="0"/>
                  </a:lnTo>
                  <a:lnTo>
                    <a:pt x="113" y="1"/>
                  </a:lnTo>
                  <a:lnTo>
                    <a:pt x="100" y="4"/>
                  </a:lnTo>
                  <a:lnTo>
                    <a:pt x="87" y="8"/>
                  </a:lnTo>
                  <a:lnTo>
                    <a:pt x="75" y="12"/>
                  </a:lnTo>
                  <a:lnTo>
                    <a:pt x="64" y="19"/>
                  </a:lnTo>
                  <a:lnTo>
                    <a:pt x="53" y="26"/>
                  </a:lnTo>
                  <a:lnTo>
                    <a:pt x="43" y="35"/>
                  </a:lnTo>
                  <a:lnTo>
                    <a:pt x="33" y="45"/>
                  </a:lnTo>
                  <a:lnTo>
                    <a:pt x="24" y="56"/>
                  </a:lnTo>
                  <a:lnTo>
                    <a:pt x="17" y="67"/>
                  </a:lnTo>
                  <a:lnTo>
                    <a:pt x="11" y="80"/>
                  </a:lnTo>
                  <a:lnTo>
                    <a:pt x="6" y="92"/>
                  </a:lnTo>
                  <a:lnTo>
                    <a:pt x="3" y="105"/>
                  </a:lnTo>
                  <a:lnTo>
                    <a:pt x="1" y="118"/>
                  </a:lnTo>
                  <a:lnTo>
                    <a:pt x="0" y="131"/>
                  </a:lnTo>
                  <a:lnTo>
                    <a:pt x="1" y="145"/>
                  </a:lnTo>
                  <a:lnTo>
                    <a:pt x="2" y="158"/>
                  </a:lnTo>
                  <a:lnTo>
                    <a:pt x="5" y="170"/>
                  </a:lnTo>
                  <a:lnTo>
                    <a:pt x="9" y="184"/>
                  </a:lnTo>
                  <a:lnTo>
                    <a:pt x="14" y="196"/>
                  </a:lnTo>
                  <a:lnTo>
                    <a:pt x="21" y="208"/>
                  </a:lnTo>
                  <a:lnTo>
                    <a:pt x="28" y="220"/>
                  </a:lnTo>
                  <a:lnTo>
                    <a:pt x="37" y="230"/>
                  </a:lnTo>
                  <a:lnTo>
                    <a:pt x="47" y="241"/>
                  </a:lnTo>
                  <a:lnTo>
                    <a:pt x="58" y="250"/>
                  </a:lnTo>
                  <a:lnTo>
                    <a:pt x="70" y="257"/>
                  </a:lnTo>
                  <a:lnTo>
                    <a:pt x="82" y="264"/>
                  </a:lnTo>
                  <a:lnTo>
                    <a:pt x="94" y="269"/>
                  </a:lnTo>
                  <a:lnTo>
                    <a:pt x="107" y="273"/>
                  </a:lnTo>
                  <a:lnTo>
                    <a:pt x="120" y="276"/>
                  </a:lnTo>
                  <a:lnTo>
                    <a:pt x="133" y="277"/>
                  </a:lnTo>
                  <a:lnTo>
                    <a:pt x="147" y="277"/>
                  </a:lnTo>
                  <a:lnTo>
                    <a:pt x="159" y="276"/>
                  </a:lnTo>
                  <a:lnTo>
                    <a:pt x="173" y="273"/>
                  </a:lnTo>
                  <a:lnTo>
                    <a:pt x="185" y="270"/>
                  </a:lnTo>
                  <a:lnTo>
                    <a:pt x="197" y="265"/>
                  </a:lnTo>
                  <a:lnTo>
                    <a:pt x="209" y="258"/>
                  </a:lnTo>
                  <a:lnTo>
                    <a:pt x="220" y="251"/>
                  </a:lnTo>
                  <a:lnTo>
                    <a:pt x="230" y="242"/>
                  </a:lnTo>
                  <a:lnTo>
                    <a:pt x="240" y="233"/>
                  </a:lnTo>
                  <a:lnTo>
                    <a:pt x="248" y="222"/>
                  </a:lnTo>
                  <a:lnTo>
                    <a:pt x="255" y="210"/>
                  </a:lnTo>
                  <a:lnTo>
                    <a:pt x="262" y="198"/>
                  </a:lnTo>
                  <a:lnTo>
                    <a:pt x="266" y="185"/>
                  </a:lnTo>
                  <a:lnTo>
                    <a:pt x="270" y="173"/>
                  </a:lnTo>
                  <a:lnTo>
                    <a:pt x="272" y="160"/>
                  </a:lnTo>
                  <a:lnTo>
                    <a:pt x="273" y="146"/>
                  </a:lnTo>
                  <a:lnTo>
                    <a:pt x="273" y="133"/>
                  </a:lnTo>
                  <a:lnTo>
                    <a:pt x="271" y="120"/>
                  </a:lnTo>
                  <a:lnTo>
                    <a:pt x="268" y="107"/>
                  </a:lnTo>
                  <a:lnTo>
                    <a:pt x="264" y="93"/>
                  </a:lnTo>
                  <a:lnTo>
                    <a:pt x="259" y="81"/>
                  </a:lnTo>
                  <a:lnTo>
                    <a:pt x="252" y="69"/>
                  </a:lnTo>
                  <a:lnTo>
                    <a:pt x="244" y="57"/>
                  </a:lnTo>
                  <a:lnTo>
                    <a:pt x="236" y="46"/>
                  </a:lnTo>
                  <a:lnTo>
                    <a:pt x="225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23" name="Freeform 259"/>
            <p:cNvSpPr>
              <a:spLocks/>
            </p:cNvSpPr>
            <p:nvPr/>
          </p:nvSpPr>
          <p:spPr bwMode="auto">
            <a:xfrm>
              <a:off x="2034" y="251"/>
              <a:ext cx="202" cy="58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47"/>
                </a:cxn>
                <a:cxn ang="0">
                  <a:pos x="10" y="38"/>
                </a:cxn>
                <a:cxn ang="0">
                  <a:pos x="21" y="28"/>
                </a:cxn>
                <a:cxn ang="0">
                  <a:pos x="32" y="20"/>
                </a:cxn>
                <a:cxn ang="0">
                  <a:pos x="44" y="14"/>
                </a:cxn>
                <a:cxn ang="0">
                  <a:pos x="57" y="8"/>
                </a:cxn>
                <a:cxn ang="0">
                  <a:pos x="70" y="4"/>
                </a:cxn>
                <a:cxn ang="0">
                  <a:pos x="84" y="2"/>
                </a:cxn>
                <a:cxn ang="0">
                  <a:pos x="97" y="0"/>
                </a:cxn>
                <a:cxn ang="0">
                  <a:pos x="112" y="0"/>
                </a:cxn>
                <a:cxn ang="0">
                  <a:pos x="126" y="2"/>
                </a:cxn>
                <a:cxn ang="0">
                  <a:pos x="139" y="4"/>
                </a:cxn>
                <a:cxn ang="0">
                  <a:pos x="153" y="8"/>
                </a:cxn>
                <a:cxn ang="0">
                  <a:pos x="166" y="14"/>
                </a:cxn>
                <a:cxn ang="0">
                  <a:pos x="178" y="20"/>
                </a:cxn>
                <a:cxn ang="0">
                  <a:pos x="191" y="28"/>
                </a:cxn>
                <a:cxn ang="0">
                  <a:pos x="201" y="38"/>
                </a:cxn>
                <a:cxn ang="0">
                  <a:pos x="193" y="48"/>
                </a:cxn>
                <a:cxn ang="0">
                  <a:pos x="182" y="39"/>
                </a:cxn>
                <a:cxn ang="0">
                  <a:pos x="172" y="32"/>
                </a:cxn>
                <a:cxn ang="0">
                  <a:pos x="160" y="26"/>
                </a:cxn>
                <a:cxn ang="0">
                  <a:pos x="148" y="21"/>
                </a:cxn>
                <a:cxn ang="0">
                  <a:pos x="136" y="17"/>
                </a:cxn>
                <a:cxn ang="0">
                  <a:pos x="123" y="15"/>
                </a:cxn>
                <a:cxn ang="0">
                  <a:pos x="111" y="13"/>
                </a:cxn>
                <a:cxn ang="0">
                  <a:pos x="98" y="13"/>
                </a:cxn>
                <a:cxn ang="0">
                  <a:pos x="86" y="15"/>
                </a:cxn>
                <a:cxn ang="0">
                  <a:pos x="74" y="17"/>
                </a:cxn>
                <a:cxn ang="0">
                  <a:pos x="62" y="21"/>
                </a:cxn>
                <a:cxn ang="0">
                  <a:pos x="50" y="25"/>
                </a:cxn>
                <a:cxn ang="0">
                  <a:pos x="39" y="31"/>
                </a:cxn>
                <a:cxn ang="0">
                  <a:pos x="29" y="38"/>
                </a:cxn>
                <a:cxn ang="0">
                  <a:pos x="19" y="47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0" y="47"/>
                </a:cxn>
              </a:cxnLst>
              <a:rect l="0" t="0" r="r" b="b"/>
              <a:pathLst>
                <a:path w="202" h="58">
                  <a:moveTo>
                    <a:pt x="0" y="47"/>
                  </a:moveTo>
                  <a:lnTo>
                    <a:pt x="0" y="47"/>
                  </a:lnTo>
                  <a:lnTo>
                    <a:pt x="10" y="38"/>
                  </a:lnTo>
                  <a:lnTo>
                    <a:pt x="21" y="28"/>
                  </a:lnTo>
                  <a:lnTo>
                    <a:pt x="32" y="20"/>
                  </a:lnTo>
                  <a:lnTo>
                    <a:pt x="44" y="14"/>
                  </a:lnTo>
                  <a:lnTo>
                    <a:pt x="57" y="8"/>
                  </a:lnTo>
                  <a:lnTo>
                    <a:pt x="70" y="4"/>
                  </a:lnTo>
                  <a:lnTo>
                    <a:pt x="84" y="2"/>
                  </a:lnTo>
                  <a:lnTo>
                    <a:pt x="97" y="0"/>
                  </a:lnTo>
                  <a:lnTo>
                    <a:pt x="112" y="0"/>
                  </a:lnTo>
                  <a:lnTo>
                    <a:pt x="126" y="2"/>
                  </a:lnTo>
                  <a:lnTo>
                    <a:pt x="139" y="4"/>
                  </a:lnTo>
                  <a:lnTo>
                    <a:pt x="153" y="8"/>
                  </a:lnTo>
                  <a:lnTo>
                    <a:pt x="166" y="14"/>
                  </a:lnTo>
                  <a:lnTo>
                    <a:pt x="178" y="20"/>
                  </a:lnTo>
                  <a:lnTo>
                    <a:pt x="191" y="28"/>
                  </a:lnTo>
                  <a:lnTo>
                    <a:pt x="201" y="38"/>
                  </a:lnTo>
                  <a:lnTo>
                    <a:pt x="193" y="48"/>
                  </a:lnTo>
                  <a:lnTo>
                    <a:pt x="182" y="39"/>
                  </a:lnTo>
                  <a:lnTo>
                    <a:pt x="172" y="32"/>
                  </a:lnTo>
                  <a:lnTo>
                    <a:pt x="160" y="26"/>
                  </a:lnTo>
                  <a:lnTo>
                    <a:pt x="148" y="21"/>
                  </a:lnTo>
                  <a:lnTo>
                    <a:pt x="136" y="17"/>
                  </a:lnTo>
                  <a:lnTo>
                    <a:pt x="123" y="15"/>
                  </a:lnTo>
                  <a:lnTo>
                    <a:pt x="111" y="13"/>
                  </a:lnTo>
                  <a:lnTo>
                    <a:pt x="98" y="13"/>
                  </a:lnTo>
                  <a:lnTo>
                    <a:pt x="86" y="15"/>
                  </a:lnTo>
                  <a:lnTo>
                    <a:pt x="74" y="17"/>
                  </a:lnTo>
                  <a:lnTo>
                    <a:pt x="62" y="21"/>
                  </a:lnTo>
                  <a:lnTo>
                    <a:pt x="50" y="25"/>
                  </a:lnTo>
                  <a:lnTo>
                    <a:pt x="39" y="31"/>
                  </a:lnTo>
                  <a:lnTo>
                    <a:pt x="29" y="38"/>
                  </a:lnTo>
                  <a:lnTo>
                    <a:pt x="19" y="47"/>
                  </a:lnTo>
                  <a:lnTo>
                    <a:pt x="9" y="57"/>
                  </a:lnTo>
                  <a:lnTo>
                    <a:pt x="0" y="4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24" name="Freeform 260"/>
            <p:cNvSpPr>
              <a:spLocks/>
            </p:cNvSpPr>
            <p:nvPr/>
          </p:nvSpPr>
          <p:spPr bwMode="auto">
            <a:xfrm>
              <a:off x="2000" y="298"/>
              <a:ext cx="58" cy="207"/>
            </a:xfrm>
            <a:custGeom>
              <a:avLst/>
              <a:gdLst/>
              <a:ahLst/>
              <a:cxnLst>
                <a:cxn ang="0">
                  <a:pos x="49" y="206"/>
                </a:cxn>
                <a:cxn ang="0">
                  <a:pos x="49" y="206"/>
                </a:cxn>
                <a:cxn ang="0">
                  <a:pos x="38" y="195"/>
                </a:cxn>
                <a:cxn ang="0">
                  <a:pos x="29" y="184"/>
                </a:cxn>
                <a:cxn ang="0">
                  <a:pos x="22" y="172"/>
                </a:cxn>
                <a:cxn ang="0">
                  <a:pos x="14" y="159"/>
                </a:cxn>
                <a:cxn ang="0">
                  <a:pos x="8" y="146"/>
                </a:cxn>
                <a:cxn ang="0">
                  <a:pos x="4" y="132"/>
                </a:cxn>
                <a:cxn ang="0">
                  <a:pos x="1" y="119"/>
                </a:cxn>
                <a:cxn ang="0">
                  <a:pos x="0" y="105"/>
                </a:cxn>
                <a:cxn ang="0">
                  <a:pos x="0" y="91"/>
                </a:cxn>
                <a:cxn ang="0">
                  <a:pos x="0" y="77"/>
                </a:cxn>
                <a:cxn ang="0">
                  <a:pos x="3" y="63"/>
                </a:cxn>
                <a:cxn ang="0">
                  <a:pos x="6" y="49"/>
                </a:cxn>
                <a:cxn ang="0">
                  <a:pos x="11" y="37"/>
                </a:cxn>
                <a:cxn ang="0">
                  <a:pos x="17" y="24"/>
                </a:cxn>
                <a:cxn ang="0">
                  <a:pos x="25" y="12"/>
                </a:cxn>
                <a:cxn ang="0">
                  <a:pos x="34" y="0"/>
                </a:cxn>
                <a:cxn ang="0">
                  <a:pos x="43" y="10"/>
                </a:cxn>
                <a:cxn ang="0">
                  <a:pos x="35" y="20"/>
                </a:cxn>
                <a:cxn ang="0">
                  <a:pos x="29" y="31"/>
                </a:cxn>
                <a:cxn ang="0">
                  <a:pos x="23" y="42"/>
                </a:cxn>
                <a:cxn ang="0">
                  <a:pos x="19" y="54"/>
                </a:cxn>
                <a:cxn ang="0">
                  <a:pos x="15" y="67"/>
                </a:cxn>
                <a:cxn ang="0">
                  <a:pos x="13" y="78"/>
                </a:cxn>
                <a:cxn ang="0">
                  <a:pos x="12" y="91"/>
                </a:cxn>
                <a:cxn ang="0">
                  <a:pos x="13" y="104"/>
                </a:cxn>
                <a:cxn ang="0">
                  <a:pos x="14" y="117"/>
                </a:cxn>
                <a:cxn ang="0">
                  <a:pos x="17" y="129"/>
                </a:cxn>
                <a:cxn ang="0">
                  <a:pos x="21" y="141"/>
                </a:cxn>
                <a:cxn ang="0">
                  <a:pos x="26" y="153"/>
                </a:cxn>
                <a:cxn ang="0">
                  <a:pos x="32" y="165"/>
                </a:cxn>
                <a:cxn ang="0">
                  <a:pos x="39" y="176"/>
                </a:cxn>
                <a:cxn ang="0">
                  <a:pos x="47" y="186"/>
                </a:cxn>
                <a:cxn ang="0">
                  <a:pos x="57" y="195"/>
                </a:cxn>
                <a:cxn ang="0">
                  <a:pos x="57" y="195"/>
                </a:cxn>
                <a:cxn ang="0">
                  <a:pos x="49" y="206"/>
                </a:cxn>
              </a:cxnLst>
              <a:rect l="0" t="0" r="r" b="b"/>
              <a:pathLst>
                <a:path w="58" h="207">
                  <a:moveTo>
                    <a:pt x="49" y="206"/>
                  </a:moveTo>
                  <a:lnTo>
                    <a:pt x="49" y="206"/>
                  </a:lnTo>
                  <a:lnTo>
                    <a:pt x="38" y="195"/>
                  </a:lnTo>
                  <a:lnTo>
                    <a:pt x="29" y="184"/>
                  </a:lnTo>
                  <a:lnTo>
                    <a:pt x="22" y="172"/>
                  </a:lnTo>
                  <a:lnTo>
                    <a:pt x="14" y="159"/>
                  </a:lnTo>
                  <a:lnTo>
                    <a:pt x="8" y="146"/>
                  </a:lnTo>
                  <a:lnTo>
                    <a:pt x="4" y="132"/>
                  </a:lnTo>
                  <a:lnTo>
                    <a:pt x="1" y="119"/>
                  </a:lnTo>
                  <a:lnTo>
                    <a:pt x="0" y="105"/>
                  </a:lnTo>
                  <a:lnTo>
                    <a:pt x="0" y="91"/>
                  </a:lnTo>
                  <a:lnTo>
                    <a:pt x="0" y="77"/>
                  </a:lnTo>
                  <a:lnTo>
                    <a:pt x="3" y="63"/>
                  </a:lnTo>
                  <a:lnTo>
                    <a:pt x="6" y="49"/>
                  </a:lnTo>
                  <a:lnTo>
                    <a:pt x="11" y="37"/>
                  </a:lnTo>
                  <a:lnTo>
                    <a:pt x="17" y="24"/>
                  </a:lnTo>
                  <a:lnTo>
                    <a:pt x="25" y="12"/>
                  </a:lnTo>
                  <a:lnTo>
                    <a:pt x="34" y="0"/>
                  </a:lnTo>
                  <a:lnTo>
                    <a:pt x="43" y="10"/>
                  </a:lnTo>
                  <a:lnTo>
                    <a:pt x="35" y="20"/>
                  </a:lnTo>
                  <a:lnTo>
                    <a:pt x="29" y="31"/>
                  </a:lnTo>
                  <a:lnTo>
                    <a:pt x="23" y="42"/>
                  </a:lnTo>
                  <a:lnTo>
                    <a:pt x="19" y="54"/>
                  </a:lnTo>
                  <a:lnTo>
                    <a:pt x="15" y="67"/>
                  </a:lnTo>
                  <a:lnTo>
                    <a:pt x="13" y="78"/>
                  </a:lnTo>
                  <a:lnTo>
                    <a:pt x="12" y="91"/>
                  </a:lnTo>
                  <a:lnTo>
                    <a:pt x="13" y="104"/>
                  </a:lnTo>
                  <a:lnTo>
                    <a:pt x="14" y="117"/>
                  </a:lnTo>
                  <a:lnTo>
                    <a:pt x="17" y="129"/>
                  </a:lnTo>
                  <a:lnTo>
                    <a:pt x="21" y="141"/>
                  </a:lnTo>
                  <a:lnTo>
                    <a:pt x="26" y="153"/>
                  </a:lnTo>
                  <a:lnTo>
                    <a:pt x="32" y="165"/>
                  </a:lnTo>
                  <a:lnTo>
                    <a:pt x="39" y="176"/>
                  </a:lnTo>
                  <a:lnTo>
                    <a:pt x="47" y="186"/>
                  </a:lnTo>
                  <a:lnTo>
                    <a:pt x="57" y="195"/>
                  </a:lnTo>
                  <a:lnTo>
                    <a:pt x="49" y="20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25" name="Freeform 261"/>
            <p:cNvSpPr>
              <a:spLocks/>
            </p:cNvSpPr>
            <p:nvPr/>
          </p:nvSpPr>
          <p:spPr bwMode="auto">
            <a:xfrm>
              <a:off x="2049" y="486"/>
              <a:ext cx="202" cy="56"/>
            </a:xfrm>
            <a:custGeom>
              <a:avLst/>
              <a:gdLst/>
              <a:ahLst/>
              <a:cxnLst>
                <a:cxn ang="0">
                  <a:pos x="201" y="9"/>
                </a:cxn>
                <a:cxn ang="0">
                  <a:pos x="201" y="9"/>
                </a:cxn>
                <a:cxn ang="0">
                  <a:pos x="191" y="20"/>
                </a:cxn>
                <a:cxn ang="0">
                  <a:pos x="181" y="28"/>
                </a:cxn>
                <a:cxn ang="0">
                  <a:pos x="169" y="36"/>
                </a:cxn>
                <a:cxn ang="0">
                  <a:pos x="157" y="43"/>
                </a:cxn>
                <a:cxn ang="0">
                  <a:pos x="144" y="48"/>
                </a:cxn>
                <a:cxn ang="0">
                  <a:pos x="131" y="52"/>
                </a:cxn>
                <a:cxn ang="0">
                  <a:pos x="117" y="54"/>
                </a:cxn>
                <a:cxn ang="0">
                  <a:pos x="104" y="55"/>
                </a:cxn>
                <a:cxn ang="0">
                  <a:pos x="90" y="55"/>
                </a:cxn>
                <a:cxn ang="0">
                  <a:pos x="76" y="54"/>
                </a:cxn>
                <a:cxn ang="0">
                  <a:pos x="62" y="51"/>
                </a:cxn>
                <a:cxn ang="0">
                  <a:pos x="49" y="48"/>
                </a:cxn>
                <a:cxn ang="0">
                  <a:pos x="36" y="42"/>
                </a:cxn>
                <a:cxn ang="0">
                  <a:pos x="23" y="35"/>
                </a:cxn>
                <a:cxn ang="0">
                  <a:pos x="11" y="27"/>
                </a:cxn>
                <a:cxn ang="0">
                  <a:pos x="0" y="18"/>
                </a:cxn>
                <a:cxn ang="0">
                  <a:pos x="8" y="7"/>
                </a:cxn>
                <a:cxn ang="0">
                  <a:pos x="19" y="17"/>
                </a:cxn>
                <a:cxn ang="0">
                  <a:pos x="30" y="24"/>
                </a:cxn>
                <a:cxn ang="0">
                  <a:pos x="42" y="30"/>
                </a:cxn>
                <a:cxn ang="0">
                  <a:pos x="54" y="35"/>
                </a:cxn>
                <a:cxn ang="0">
                  <a:pos x="66" y="38"/>
                </a:cxn>
                <a:cxn ang="0">
                  <a:pos x="78" y="41"/>
                </a:cxn>
                <a:cxn ang="0">
                  <a:pos x="90" y="43"/>
                </a:cxn>
                <a:cxn ang="0">
                  <a:pos x="103" y="43"/>
                </a:cxn>
                <a:cxn ang="0">
                  <a:pos x="116" y="41"/>
                </a:cxn>
                <a:cxn ang="0">
                  <a:pos x="128" y="39"/>
                </a:cxn>
                <a:cxn ang="0">
                  <a:pos x="140" y="36"/>
                </a:cxn>
                <a:cxn ang="0">
                  <a:pos x="151" y="31"/>
                </a:cxn>
                <a:cxn ang="0">
                  <a:pos x="162" y="25"/>
                </a:cxn>
                <a:cxn ang="0">
                  <a:pos x="173" y="18"/>
                </a:cxn>
                <a:cxn ang="0">
                  <a:pos x="183" y="9"/>
                </a:cxn>
                <a:cxn ang="0">
                  <a:pos x="192" y="0"/>
                </a:cxn>
                <a:cxn ang="0">
                  <a:pos x="192" y="0"/>
                </a:cxn>
                <a:cxn ang="0">
                  <a:pos x="201" y="9"/>
                </a:cxn>
              </a:cxnLst>
              <a:rect l="0" t="0" r="r" b="b"/>
              <a:pathLst>
                <a:path w="202" h="56">
                  <a:moveTo>
                    <a:pt x="201" y="9"/>
                  </a:moveTo>
                  <a:lnTo>
                    <a:pt x="201" y="9"/>
                  </a:lnTo>
                  <a:lnTo>
                    <a:pt x="191" y="20"/>
                  </a:lnTo>
                  <a:lnTo>
                    <a:pt x="181" y="28"/>
                  </a:lnTo>
                  <a:lnTo>
                    <a:pt x="169" y="36"/>
                  </a:lnTo>
                  <a:lnTo>
                    <a:pt x="157" y="43"/>
                  </a:lnTo>
                  <a:lnTo>
                    <a:pt x="144" y="48"/>
                  </a:lnTo>
                  <a:lnTo>
                    <a:pt x="131" y="52"/>
                  </a:lnTo>
                  <a:lnTo>
                    <a:pt x="117" y="54"/>
                  </a:lnTo>
                  <a:lnTo>
                    <a:pt x="104" y="55"/>
                  </a:lnTo>
                  <a:lnTo>
                    <a:pt x="90" y="55"/>
                  </a:lnTo>
                  <a:lnTo>
                    <a:pt x="76" y="54"/>
                  </a:lnTo>
                  <a:lnTo>
                    <a:pt x="62" y="51"/>
                  </a:lnTo>
                  <a:lnTo>
                    <a:pt x="49" y="48"/>
                  </a:lnTo>
                  <a:lnTo>
                    <a:pt x="36" y="42"/>
                  </a:lnTo>
                  <a:lnTo>
                    <a:pt x="23" y="35"/>
                  </a:lnTo>
                  <a:lnTo>
                    <a:pt x="11" y="27"/>
                  </a:lnTo>
                  <a:lnTo>
                    <a:pt x="0" y="18"/>
                  </a:lnTo>
                  <a:lnTo>
                    <a:pt x="8" y="7"/>
                  </a:lnTo>
                  <a:lnTo>
                    <a:pt x="19" y="17"/>
                  </a:lnTo>
                  <a:lnTo>
                    <a:pt x="30" y="24"/>
                  </a:lnTo>
                  <a:lnTo>
                    <a:pt x="42" y="30"/>
                  </a:lnTo>
                  <a:lnTo>
                    <a:pt x="54" y="35"/>
                  </a:lnTo>
                  <a:lnTo>
                    <a:pt x="66" y="38"/>
                  </a:lnTo>
                  <a:lnTo>
                    <a:pt x="78" y="41"/>
                  </a:lnTo>
                  <a:lnTo>
                    <a:pt x="90" y="43"/>
                  </a:lnTo>
                  <a:lnTo>
                    <a:pt x="103" y="43"/>
                  </a:lnTo>
                  <a:lnTo>
                    <a:pt x="116" y="41"/>
                  </a:lnTo>
                  <a:lnTo>
                    <a:pt x="128" y="39"/>
                  </a:lnTo>
                  <a:lnTo>
                    <a:pt x="140" y="36"/>
                  </a:lnTo>
                  <a:lnTo>
                    <a:pt x="151" y="31"/>
                  </a:lnTo>
                  <a:lnTo>
                    <a:pt x="162" y="25"/>
                  </a:lnTo>
                  <a:lnTo>
                    <a:pt x="173" y="18"/>
                  </a:lnTo>
                  <a:lnTo>
                    <a:pt x="183" y="9"/>
                  </a:lnTo>
                  <a:lnTo>
                    <a:pt x="192" y="0"/>
                  </a:lnTo>
                  <a:lnTo>
                    <a:pt x="201" y="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26" name="Freeform 262"/>
            <p:cNvSpPr>
              <a:spLocks/>
            </p:cNvSpPr>
            <p:nvPr/>
          </p:nvSpPr>
          <p:spPr bwMode="auto">
            <a:xfrm>
              <a:off x="2227" y="289"/>
              <a:ext cx="59" cy="20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19" y="11"/>
                </a:cxn>
                <a:cxn ang="0">
                  <a:pos x="29" y="22"/>
                </a:cxn>
                <a:cxn ang="0">
                  <a:pos x="37" y="34"/>
                </a:cxn>
                <a:cxn ang="0">
                  <a:pos x="44" y="47"/>
                </a:cxn>
                <a:cxn ang="0">
                  <a:pos x="49" y="60"/>
                </a:cxn>
                <a:cxn ang="0">
                  <a:pos x="53" y="74"/>
                </a:cxn>
                <a:cxn ang="0">
                  <a:pos x="56" y="88"/>
                </a:cxn>
                <a:cxn ang="0">
                  <a:pos x="58" y="101"/>
                </a:cxn>
                <a:cxn ang="0">
                  <a:pos x="58" y="115"/>
                </a:cxn>
                <a:cxn ang="0">
                  <a:pos x="57" y="129"/>
                </a:cxn>
                <a:cxn ang="0">
                  <a:pos x="55" y="143"/>
                </a:cxn>
                <a:cxn ang="0">
                  <a:pos x="52" y="157"/>
                </a:cxn>
                <a:cxn ang="0">
                  <a:pos x="46" y="170"/>
                </a:cxn>
                <a:cxn ang="0">
                  <a:pos x="40" y="183"/>
                </a:cxn>
                <a:cxn ang="0">
                  <a:pos x="33" y="195"/>
                </a:cxn>
                <a:cxn ang="0">
                  <a:pos x="23" y="206"/>
                </a:cxn>
                <a:cxn ang="0">
                  <a:pos x="14" y="197"/>
                </a:cxn>
                <a:cxn ang="0">
                  <a:pos x="22" y="187"/>
                </a:cxn>
                <a:cxn ang="0">
                  <a:pos x="29" y="176"/>
                </a:cxn>
                <a:cxn ang="0">
                  <a:pos x="35" y="164"/>
                </a:cxn>
                <a:cxn ang="0">
                  <a:pos x="39" y="152"/>
                </a:cxn>
                <a:cxn ang="0">
                  <a:pos x="42" y="140"/>
                </a:cxn>
                <a:cxn ang="0">
                  <a:pos x="45" y="128"/>
                </a:cxn>
                <a:cxn ang="0">
                  <a:pos x="45" y="115"/>
                </a:cxn>
                <a:cxn ang="0">
                  <a:pos x="45" y="103"/>
                </a:cxn>
                <a:cxn ang="0">
                  <a:pos x="44" y="90"/>
                </a:cxn>
                <a:cxn ang="0">
                  <a:pos x="41" y="77"/>
                </a:cxn>
                <a:cxn ang="0">
                  <a:pos x="37" y="65"/>
                </a:cxn>
                <a:cxn ang="0">
                  <a:pos x="32" y="53"/>
                </a:cxn>
                <a:cxn ang="0">
                  <a:pos x="26" y="41"/>
                </a:cxn>
                <a:cxn ang="0">
                  <a:pos x="18" y="30"/>
                </a:cxn>
                <a:cxn ang="0">
                  <a:pos x="10" y="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8" y="0"/>
                </a:cxn>
              </a:cxnLst>
              <a:rect l="0" t="0" r="r" b="b"/>
              <a:pathLst>
                <a:path w="59" h="207">
                  <a:moveTo>
                    <a:pt x="8" y="0"/>
                  </a:moveTo>
                  <a:lnTo>
                    <a:pt x="8" y="0"/>
                  </a:lnTo>
                  <a:lnTo>
                    <a:pt x="19" y="11"/>
                  </a:lnTo>
                  <a:lnTo>
                    <a:pt x="29" y="22"/>
                  </a:lnTo>
                  <a:lnTo>
                    <a:pt x="37" y="34"/>
                  </a:lnTo>
                  <a:lnTo>
                    <a:pt x="44" y="47"/>
                  </a:lnTo>
                  <a:lnTo>
                    <a:pt x="49" y="60"/>
                  </a:lnTo>
                  <a:lnTo>
                    <a:pt x="53" y="74"/>
                  </a:lnTo>
                  <a:lnTo>
                    <a:pt x="56" y="88"/>
                  </a:lnTo>
                  <a:lnTo>
                    <a:pt x="58" y="101"/>
                  </a:lnTo>
                  <a:lnTo>
                    <a:pt x="58" y="115"/>
                  </a:lnTo>
                  <a:lnTo>
                    <a:pt x="57" y="129"/>
                  </a:lnTo>
                  <a:lnTo>
                    <a:pt x="55" y="143"/>
                  </a:lnTo>
                  <a:lnTo>
                    <a:pt x="52" y="157"/>
                  </a:lnTo>
                  <a:lnTo>
                    <a:pt x="46" y="170"/>
                  </a:lnTo>
                  <a:lnTo>
                    <a:pt x="40" y="183"/>
                  </a:lnTo>
                  <a:lnTo>
                    <a:pt x="33" y="195"/>
                  </a:lnTo>
                  <a:lnTo>
                    <a:pt x="23" y="206"/>
                  </a:lnTo>
                  <a:lnTo>
                    <a:pt x="14" y="197"/>
                  </a:lnTo>
                  <a:lnTo>
                    <a:pt x="22" y="187"/>
                  </a:lnTo>
                  <a:lnTo>
                    <a:pt x="29" y="176"/>
                  </a:lnTo>
                  <a:lnTo>
                    <a:pt x="35" y="164"/>
                  </a:lnTo>
                  <a:lnTo>
                    <a:pt x="39" y="152"/>
                  </a:lnTo>
                  <a:lnTo>
                    <a:pt x="42" y="140"/>
                  </a:lnTo>
                  <a:lnTo>
                    <a:pt x="45" y="128"/>
                  </a:lnTo>
                  <a:lnTo>
                    <a:pt x="45" y="115"/>
                  </a:lnTo>
                  <a:lnTo>
                    <a:pt x="45" y="103"/>
                  </a:lnTo>
                  <a:lnTo>
                    <a:pt x="44" y="90"/>
                  </a:lnTo>
                  <a:lnTo>
                    <a:pt x="41" y="77"/>
                  </a:lnTo>
                  <a:lnTo>
                    <a:pt x="37" y="65"/>
                  </a:lnTo>
                  <a:lnTo>
                    <a:pt x="32" y="53"/>
                  </a:lnTo>
                  <a:lnTo>
                    <a:pt x="26" y="41"/>
                  </a:lnTo>
                  <a:lnTo>
                    <a:pt x="18" y="30"/>
                  </a:lnTo>
                  <a:lnTo>
                    <a:pt x="10" y="20"/>
                  </a:lnTo>
                  <a:lnTo>
                    <a:pt x="0" y="10"/>
                  </a:lnTo>
                  <a:lnTo>
                    <a:pt x="8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27" name="Freeform 263"/>
            <p:cNvSpPr>
              <a:spLocks/>
            </p:cNvSpPr>
            <p:nvPr/>
          </p:nvSpPr>
          <p:spPr bwMode="auto">
            <a:xfrm>
              <a:off x="3329" y="975"/>
              <a:ext cx="239" cy="112"/>
            </a:xfrm>
            <a:custGeom>
              <a:avLst/>
              <a:gdLst/>
              <a:ahLst/>
              <a:cxnLst>
                <a:cxn ang="0">
                  <a:pos x="235" y="8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5" y="111"/>
                </a:cxn>
                <a:cxn ang="0">
                  <a:pos x="238" y="15"/>
                </a:cxn>
                <a:cxn ang="0">
                  <a:pos x="235" y="8"/>
                </a:cxn>
              </a:cxnLst>
              <a:rect l="0" t="0" r="r" b="b"/>
              <a:pathLst>
                <a:path w="239" h="112">
                  <a:moveTo>
                    <a:pt x="235" y="8"/>
                  </a:moveTo>
                  <a:lnTo>
                    <a:pt x="232" y="0"/>
                  </a:lnTo>
                  <a:lnTo>
                    <a:pt x="0" y="96"/>
                  </a:lnTo>
                  <a:lnTo>
                    <a:pt x="5" y="111"/>
                  </a:lnTo>
                  <a:lnTo>
                    <a:pt x="238" y="15"/>
                  </a:lnTo>
                  <a:lnTo>
                    <a:pt x="23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28" name="Freeform 264"/>
            <p:cNvSpPr>
              <a:spLocks/>
            </p:cNvSpPr>
            <p:nvPr/>
          </p:nvSpPr>
          <p:spPr bwMode="auto">
            <a:xfrm>
              <a:off x="3460" y="748"/>
              <a:ext cx="112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2" h="239">
                  <a:moveTo>
                    <a:pt x="7" y="3"/>
                  </a:moveTo>
                  <a:lnTo>
                    <a:pt x="0" y="6"/>
                  </a:lnTo>
                  <a:lnTo>
                    <a:pt x="96" y="238"/>
                  </a:lnTo>
                  <a:lnTo>
                    <a:pt x="111" y="232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29" name="Freeform 265"/>
            <p:cNvSpPr>
              <a:spLocks/>
            </p:cNvSpPr>
            <p:nvPr/>
          </p:nvSpPr>
          <p:spPr bwMode="auto">
            <a:xfrm>
              <a:off x="3329" y="975"/>
              <a:ext cx="239" cy="112"/>
            </a:xfrm>
            <a:custGeom>
              <a:avLst/>
              <a:gdLst/>
              <a:ahLst/>
              <a:cxnLst>
                <a:cxn ang="0">
                  <a:pos x="235" y="8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5" y="111"/>
                </a:cxn>
                <a:cxn ang="0">
                  <a:pos x="238" y="15"/>
                </a:cxn>
                <a:cxn ang="0">
                  <a:pos x="235" y="8"/>
                </a:cxn>
              </a:cxnLst>
              <a:rect l="0" t="0" r="r" b="b"/>
              <a:pathLst>
                <a:path w="239" h="112">
                  <a:moveTo>
                    <a:pt x="235" y="8"/>
                  </a:moveTo>
                  <a:lnTo>
                    <a:pt x="232" y="0"/>
                  </a:lnTo>
                  <a:lnTo>
                    <a:pt x="0" y="96"/>
                  </a:lnTo>
                  <a:lnTo>
                    <a:pt x="5" y="111"/>
                  </a:lnTo>
                  <a:lnTo>
                    <a:pt x="238" y="15"/>
                  </a:lnTo>
                  <a:lnTo>
                    <a:pt x="23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30" name="Freeform 266"/>
            <p:cNvSpPr>
              <a:spLocks/>
            </p:cNvSpPr>
            <p:nvPr/>
          </p:nvSpPr>
          <p:spPr bwMode="auto">
            <a:xfrm>
              <a:off x="3460" y="748"/>
              <a:ext cx="112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2" h="239">
                  <a:moveTo>
                    <a:pt x="7" y="3"/>
                  </a:moveTo>
                  <a:lnTo>
                    <a:pt x="0" y="6"/>
                  </a:lnTo>
                  <a:lnTo>
                    <a:pt x="96" y="238"/>
                  </a:lnTo>
                  <a:lnTo>
                    <a:pt x="111" y="232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31" name="Freeform 267"/>
            <p:cNvSpPr>
              <a:spLocks/>
            </p:cNvSpPr>
            <p:nvPr/>
          </p:nvSpPr>
          <p:spPr bwMode="auto">
            <a:xfrm>
              <a:off x="3471" y="650"/>
              <a:ext cx="239" cy="113"/>
            </a:xfrm>
            <a:custGeom>
              <a:avLst/>
              <a:gdLst/>
              <a:ahLst/>
              <a:cxnLst>
                <a:cxn ang="0">
                  <a:pos x="235" y="8"/>
                </a:cxn>
                <a:cxn ang="0">
                  <a:pos x="232" y="0"/>
                </a:cxn>
                <a:cxn ang="0">
                  <a:pos x="0" y="97"/>
                </a:cxn>
                <a:cxn ang="0">
                  <a:pos x="6" y="112"/>
                </a:cxn>
                <a:cxn ang="0">
                  <a:pos x="238" y="15"/>
                </a:cxn>
                <a:cxn ang="0">
                  <a:pos x="235" y="8"/>
                </a:cxn>
              </a:cxnLst>
              <a:rect l="0" t="0" r="r" b="b"/>
              <a:pathLst>
                <a:path w="239" h="113">
                  <a:moveTo>
                    <a:pt x="235" y="8"/>
                  </a:moveTo>
                  <a:lnTo>
                    <a:pt x="232" y="0"/>
                  </a:lnTo>
                  <a:lnTo>
                    <a:pt x="0" y="97"/>
                  </a:lnTo>
                  <a:lnTo>
                    <a:pt x="6" y="112"/>
                  </a:lnTo>
                  <a:lnTo>
                    <a:pt x="238" y="15"/>
                  </a:lnTo>
                  <a:lnTo>
                    <a:pt x="23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32" name="Freeform 268"/>
            <p:cNvSpPr>
              <a:spLocks/>
            </p:cNvSpPr>
            <p:nvPr/>
          </p:nvSpPr>
          <p:spPr bwMode="auto">
            <a:xfrm>
              <a:off x="3602" y="423"/>
              <a:ext cx="112" cy="239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0" y="5"/>
                </a:cxn>
                <a:cxn ang="0">
                  <a:pos x="96" y="238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8" y="3"/>
                </a:cxn>
              </a:cxnLst>
              <a:rect l="0" t="0" r="r" b="b"/>
              <a:pathLst>
                <a:path w="112" h="239">
                  <a:moveTo>
                    <a:pt x="8" y="3"/>
                  </a:moveTo>
                  <a:lnTo>
                    <a:pt x="0" y="5"/>
                  </a:lnTo>
                  <a:lnTo>
                    <a:pt x="96" y="238"/>
                  </a:lnTo>
                  <a:lnTo>
                    <a:pt x="111" y="232"/>
                  </a:lnTo>
                  <a:lnTo>
                    <a:pt x="15" y="0"/>
                  </a:lnTo>
                  <a:lnTo>
                    <a:pt x="8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33" name="Freeform 269"/>
            <p:cNvSpPr>
              <a:spLocks/>
            </p:cNvSpPr>
            <p:nvPr/>
          </p:nvSpPr>
          <p:spPr bwMode="auto">
            <a:xfrm>
              <a:off x="3047" y="1618"/>
              <a:ext cx="240" cy="113"/>
            </a:xfrm>
            <a:custGeom>
              <a:avLst/>
              <a:gdLst/>
              <a:ahLst/>
              <a:cxnLst>
                <a:cxn ang="0">
                  <a:pos x="236" y="8"/>
                </a:cxn>
                <a:cxn ang="0">
                  <a:pos x="233" y="0"/>
                </a:cxn>
                <a:cxn ang="0">
                  <a:pos x="0" y="97"/>
                </a:cxn>
                <a:cxn ang="0">
                  <a:pos x="6" y="112"/>
                </a:cxn>
                <a:cxn ang="0">
                  <a:pos x="239" y="15"/>
                </a:cxn>
                <a:cxn ang="0">
                  <a:pos x="236" y="8"/>
                </a:cxn>
              </a:cxnLst>
              <a:rect l="0" t="0" r="r" b="b"/>
              <a:pathLst>
                <a:path w="240" h="113">
                  <a:moveTo>
                    <a:pt x="236" y="8"/>
                  </a:moveTo>
                  <a:lnTo>
                    <a:pt x="233" y="0"/>
                  </a:lnTo>
                  <a:lnTo>
                    <a:pt x="0" y="97"/>
                  </a:lnTo>
                  <a:lnTo>
                    <a:pt x="6" y="112"/>
                  </a:lnTo>
                  <a:lnTo>
                    <a:pt x="239" y="15"/>
                  </a:lnTo>
                  <a:lnTo>
                    <a:pt x="236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34" name="Freeform 270"/>
            <p:cNvSpPr>
              <a:spLocks/>
            </p:cNvSpPr>
            <p:nvPr/>
          </p:nvSpPr>
          <p:spPr bwMode="auto">
            <a:xfrm>
              <a:off x="3179" y="1392"/>
              <a:ext cx="112" cy="238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6" y="237"/>
                </a:cxn>
                <a:cxn ang="0">
                  <a:pos x="111" y="231"/>
                </a:cxn>
                <a:cxn ang="0">
                  <a:pos x="14" y="0"/>
                </a:cxn>
                <a:cxn ang="0">
                  <a:pos x="7" y="3"/>
                </a:cxn>
              </a:cxnLst>
              <a:rect l="0" t="0" r="r" b="b"/>
              <a:pathLst>
                <a:path w="112" h="238">
                  <a:moveTo>
                    <a:pt x="7" y="3"/>
                  </a:moveTo>
                  <a:lnTo>
                    <a:pt x="0" y="6"/>
                  </a:lnTo>
                  <a:lnTo>
                    <a:pt x="96" y="237"/>
                  </a:lnTo>
                  <a:lnTo>
                    <a:pt x="111" y="231"/>
                  </a:lnTo>
                  <a:lnTo>
                    <a:pt x="14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35" name="Freeform 271"/>
            <p:cNvSpPr>
              <a:spLocks/>
            </p:cNvSpPr>
            <p:nvPr/>
          </p:nvSpPr>
          <p:spPr bwMode="auto">
            <a:xfrm>
              <a:off x="3047" y="1618"/>
              <a:ext cx="240" cy="113"/>
            </a:xfrm>
            <a:custGeom>
              <a:avLst/>
              <a:gdLst/>
              <a:ahLst/>
              <a:cxnLst>
                <a:cxn ang="0">
                  <a:pos x="236" y="8"/>
                </a:cxn>
                <a:cxn ang="0">
                  <a:pos x="233" y="0"/>
                </a:cxn>
                <a:cxn ang="0">
                  <a:pos x="0" y="97"/>
                </a:cxn>
                <a:cxn ang="0">
                  <a:pos x="6" y="112"/>
                </a:cxn>
                <a:cxn ang="0">
                  <a:pos x="239" y="15"/>
                </a:cxn>
                <a:cxn ang="0">
                  <a:pos x="236" y="8"/>
                </a:cxn>
              </a:cxnLst>
              <a:rect l="0" t="0" r="r" b="b"/>
              <a:pathLst>
                <a:path w="240" h="113">
                  <a:moveTo>
                    <a:pt x="236" y="8"/>
                  </a:moveTo>
                  <a:lnTo>
                    <a:pt x="233" y="0"/>
                  </a:lnTo>
                  <a:lnTo>
                    <a:pt x="0" y="97"/>
                  </a:lnTo>
                  <a:lnTo>
                    <a:pt x="6" y="112"/>
                  </a:lnTo>
                  <a:lnTo>
                    <a:pt x="239" y="15"/>
                  </a:lnTo>
                  <a:lnTo>
                    <a:pt x="236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36" name="Freeform 272"/>
            <p:cNvSpPr>
              <a:spLocks/>
            </p:cNvSpPr>
            <p:nvPr/>
          </p:nvSpPr>
          <p:spPr bwMode="auto">
            <a:xfrm>
              <a:off x="3179" y="1392"/>
              <a:ext cx="112" cy="238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6" y="237"/>
                </a:cxn>
                <a:cxn ang="0">
                  <a:pos x="111" y="231"/>
                </a:cxn>
                <a:cxn ang="0">
                  <a:pos x="14" y="0"/>
                </a:cxn>
                <a:cxn ang="0">
                  <a:pos x="7" y="3"/>
                </a:cxn>
              </a:cxnLst>
              <a:rect l="0" t="0" r="r" b="b"/>
              <a:pathLst>
                <a:path w="112" h="238">
                  <a:moveTo>
                    <a:pt x="7" y="3"/>
                  </a:moveTo>
                  <a:lnTo>
                    <a:pt x="0" y="6"/>
                  </a:lnTo>
                  <a:lnTo>
                    <a:pt x="96" y="237"/>
                  </a:lnTo>
                  <a:lnTo>
                    <a:pt x="111" y="231"/>
                  </a:lnTo>
                  <a:lnTo>
                    <a:pt x="14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37" name="Freeform 273"/>
            <p:cNvSpPr>
              <a:spLocks/>
            </p:cNvSpPr>
            <p:nvPr/>
          </p:nvSpPr>
          <p:spPr bwMode="auto">
            <a:xfrm>
              <a:off x="3190" y="1294"/>
              <a:ext cx="238" cy="112"/>
            </a:xfrm>
            <a:custGeom>
              <a:avLst/>
              <a:gdLst/>
              <a:ahLst/>
              <a:cxnLst>
                <a:cxn ang="0">
                  <a:pos x="234" y="8"/>
                </a:cxn>
                <a:cxn ang="0">
                  <a:pos x="231" y="0"/>
                </a:cxn>
                <a:cxn ang="0">
                  <a:pos x="0" y="96"/>
                </a:cxn>
                <a:cxn ang="0">
                  <a:pos x="6" y="111"/>
                </a:cxn>
                <a:cxn ang="0">
                  <a:pos x="237" y="15"/>
                </a:cxn>
                <a:cxn ang="0">
                  <a:pos x="234" y="8"/>
                </a:cxn>
              </a:cxnLst>
              <a:rect l="0" t="0" r="r" b="b"/>
              <a:pathLst>
                <a:path w="238" h="112">
                  <a:moveTo>
                    <a:pt x="234" y="8"/>
                  </a:moveTo>
                  <a:lnTo>
                    <a:pt x="231" y="0"/>
                  </a:lnTo>
                  <a:lnTo>
                    <a:pt x="0" y="96"/>
                  </a:lnTo>
                  <a:lnTo>
                    <a:pt x="6" y="111"/>
                  </a:lnTo>
                  <a:lnTo>
                    <a:pt x="237" y="15"/>
                  </a:lnTo>
                  <a:lnTo>
                    <a:pt x="23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38" name="Freeform 274"/>
            <p:cNvSpPr>
              <a:spLocks/>
            </p:cNvSpPr>
            <p:nvPr/>
          </p:nvSpPr>
          <p:spPr bwMode="auto">
            <a:xfrm>
              <a:off x="3321" y="1066"/>
              <a:ext cx="112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11" y="233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2" h="239">
                  <a:moveTo>
                    <a:pt x="7" y="3"/>
                  </a:moveTo>
                  <a:lnTo>
                    <a:pt x="0" y="6"/>
                  </a:lnTo>
                  <a:lnTo>
                    <a:pt x="96" y="238"/>
                  </a:lnTo>
                  <a:lnTo>
                    <a:pt x="111" y="233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39" name="Freeform 275"/>
            <p:cNvSpPr>
              <a:spLocks/>
            </p:cNvSpPr>
            <p:nvPr/>
          </p:nvSpPr>
          <p:spPr bwMode="auto">
            <a:xfrm>
              <a:off x="3562" y="282"/>
              <a:ext cx="273" cy="279"/>
            </a:xfrm>
            <a:custGeom>
              <a:avLst/>
              <a:gdLst/>
              <a:ahLst/>
              <a:cxnLst>
                <a:cxn ang="0">
                  <a:pos x="58" y="27"/>
                </a:cxn>
                <a:cxn ang="0">
                  <a:pos x="81" y="14"/>
                </a:cxn>
                <a:cxn ang="0">
                  <a:pos x="107" y="4"/>
                </a:cxn>
                <a:cxn ang="0">
                  <a:pos x="133" y="0"/>
                </a:cxn>
                <a:cxn ang="0">
                  <a:pos x="159" y="2"/>
                </a:cxn>
                <a:cxn ang="0">
                  <a:pos x="185" y="8"/>
                </a:cxn>
                <a:cxn ang="0">
                  <a:pos x="208" y="19"/>
                </a:cxn>
                <a:cxn ang="0">
                  <a:pos x="230" y="36"/>
                </a:cxn>
                <a:cxn ang="0">
                  <a:pos x="248" y="57"/>
                </a:cxn>
                <a:cxn ang="0">
                  <a:pos x="261" y="80"/>
                </a:cxn>
                <a:cxn ang="0">
                  <a:pos x="269" y="106"/>
                </a:cxn>
                <a:cxn ang="0">
                  <a:pos x="272" y="132"/>
                </a:cxn>
                <a:cxn ang="0">
                  <a:pos x="270" y="159"/>
                </a:cxn>
                <a:cxn ang="0">
                  <a:pos x="263" y="184"/>
                </a:cxn>
                <a:cxn ang="0">
                  <a:pos x="251" y="209"/>
                </a:cxn>
                <a:cxn ang="0">
                  <a:pos x="235" y="231"/>
                </a:cxn>
                <a:cxn ang="0">
                  <a:pos x="214" y="251"/>
                </a:cxn>
                <a:cxn ang="0">
                  <a:pos x="190" y="265"/>
                </a:cxn>
                <a:cxn ang="0">
                  <a:pos x="165" y="274"/>
                </a:cxn>
                <a:cxn ang="0">
                  <a:pos x="139" y="278"/>
                </a:cxn>
                <a:cxn ang="0">
                  <a:pos x="113" y="276"/>
                </a:cxn>
                <a:cxn ang="0">
                  <a:pos x="87" y="271"/>
                </a:cxn>
                <a:cxn ang="0">
                  <a:pos x="63" y="259"/>
                </a:cxn>
                <a:cxn ang="0">
                  <a:pos x="42" y="243"/>
                </a:cxn>
                <a:cxn ang="0">
                  <a:pos x="24" y="222"/>
                </a:cxn>
                <a:cxn ang="0">
                  <a:pos x="10" y="199"/>
                </a:cxn>
                <a:cxn ang="0">
                  <a:pos x="2" y="173"/>
                </a:cxn>
                <a:cxn ang="0">
                  <a:pos x="0" y="147"/>
                </a:cxn>
                <a:cxn ang="0">
                  <a:pos x="1" y="121"/>
                </a:cxn>
                <a:cxn ang="0">
                  <a:pos x="8" y="94"/>
                </a:cxn>
                <a:cxn ang="0">
                  <a:pos x="20" y="69"/>
                </a:cxn>
                <a:cxn ang="0">
                  <a:pos x="36" y="47"/>
                </a:cxn>
              </a:cxnLst>
              <a:rect l="0" t="0" r="r" b="b"/>
              <a:pathLst>
                <a:path w="273" h="279">
                  <a:moveTo>
                    <a:pt x="47" y="37"/>
                  </a:moveTo>
                  <a:lnTo>
                    <a:pt x="58" y="27"/>
                  </a:lnTo>
                  <a:lnTo>
                    <a:pt x="69" y="20"/>
                  </a:lnTo>
                  <a:lnTo>
                    <a:pt x="81" y="14"/>
                  </a:lnTo>
                  <a:lnTo>
                    <a:pt x="94" y="8"/>
                  </a:lnTo>
                  <a:lnTo>
                    <a:pt x="107" y="4"/>
                  </a:lnTo>
                  <a:lnTo>
                    <a:pt x="120" y="2"/>
                  </a:lnTo>
                  <a:lnTo>
                    <a:pt x="133" y="0"/>
                  </a:lnTo>
                  <a:lnTo>
                    <a:pt x="146" y="0"/>
                  </a:lnTo>
                  <a:lnTo>
                    <a:pt x="159" y="2"/>
                  </a:lnTo>
                  <a:lnTo>
                    <a:pt x="172" y="4"/>
                  </a:lnTo>
                  <a:lnTo>
                    <a:pt x="185" y="8"/>
                  </a:lnTo>
                  <a:lnTo>
                    <a:pt x="197" y="13"/>
                  </a:lnTo>
                  <a:lnTo>
                    <a:pt x="208" y="19"/>
                  </a:lnTo>
                  <a:lnTo>
                    <a:pt x="219" y="27"/>
                  </a:lnTo>
                  <a:lnTo>
                    <a:pt x="230" y="36"/>
                  </a:lnTo>
                  <a:lnTo>
                    <a:pt x="239" y="46"/>
                  </a:lnTo>
                  <a:lnTo>
                    <a:pt x="248" y="57"/>
                  </a:lnTo>
                  <a:lnTo>
                    <a:pt x="255" y="68"/>
                  </a:lnTo>
                  <a:lnTo>
                    <a:pt x="261" y="80"/>
                  </a:lnTo>
                  <a:lnTo>
                    <a:pt x="266" y="92"/>
                  </a:lnTo>
                  <a:lnTo>
                    <a:pt x="269" y="106"/>
                  </a:lnTo>
                  <a:lnTo>
                    <a:pt x="272" y="118"/>
                  </a:lnTo>
                  <a:lnTo>
                    <a:pt x="272" y="132"/>
                  </a:lnTo>
                  <a:lnTo>
                    <a:pt x="272" y="145"/>
                  </a:lnTo>
                  <a:lnTo>
                    <a:pt x="270" y="159"/>
                  </a:lnTo>
                  <a:lnTo>
                    <a:pt x="268" y="171"/>
                  </a:lnTo>
                  <a:lnTo>
                    <a:pt x="263" y="184"/>
                  </a:lnTo>
                  <a:lnTo>
                    <a:pt x="258" y="197"/>
                  </a:lnTo>
                  <a:lnTo>
                    <a:pt x="251" y="209"/>
                  </a:lnTo>
                  <a:lnTo>
                    <a:pt x="244" y="221"/>
                  </a:lnTo>
                  <a:lnTo>
                    <a:pt x="235" y="231"/>
                  </a:lnTo>
                  <a:lnTo>
                    <a:pt x="225" y="241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0" y="265"/>
                  </a:lnTo>
                  <a:lnTo>
                    <a:pt x="178" y="270"/>
                  </a:lnTo>
                  <a:lnTo>
                    <a:pt x="165" y="274"/>
                  </a:lnTo>
                  <a:lnTo>
                    <a:pt x="152" y="276"/>
                  </a:lnTo>
                  <a:lnTo>
                    <a:pt x="139" y="278"/>
                  </a:lnTo>
                  <a:lnTo>
                    <a:pt x="125" y="278"/>
                  </a:lnTo>
                  <a:lnTo>
                    <a:pt x="113" y="276"/>
                  </a:lnTo>
                  <a:lnTo>
                    <a:pt x="100" y="274"/>
                  </a:lnTo>
                  <a:lnTo>
                    <a:pt x="87" y="271"/>
                  </a:lnTo>
                  <a:lnTo>
                    <a:pt x="75" y="265"/>
                  </a:lnTo>
                  <a:lnTo>
                    <a:pt x="63" y="259"/>
                  </a:lnTo>
                  <a:lnTo>
                    <a:pt x="52" y="252"/>
                  </a:lnTo>
                  <a:lnTo>
                    <a:pt x="42" y="243"/>
                  </a:lnTo>
                  <a:lnTo>
                    <a:pt x="32" y="233"/>
                  </a:lnTo>
                  <a:lnTo>
                    <a:pt x="24" y="222"/>
                  </a:lnTo>
                  <a:lnTo>
                    <a:pt x="17" y="211"/>
                  </a:lnTo>
                  <a:lnTo>
                    <a:pt x="10" y="199"/>
                  </a:lnTo>
                  <a:lnTo>
                    <a:pt x="6" y="186"/>
                  </a:lnTo>
                  <a:lnTo>
                    <a:pt x="2" y="173"/>
                  </a:lnTo>
                  <a:lnTo>
                    <a:pt x="0" y="160"/>
                  </a:lnTo>
                  <a:lnTo>
                    <a:pt x="0" y="147"/>
                  </a:lnTo>
                  <a:lnTo>
                    <a:pt x="0" y="134"/>
                  </a:lnTo>
                  <a:lnTo>
                    <a:pt x="1" y="121"/>
                  </a:lnTo>
                  <a:lnTo>
                    <a:pt x="4" y="107"/>
                  </a:lnTo>
                  <a:lnTo>
                    <a:pt x="8" y="94"/>
                  </a:lnTo>
                  <a:lnTo>
                    <a:pt x="13" y="81"/>
                  </a:lnTo>
                  <a:lnTo>
                    <a:pt x="20" y="69"/>
                  </a:lnTo>
                  <a:lnTo>
                    <a:pt x="28" y="58"/>
                  </a:lnTo>
                  <a:lnTo>
                    <a:pt x="36" y="47"/>
                  </a:lnTo>
                  <a:lnTo>
                    <a:pt x="47" y="3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40" name="Freeform 276"/>
            <p:cNvSpPr>
              <a:spLocks/>
            </p:cNvSpPr>
            <p:nvPr/>
          </p:nvSpPr>
          <p:spPr bwMode="auto">
            <a:xfrm>
              <a:off x="3605" y="276"/>
              <a:ext cx="202" cy="57"/>
            </a:xfrm>
            <a:custGeom>
              <a:avLst/>
              <a:gdLst/>
              <a:ahLst/>
              <a:cxnLst>
                <a:cxn ang="0">
                  <a:pos x="201" y="47"/>
                </a:cxn>
                <a:cxn ang="0">
                  <a:pos x="201" y="47"/>
                </a:cxn>
                <a:cxn ang="0">
                  <a:pos x="191" y="37"/>
                </a:cxn>
                <a:cxn ang="0">
                  <a:pos x="180" y="28"/>
                </a:cxn>
                <a:cxn ang="0">
                  <a:pos x="169" y="20"/>
                </a:cxn>
                <a:cxn ang="0">
                  <a:pos x="157" y="13"/>
                </a:cxn>
                <a:cxn ang="0">
                  <a:pos x="144" y="8"/>
                </a:cxn>
                <a:cxn ang="0">
                  <a:pos x="131" y="4"/>
                </a:cxn>
                <a:cxn ang="0">
                  <a:pos x="117" y="2"/>
                </a:cxn>
                <a:cxn ang="0">
                  <a:pos x="104" y="0"/>
                </a:cxn>
                <a:cxn ang="0">
                  <a:pos x="89" y="0"/>
                </a:cxn>
                <a:cxn ang="0">
                  <a:pos x="76" y="2"/>
                </a:cxn>
                <a:cxn ang="0">
                  <a:pos x="62" y="4"/>
                </a:cxn>
                <a:cxn ang="0">
                  <a:pos x="49" y="8"/>
                </a:cxn>
                <a:cxn ang="0">
                  <a:pos x="35" y="14"/>
                </a:cxn>
                <a:cxn ang="0">
                  <a:pos x="23" y="20"/>
                </a:cxn>
                <a:cxn ang="0">
                  <a:pos x="11" y="28"/>
                </a:cxn>
                <a:cxn ang="0">
                  <a:pos x="0" y="37"/>
                </a:cxn>
                <a:cxn ang="0">
                  <a:pos x="8" y="48"/>
                </a:cxn>
                <a:cxn ang="0">
                  <a:pos x="19" y="39"/>
                </a:cxn>
                <a:cxn ang="0">
                  <a:pos x="30" y="32"/>
                </a:cxn>
                <a:cxn ang="0">
                  <a:pos x="41" y="25"/>
                </a:cxn>
                <a:cxn ang="0">
                  <a:pos x="53" y="21"/>
                </a:cxn>
                <a:cxn ang="0">
                  <a:pos x="65" y="17"/>
                </a:cxn>
                <a:cxn ang="0">
                  <a:pos x="78" y="14"/>
                </a:cxn>
                <a:cxn ang="0">
                  <a:pos x="91" y="13"/>
                </a:cxn>
                <a:cxn ang="0">
                  <a:pos x="103" y="13"/>
                </a:cxn>
                <a:cxn ang="0">
                  <a:pos x="115" y="14"/>
                </a:cxn>
                <a:cxn ang="0">
                  <a:pos x="127" y="17"/>
                </a:cxn>
                <a:cxn ang="0">
                  <a:pos x="139" y="21"/>
                </a:cxn>
                <a:cxn ang="0">
                  <a:pos x="151" y="25"/>
                </a:cxn>
                <a:cxn ang="0">
                  <a:pos x="162" y="31"/>
                </a:cxn>
                <a:cxn ang="0">
                  <a:pos x="172" y="38"/>
                </a:cxn>
                <a:cxn ang="0">
                  <a:pos x="182" y="47"/>
                </a:cxn>
                <a:cxn ang="0">
                  <a:pos x="192" y="56"/>
                </a:cxn>
                <a:cxn ang="0">
                  <a:pos x="192" y="56"/>
                </a:cxn>
                <a:cxn ang="0">
                  <a:pos x="201" y="47"/>
                </a:cxn>
              </a:cxnLst>
              <a:rect l="0" t="0" r="r" b="b"/>
              <a:pathLst>
                <a:path w="202" h="57">
                  <a:moveTo>
                    <a:pt x="201" y="47"/>
                  </a:moveTo>
                  <a:lnTo>
                    <a:pt x="201" y="47"/>
                  </a:lnTo>
                  <a:lnTo>
                    <a:pt x="191" y="37"/>
                  </a:lnTo>
                  <a:lnTo>
                    <a:pt x="180" y="28"/>
                  </a:lnTo>
                  <a:lnTo>
                    <a:pt x="169" y="20"/>
                  </a:lnTo>
                  <a:lnTo>
                    <a:pt x="157" y="13"/>
                  </a:lnTo>
                  <a:lnTo>
                    <a:pt x="144" y="8"/>
                  </a:lnTo>
                  <a:lnTo>
                    <a:pt x="131" y="4"/>
                  </a:lnTo>
                  <a:lnTo>
                    <a:pt x="117" y="2"/>
                  </a:lnTo>
                  <a:lnTo>
                    <a:pt x="104" y="0"/>
                  </a:lnTo>
                  <a:lnTo>
                    <a:pt x="89" y="0"/>
                  </a:lnTo>
                  <a:lnTo>
                    <a:pt x="76" y="2"/>
                  </a:lnTo>
                  <a:lnTo>
                    <a:pt x="62" y="4"/>
                  </a:lnTo>
                  <a:lnTo>
                    <a:pt x="49" y="8"/>
                  </a:lnTo>
                  <a:lnTo>
                    <a:pt x="35" y="14"/>
                  </a:lnTo>
                  <a:lnTo>
                    <a:pt x="23" y="20"/>
                  </a:lnTo>
                  <a:lnTo>
                    <a:pt x="11" y="28"/>
                  </a:lnTo>
                  <a:lnTo>
                    <a:pt x="0" y="37"/>
                  </a:lnTo>
                  <a:lnTo>
                    <a:pt x="8" y="48"/>
                  </a:lnTo>
                  <a:lnTo>
                    <a:pt x="19" y="39"/>
                  </a:lnTo>
                  <a:lnTo>
                    <a:pt x="30" y="32"/>
                  </a:lnTo>
                  <a:lnTo>
                    <a:pt x="41" y="25"/>
                  </a:lnTo>
                  <a:lnTo>
                    <a:pt x="53" y="21"/>
                  </a:lnTo>
                  <a:lnTo>
                    <a:pt x="65" y="17"/>
                  </a:lnTo>
                  <a:lnTo>
                    <a:pt x="78" y="14"/>
                  </a:lnTo>
                  <a:lnTo>
                    <a:pt x="91" y="13"/>
                  </a:lnTo>
                  <a:lnTo>
                    <a:pt x="103" y="13"/>
                  </a:lnTo>
                  <a:lnTo>
                    <a:pt x="115" y="14"/>
                  </a:lnTo>
                  <a:lnTo>
                    <a:pt x="127" y="17"/>
                  </a:lnTo>
                  <a:lnTo>
                    <a:pt x="139" y="21"/>
                  </a:lnTo>
                  <a:lnTo>
                    <a:pt x="151" y="25"/>
                  </a:lnTo>
                  <a:lnTo>
                    <a:pt x="162" y="31"/>
                  </a:lnTo>
                  <a:lnTo>
                    <a:pt x="172" y="38"/>
                  </a:lnTo>
                  <a:lnTo>
                    <a:pt x="182" y="47"/>
                  </a:lnTo>
                  <a:lnTo>
                    <a:pt x="192" y="56"/>
                  </a:lnTo>
                  <a:lnTo>
                    <a:pt x="201" y="4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41" name="Freeform 277"/>
            <p:cNvSpPr>
              <a:spLocks/>
            </p:cNvSpPr>
            <p:nvPr/>
          </p:nvSpPr>
          <p:spPr bwMode="auto">
            <a:xfrm>
              <a:off x="3783" y="323"/>
              <a:ext cx="58" cy="207"/>
            </a:xfrm>
            <a:custGeom>
              <a:avLst/>
              <a:gdLst/>
              <a:ahLst/>
              <a:cxnLst>
                <a:cxn ang="0">
                  <a:pos x="8" y="206"/>
                </a:cxn>
                <a:cxn ang="0">
                  <a:pos x="8" y="206"/>
                </a:cxn>
                <a:cxn ang="0">
                  <a:pos x="19" y="195"/>
                </a:cxn>
                <a:cxn ang="0">
                  <a:pos x="28" y="184"/>
                </a:cxn>
                <a:cxn ang="0">
                  <a:pos x="36" y="172"/>
                </a:cxn>
                <a:cxn ang="0">
                  <a:pos x="43" y="159"/>
                </a:cxn>
                <a:cxn ang="0">
                  <a:pos x="49" y="146"/>
                </a:cxn>
                <a:cxn ang="0">
                  <a:pos x="53" y="132"/>
                </a:cxn>
                <a:cxn ang="0">
                  <a:pos x="56" y="119"/>
                </a:cxn>
                <a:cxn ang="0">
                  <a:pos x="57" y="105"/>
                </a:cxn>
                <a:cxn ang="0">
                  <a:pos x="57" y="91"/>
                </a:cxn>
                <a:cxn ang="0">
                  <a:pos x="57" y="77"/>
                </a:cxn>
                <a:cxn ang="0">
                  <a:pos x="55" y="63"/>
                </a:cxn>
                <a:cxn ang="0">
                  <a:pos x="51" y="49"/>
                </a:cxn>
                <a:cxn ang="0">
                  <a:pos x="46" y="36"/>
                </a:cxn>
                <a:cxn ang="0">
                  <a:pos x="40" y="24"/>
                </a:cxn>
                <a:cxn ang="0">
                  <a:pos x="32" y="12"/>
                </a:cxn>
                <a:cxn ang="0">
                  <a:pos x="23" y="0"/>
                </a:cxn>
                <a:cxn ang="0">
                  <a:pos x="14" y="9"/>
                </a:cxn>
                <a:cxn ang="0">
                  <a:pos x="22" y="20"/>
                </a:cxn>
                <a:cxn ang="0">
                  <a:pos x="28" y="31"/>
                </a:cxn>
                <a:cxn ang="0">
                  <a:pos x="34" y="42"/>
                </a:cxn>
                <a:cxn ang="0">
                  <a:pos x="38" y="54"/>
                </a:cxn>
                <a:cxn ang="0">
                  <a:pos x="42" y="66"/>
                </a:cxn>
                <a:cxn ang="0">
                  <a:pos x="44" y="78"/>
                </a:cxn>
                <a:cxn ang="0">
                  <a:pos x="45" y="91"/>
                </a:cxn>
                <a:cxn ang="0">
                  <a:pos x="45" y="104"/>
                </a:cxn>
                <a:cxn ang="0">
                  <a:pos x="43" y="116"/>
                </a:cxn>
                <a:cxn ang="0">
                  <a:pos x="40" y="128"/>
                </a:cxn>
                <a:cxn ang="0">
                  <a:pos x="36" y="141"/>
                </a:cxn>
                <a:cxn ang="0">
                  <a:pos x="32" y="153"/>
                </a:cxn>
                <a:cxn ang="0">
                  <a:pos x="25" y="165"/>
                </a:cxn>
                <a:cxn ang="0">
                  <a:pos x="18" y="176"/>
                </a:cxn>
                <a:cxn ang="0">
                  <a:pos x="10" y="185"/>
                </a:cxn>
                <a:cxn ang="0">
                  <a:pos x="0" y="195"/>
                </a:cxn>
                <a:cxn ang="0">
                  <a:pos x="0" y="195"/>
                </a:cxn>
                <a:cxn ang="0">
                  <a:pos x="8" y="206"/>
                </a:cxn>
              </a:cxnLst>
              <a:rect l="0" t="0" r="r" b="b"/>
              <a:pathLst>
                <a:path w="58" h="207">
                  <a:moveTo>
                    <a:pt x="8" y="206"/>
                  </a:moveTo>
                  <a:lnTo>
                    <a:pt x="8" y="206"/>
                  </a:lnTo>
                  <a:lnTo>
                    <a:pt x="19" y="195"/>
                  </a:lnTo>
                  <a:lnTo>
                    <a:pt x="28" y="184"/>
                  </a:lnTo>
                  <a:lnTo>
                    <a:pt x="36" y="172"/>
                  </a:lnTo>
                  <a:lnTo>
                    <a:pt x="43" y="159"/>
                  </a:lnTo>
                  <a:lnTo>
                    <a:pt x="49" y="146"/>
                  </a:lnTo>
                  <a:lnTo>
                    <a:pt x="53" y="132"/>
                  </a:lnTo>
                  <a:lnTo>
                    <a:pt x="56" y="119"/>
                  </a:lnTo>
                  <a:lnTo>
                    <a:pt x="57" y="105"/>
                  </a:lnTo>
                  <a:lnTo>
                    <a:pt x="57" y="91"/>
                  </a:lnTo>
                  <a:lnTo>
                    <a:pt x="57" y="77"/>
                  </a:lnTo>
                  <a:lnTo>
                    <a:pt x="55" y="63"/>
                  </a:lnTo>
                  <a:lnTo>
                    <a:pt x="51" y="49"/>
                  </a:lnTo>
                  <a:lnTo>
                    <a:pt x="46" y="36"/>
                  </a:lnTo>
                  <a:lnTo>
                    <a:pt x="40" y="24"/>
                  </a:lnTo>
                  <a:lnTo>
                    <a:pt x="32" y="12"/>
                  </a:lnTo>
                  <a:lnTo>
                    <a:pt x="23" y="0"/>
                  </a:lnTo>
                  <a:lnTo>
                    <a:pt x="14" y="9"/>
                  </a:lnTo>
                  <a:lnTo>
                    <a:pt x="22" y="20"/>
                  </a:lnTo>
                  <a:lnTo>
                    <a:pt x="28" y="31"/>
                  </a:lnTo>
                  <a:lnTo>
                    <a:pt x="34" y="42"/>
                  </a:lnTo>
                  <a:lnTo>
                    <a:pt x="38" y="54"/>
                  </a:lnTo>
                  <a:lnTo>
                    <a:pt x="42" y="66"/>
                  </a:lnTo>
                  <a:lnTo>
                    <a:pt x="44" y="78"/>
                  </a:lnTo>
                  <a:lnTo>
                    <a:pt x="45" y="91"/>
                  </a:lnTo>
                  <a:lnTo>
                    <a:pt x="45" y="104"/>
                  </a:lnTo>
                  <a:lnTo>
                    <a:pt x="43" y="116"/>
                  </a:lnTo>
                  <a:lnTo>
                    <a:pt x="40" y="128"/>
                  </a:lnTo>
                  <a:lnTo>
                    <a:pt x="36" y="141"/>
                  </a:lnTo>
                  <a:lnTo>
                    <a:pt x="32" y="153"/>
                  </a:lnTo>
                  <a:lnTo>
                    <a:pt x="25" y="165"/>
                  </a:lnTo>
                  <a:lnTo>
                    <a:pt x="18" y="176"/>
                  </a:lnTo>
                  <a:lnTo>
                    <a:pt x="10" y="185"/>
                  </a:lnTo>
                  <a:lnTo>
                    <a:pt x="0" y="195"/>
                  </a:lnTo>
                  <a:lnTo>
                    <a:pt x="8" y="20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42" name="Freeform 278"/>
            <p:cNvSpPr>
              <a:spLocks/>
            </p:cNvSpPr>
            <p:nvPr/>
          </p:nvSpPr>
          <p:spPr bwMode="auto">
            <a:xfrm>
              <a:off x="3590" y="511"/>
              <a:ext cx="202" cy="56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20" y="28"/>
                </a:cxn>
                <a:cxn ang="0">
                  <a:pos x="32" y="36"/>
                </a:cxn>
                <a:cxn ang="0">
                  <a:pos x="44" y="42"/>
                </a:cxn>
                <a:cxn ang="0">
                  <a:pos x="57" y="48"/>
                </a:cxn>
                <a:cxn ang="0">
                  <a:pos x="70" y="51"/>
                </a:cxn>
                <a:cxn ang="0">
                  <a:pos x="84" y="54"/>
                </a:cxn>
                <a:cxn ang="0">
                  <a:pos x="97" y="55"/>
                </a:cxn>
                <a:cxn ang="0">
                  <a:pos x="111" y="55"/>
                </a:cxn>
                <a:cxn ang="0">
                  <a:pos x="125" y="54"/>
                </a:cxn>
                <a:cxn ang="0">
                  <a:pos x="139" y="51"/>
                </a:cxn>
                <a:cxn ang="0">
                  <a:pos x="152" y="47"/>
                </a:cxn>
                <a:cxn ang="0">
                  <a:pos x="165" y="42"/>
                </a:cxn>
                <a:cxn ang="0">
                  <a:pos x="178" y="35"/>
                </a:cxn>
                <a:cxn ang="0">
                  <a:pos x="190" y="27"/>
                </a:cxn>
                <a:cxn ang="0">
                  <a:pos x="201" y="18"/>
                </a:cxn>
                <a:cxn ang="0">
                  <a:pos x="193" y="7"/>
                </a:cxn>
                <a:cxn ang="0">
                  <a:pos x="182" y="16"/>
                </a:cxn>
                <a:cxn ang="0">
                  <a:pos x="171" y="23"/>
                </a:cxn>
                <a:cxn ang="0">
                  <a:pos x="160" y="30"/>
                </a:cxn>
                <a:cxn ang="0">
                  <a:pos x="148" y="35"/>
                </a:cxn>
                <a:cxn ang="0">
                  <a:pos x="135" y="38"/>
                </a:cxn>
                <a:cxn ang="0">
                  <a:pos x="123" y="41"/>
                </a:cxn>
                <a:cxn ang="0">
                  <a:pos x="111" y="42"/>
                </a:cxn>
                <a:cxn ang="0">
                  <a:pos x="98" y="42"/>
                </a:cxn>
                <a:cxn ang="0">
                  <a:pos x="85" y="41"/>
                </a:cxn>
                <a:cxn ang="0">
                  <a:pos x="73" y="39"/>
                </a:cxn>
                <a:cxn ang="0">
                  <a:pos x="61" y="35"/>
                </a:cxn>
                <a:cxn ang="0">
                  <a:pos x="50" y="31"/>
                </a:cxn>
                <a:cxn ang="0">
                  <a:pos x="39" y="24"/>
                </a:cxn>
                <a:cxn ang="0">
                  <a:pos x="28" y="18"/>
                </a:cxn>
                <a:cxn ang="0">
                  <a:pos x="18" y="9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9"/>
                </a:cxn>
              </a:cxnLst>
              <a:rect l="0" t="0" r="r" b="b"/>
              <a:pathLst>
                <a:path w="202" h="56">
                  <a:moveTo>
                    <a:pt x="0" y="9"/>
                  </a:moveTo>
                  <a:lnTo>
                    <a:pt x="0" y="9"/>
                  </a:lnTo>
                  <a:lnTo>
                    <a:pt x="10" y="19"/>
                  </a:lnTo>
                  <a:lnTo>
                    <a:pt x="20" y="28"/>
                  </a:lnTo>
                  <a:lnTo>
                    <a:pt x="32" y="36"/>
                  </a:lnTo>
                  <a:lnTo>
                    <a:pt x="44" y="42"/>
                  </a:lnTo>
                  <a:lnTo>
                    <a:pt x="57" y="48"/>
                  </a:lnTo>
                  <a:lnTo>
                    <a:pt x="70" y="51"/>
                  </a:lnTo>
                  <a:lnTo>
                    <a:pt x="84" y="54"/>
                  </a:lnTo>
                  <a:lnTo>
                    <a:pt x="97" y="55"/>
                  </a:lnTo>
                  <a:lnTo>
                    <a:pt x="111" y="55"/>
                  </a:lnTo>
                  <a:lnTo>
                    <a:pt x="125" y="54"/>
                  </a:lnTo>
                  <a:lnTo>
                    <a:pt x="139" y="51"/>
                  </a:lnTo>
                  <a:lnTo>
                    <a:pt x="152" y="47"/>
                  </a:lnTo>
                  <a:lnTo>
                    <a:pt x="165" y="42"/>
                  </a:lnTo>
                  <a:lnTo>
                    <a:pt x="178" y="35"/>
                  </a:lnTo>
                  <a:lnTo>
                    <a:pt x="190" y="27"/>
                  </a:lnTo>
                  <a:lnTo>
                    <a:pt x="201" y="18"/>
                  </a:lnTo>
                  <a:lnTo>
                    <a:pt x="193" y="7"/>
                  </a:lnTo>
                  <a:lnTo>
                    <a:pt x="182" y="16"/>
                  </a:lnTo>
                  <a:lnTo>
                    <a:pt x="171" y="23"/>
                  </a:lnTo>
                  <a:lnTo>
                    <a:pt x="160" y="30"/>
                  </a:lnTo>
                  <a:lnTo>
                    <a:pt x="148" y="35"/>
                  </a:lnTo>
                  <a:lnTo>
                    <a:pt x="135" y="38"/>
                  </a:lnTo>
                  <a:lnTo>
                    <a:pt x="123" y="41"/>
                  </a:lnTo>
                  <a:lnTo>
                    <a:pt x="111" y="42"/>
                  </a:lnTo>
                  <a:lnTo>
                    <a:pt x="98" y="42"/>
                  </a:lnTo>
                  <a:lnTo>
                    <a:pt x="85" y="41"/>
                  </a:lnTo>
                  <a:lnTo>
                    <a:pt x="73" y="39"/>
                  </a:lnTo>
                  <a:lnTo>
                    <a:pt x="61" y="35"/>
                  </a:lnTo>
                  <a:lnTo>
                    <a:pt x="50" y="31"/>
                  </a:lnTo>
                  <a:lnTo>
                    <a:pt x="39" y="24"/>
                  </a:lnTo>
                  <a:lnTo>
                    <a:pt x="28" y="18"/>
                  </a:lnTo>
                  <a:lnTo>
                    <a:pt x="18" y="9"/>
                  </a:lnTo>
                  <a:lnTo>
                    <a:pt x="9" y="0"/>
                  </a:lnTo>
                  <a:lnTo>
                    <a:pt x="0" y="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43" name="Freeform 279"/>
            <p:cNvSpPr>
              <a:spLocks/>
            </p:cNvSpPr>
            <p:nvPr/>
          </p:nvSpPr>
          <p:spPr bwMode="auto">
            <a:xfrm>
              <a:off x="3555" y="313"/>
              <a:ext cx="59" cy="208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39" y="11"/>
                </a:cxn>
                <a:cxn ang="0">
                  <a:pos x="30" y="23"/>
                </a:cxn>
                <a:cxn ang="0">
                  <a:pos x="21" y="35"/>
                </a:cxn>
                <a:cxn ang="0">
                  <a:pos x="15" y="48"/>
                </a:cxn>
                <a:cxn ang="0">
                  <a:pos x="9" y="61"/>
                </a:cxn>
                <a:cxn ang="0">
                  <a:pos x="5" y="75"/>
                </a:cxn>
                <a:cxn ang="0">
                  <a:pos x="2" y="88"/>
                </a:cxn>
                <a:cxn ang="0">
                  <a:pos x="0" y="102"/>
                </a:cxn>
                <a:cxn ang="0">
                  <a:pos x="0" y="116"/>
                </a:cxn>
                <a:cxn ang="0">
                  <a:pos x="1" y="130"/>
                </a:cxn>
                <a:cxn ang="0">
                  <a:pos x="3" y="144"/>
                </a:cxn>
                <a:cxn ang="0">
                  <a:pos x="7" y="157"/>
                </a:cxn>
                <a:cxn ang="0">
                  <a:pos x="12" y="171"/>
                </a:cxn>
                <a:cxn ang="0">
                  <a:pos x="18" y="183"/>
                </a:cxn>
                <a:cxn ang="0">
                  <a:pos x="26" y="195"/>
                </a:cxn>
                <a:cxn ang="0">
                  <a:pos x="35" y="207"/>
                </a:cxn>
                <a:cxn ang="0">
                  <a:pos x="44" y="198"/>
                </a:cxn>
                <a:cxn ang="0">
                  <a:pos x="36" y="187"/>
                </a:cxn>
                <a:cxn ang="0">
                  <a:pos x="30" y="176"/>
                </a:cxn>
                <a:cxn ang="0">
                  <a:pos x="23" y="165"/>
                </a:cxn>
                <a:cxn ang="0">
                  <a:pos x="19" y="153"/>
                </a:cxn>
                <a:cxn ang="0">
                  <a:pos x="16" y="141"/>
                </a:cxn>
                <a:cxn ang="0">
                  <a:pos x="13" y="129"/>
                </a:cxn>
                <a:cxn ang="0">
                  <a:pos x="13" y="116"/>
                </a:cxn>
                <a:cxn ang="0">
                  <a:pos x="13" y="103"/>
                </a:cxn>
                <a:cxn ang="0">
                  <a:pos x="15" y="91"/>
                </a:cxn>
                <a:cxn ang="0">
                  <a:pos x="17" y="78"/>
                </a:cxn>
                <a:cxn ang="0">
                  <a:pos x="21" y="65"/>
                </a:cxn>
                <a:cxn ang="0">
                  <a:pos x="26" y="53"/>
                </a:cxn>
                <a:cxn ang="0">
                  <a:pos x="32" y="42"/>
                </a:cxn>
                <a:cxn ang="0">
                  <a:pos x="40" y="31"/>
                </a:cxn>
                <a:cxn ang="0">
                  <a:pos x="48" y="21"/>
                </a:cxn>
                <a:cxn ang="0">
                  <a:pos x="58" y="11"/>
                </a:cxn>
                <a:cxn ang="0">
                  <a:pos x="58" y="11"/>
                </a:cxn>
                <a:cxn ang="0">
                  <a:pos x="50" y="0"/>
                </a:cxn>
              </a:cxnLst>
              <a:rect l="0" t="0" r="r" b="b"/>
              <a:pathLst>
                <a:path w="59" h="208">
                  <a:moveTo>
                    <a:pt x="50" y="0"/>
                  </a:moveTo>
                  <a:lnTo>
                    <a:pt x="50" y="0"/>
                  </a:lnTo>
                  <a:lnTo>
                    <a:pt x="39" y="11"/>
                  </a:lnTo>
                  <a:lnTo>
                    <a:pt x="30" y="23"/>
                  </a:lnTo>
                  <a:lnTo>
                    <a:pt x="21" y="35"/>
                  </a:lnTo>
                  <a:lnTo>
                    <a:pt x="15" y="48"/>
                  </a:lnTo>
                  <a:lnTo>
                    <a:pt x="9" y="61"/>
                  </a:lnTo>
                  <a:lnTo>
                    <a:pt x="5" y="75"/>
                  </a:lnTo>
                  <a:lnTo>
                    <a:pt x="2" y="88"/>
                  </a:lnTo>
                  <a:lnTo>
                    <a:pt x="0" y="102"/>
                  </a:lnTo>
                  <a:lnTo>
                    <a:pt x="0" y="116"/>
                  </a:lnTo>
                  <a:lnTo>
                    <a:pt x="1" y="130"/>
                  </a:lnTo>
                  <a:lnTo>
                    <a:pt x="3" y="144"/>
                  </a:lnTo>
                  <a:lnTo>
                    <a:pt x="7" y="157"/>
                  </a:lnTo>
                  <a:lnTo>
                    <a:pt x="12" y="171"/>
                  </a:lnTo>
                  <a:lnTo>
                    <a:pt x="18" y="183"/>
                  </a:lnTo>
                  <a:lnTo>
                    <a:pt x="26" y="195"/>
                  </a:lnTo>
                  <a:lnTo>
                    <a:pt x="35" y="207"/>
                  </a:lnTo>
                  <a:lnTo>
                    <a:pt x="44" y="198"/>
                  </a:lnTo>
                  <a:lnTo>
                    <a:pt x="36" y="187"/>
                  </a:lnTo>
                  <a:lnTo>
                    <a:pt x="30" y="176"/>
                  </a:lnTo>
                  <a:lnTo>
                    <a:pt x="23" y="165"/>
                  </a:lnTo>
                  <a:lnTo>
                    <a:pt x="19" y="153"/>
                  </a:lnTo>
                  <a:lnTo>
                    <a:pt x="16" y="141"/>
                  </a:lnTo>
                  <a:lnTo>
                    <a:pt x="13" y="129"/>
                  </a:lnTo>
                  <a:lnTo>
                    <a:pt x="13" y="116"/>
                  </a:lnTo>
                  <a:lnTo>
                    <a:pt x="13" y="103"/>
                  </a:lnTo>
                  <a:lnTo>
                    <a:pt x="15" y="91"/>
                  </a:lnTo>
                  <a:lnTo>
                    <a:pt x="17" y="78"/>
                  </a:lnTo>
                  <a:lnTo>
                    <a:pt x="21" y="65"/>
                  </a:lnTo>
                  <a:lnTo>
                    <a:pt x="26" y="53"/>
                  </a:lnTo>
                  <a:lnTo>
                    <a:pt x="32" y="42"/>
                  </a:lnTo>
                  <a:lnTo>
                    <a:pt x="40" y="31"/>
                  </a:lnTo>
                  <a:lnTo>
                    <a:pt x="48" y="21"/>
                  </a:lnTo>
                  <a:lnTo>
                    <a:pt x="58" y="11"/>
                  </a:lnTo>
                  <a:lnTo>
                    <a:pt x="5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44" name="Freeform 280"/>
            <p:cNvSpPr>
              <a:spLocks/>
            </p:cNvSpPr>
            <p:nvPr/>
          </p:nvSpPr>
          <p:spPr bwMode="auto">
            <a:xfrm>
              <a:off x="2815" y="931"/>
              <a:ext cx="190" cy="190"/>
            </a:xfrm>
            <a:custGeom>
              <a:avLst/>
              <a:gdLst/>
              <a:ahLst/>
              <a:cxnLst>
                <a:cxn ang="0">
                  <a:pos x="184" y="5"/>
                </a:cxn>
                <a:cxn ang="0">
                  <a:pos x="178" y="0"/>
                </a:cxn>
                <a:cxn ang="0">
                  <a:pos x="0" y="177"/>
                </a:cxn>
                <a:cxn ang="0">
                  <a:pos x="12" y="189"/>
                </a:cxn>
                <a:cxn ang="0">
                  <a:pos x="189" y="11"/>
                </a:cxn>
                <a:cxn ang="0">
                  <a:pos x="184" y="5"/>
                </a:cxn>
              </a:cxnLst>
              <a:rect l="0" t="0" r="r" b="b"/>
              <a:pathLst>
                <a:path w="190" h="190">
                  <a:moveTo>
                    <a:pt x="184" y="5"/>
                  </a:moveTo>
                  <a:lnTo>
                    <a:pt x="178" y="0"/>
                  </a:lnTo>
                  <a:lnTo>
                    <a:pt x="0" y="177"/>
                  </a:lnTo>
                  <a:lnTo>
                    <a:pt x="12" y="189"/>
                  </a:lnTo>
                  <a:lnTo>
                    <a:pt x="189" y="11"/>
                  </a:lnTo>
                  <a:lnTo>
                    <a:pt x="184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45" name="Freeform 281"/>
            <p:cNvSpPr>
              <a:spLocks/>
            </p:cNvSpPr>
            <p:nvPr/>
          </p:nvSpPr>
          <p:spPr bwMode="auto">
            <a:xfrm>
              <a:off x="2815" y="753"/>
              <a:ext cx="190" cy="190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2"/>
                </a:cxn>
                <a:cxn ang="0">
                  <a:pos x="178" y="189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90">
                  <a:moveTo>
                    <a:pt x="6" y="6"/>
                  </a:moveTo>
                  <a:lnTo>
                    <a:pt x="0" y="12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46" name="Freeform 282"/>
            <p:cNvSpPr>
              <a:spLocks/>
            </p:cNvSpPr>
            <p:nvPr/>
          </p:nvSpPr>
          <p:spPr bwMode="auto">
            <a:xfrm>
              <a:off x="2815" y="931"/>
              <a:ext cx="190" cy="190"/>
            </a:xfrm>
            <a:custGeom>
              <a:avLst/>
              <a:gdLst/>
              <a:ahLst/>
              <a:cxnLst>
                <a:cxn ang="0">
                  <a:pos x="184" y="5"/>
                </a:cxn>
                <a:cxn ang="0">
                  <a:pos x="178" y="0"/>
                </a:cxn>
                <a:cxn ang="0">
                  <a:pos x="0" y="177"/>
                </a:cxn>
                <a:cxn ang="0">
                  <a:pos x="12" y="189"/>
                </a:cxn>
                <a:cxn ang="0">
                  <a:pos x="189" y="11"/>
                </a:cxn>
                <a:cxn ang="0">
                  <a:pos x="184" y="5"/>
                </a:cxn>
              </a:cxnLst>
              <a:rect l="0" t="0" r="r" b="b"/>
              <a:pathLst>
                <a:path w="190" h="190">
                  <a:moveTo>
                    <a:pt x="184" y="5"/>
                  </a:moveTo>
                  <a:lnTo>
                    <a:pt x="178" y="0"/>
                  </a:lnTo>
                  <a:lnTo>
                    <a:pt x="0" y="177"/>
                  </a:lnTo>
                  <a:lnTo>
                    <a:pt x="12" y="189"/>
                  </a:lnTo>
                  <a:lnTo>
                    <a:pt x="189" y="11"/>
                  </a:lnTo>
                  <a:lnTo>
                    <a:pt x="184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47" name="Freeform 283"/>
            <p:cNvSpPr>
              <a:spLocks/>
            </p:cNvSpPr>
            <p:nvPr/>
          </p:nvSpPr>
          <p:spPr bwMode="auto">
            <a:xfrm>
              <a:off x="2815" y="753"/>
              <a:ext cx="190" cy="190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2"/>
                </a:cxn>
                <a:cxn ang="0">
                  <a:pos x="178" y="189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90">
                  <a:moveTo>
                    <a:pt x="6" y="6"/>
                  </a:moveTo>
                  <a:lnTo>
                    <a:pt x="0" y="12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48" name="Freeform 284"/>
            <p:cNvSpPr>
              <a:spLocks/>
            </p:cNvSpPr>
            <p:nvPr/>
          </p:nvSpPr>
          <p:spPr bwMode="auto">
            <a:xfrm>
              <a:off x="2823" y="576"/>
              <a:ext cx="189" cy="190"/>
            </a:xfrm>
            <a:custGeom>
              <a:avLst/>
              <a:gdLst/>
              <a:ahLst/>
              <a:cxnLst>
                <a:cxn ang="0">
                  <a:pos x="182" y="6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11" y="189"/>
                </a:cxn>
                <a:cxn ang="0">
                  <a:pos x="188" y="12"/>
                </a:cxn>
                <a:cxn ang="0">
                  <a:pos x="182" y="6"/>
                </a:cxn>
              </a:cxnLst>
              <a:rect l="0" t="0" r="r" b="b"/>
              <a:pathLst>
                <a:path w="189" h="190">
                  <a:moveTo>
                    <a:pt x="182" y="6"/>
                  </a:moveTo>
                  <a:lnTo>
                    <a:pt x="177" y="0"/>
                  </a:lnTo>
                  <a:lnTo>
                    <a:pt x="0" y="178"/>
                  </a:lnTo>
                  <a:lnTo>
                    <a:pt x="11" y="189"/>
                  </a:lnTo>
                  <a:lnTo>
                    <a:pt x="188" y="12"/>
                  </a:lnTo>
                  <a:lnTo>
                    <a:pt x="182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49" name="Freeform 285"/>
            <p:cNvSpPr>
              <a:spLocks/>
            </p:cNvSpPr>
            <p:nvPr/>
          </p:nvSpPr>
          <p:spPr bwMode="auto">
            <a:xfrm>
              <a:off x="2822" y="399"/>
              <a:ext cx="190" cy="19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0" y="11"/>
                </a:cxn>
                <a:cxn ang="0">
                  <a:pos x="178" y="189"/>
                </a:cxn>
                <a:cxn ang="0">
                  <a:pos x="189" y="177"/>
                </a:cxn>
                <a:cxn ang="0">
                  <a:pos x="12" y="0"/>
                </a:cxn>
                <a:cxn ang="0">
                  <a:pos x="6" y="5"/>
                </a:cxn>
              </a:cxnLst>
              <a:rect l="0" t="0" r="r" b="b"/>
              <a:pathLst>
                <a:path w="190" h="190">
                  <a:moveTo>
                    <a:pt x="6" y="5"/>
                  </a:moveTo>
                  <a:lnTo>
                    <a:pt x="0" y="11"/>
                  </a:lnTo>
                  <a:lnTo>
                    <a:pt x="178" y="189"/>
                  </a:lnTo>
                  <a:lnTo>
                    <a:pt x="189" y="177"/>
                  </a:lnTo>
                  <a:lnTo>
                    <a:pt x="12" y="0"/>
                  </a:lnTo>
                  <a:lnTo>
                    <a:pt x="6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50" name="Freeform 286"/>
            <p:cNvSpPr>
              <a:spLocks/>
            </p:cNvSpPr>
            <p:nvPr/>
          </p:nvSpPr>
          <p:spPr bwMode="auto">
            <a:xfrm>
              <a:off x="2801" y="1633"/>
              <a:ext cx="191" cy="190"/>
            </a:xfrm>
            <a:custGeom>
              <a:avLst/>
              <a:gdLst/>
              <a:ahLst/>
              <a:cxnLst>
                <a:cxn ang="0">
                  <a:pos x="184" y="6"/>
                </a:cxn>
                <a:cxn ang="0">
                  <a:pos x="178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90" y="11"/>
                </a:cxn>
                <a:cxn ang="0">
                  <a:pos x="184" y="6"/>
                </a:cxn>
              </a:cxnLst>
              <a:rect l="0" t="0" r="r" b="b"/>
              <a:pathLst>
                <a:path w="191" h="190">
                  <a:moveTo>
                    <a:pt x="184" y="6"/>
                  </a:moveTo>
                  <a:lnTo>
                    <a:pt x="178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90" y="11"/>
                  </a:lnTo>
                  <a:lnTo>
                    <a:pt x="184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51" name="Freeform 287"/>
            <p:cNvSpPr>
              <a:spLocks/>
            </p:cNvSpPr>
            <p:nvPr/>
          </p:nvSpPr>
          <p:spPr bwMode="auto">
            <a:xfrm>
              <a:off x="2801" y="1456"/>
              <a:ext cx="191" cy="189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0" y="11"/>
                </a:cxn>
                <a:cxn ang="0">
                  <a:pos x="178" y="188"/>
                </a:cxn>
                <a:cxn ang="0">
                  <a:pos x="190" y="177"/>
                </a:cxn>
                <a:cxn ang="0">
                  <a:pos x="12" y="0"/>
                </a:cxn>
                <a:cxn ang="0">
                  <a:pos x="6" y="5"/>
                </a:cxn>
              </a:cxnLst>
              <a:rect l="0" t="0" r="r" b="b"/>
              <a:pathLst>
                <a:path w="191" h="189">
                  <a:moveTo>
                    <a:pt x="6" y="5"/>
                  </a:moveTo>
                  <a:lnTo>
                    <a:pt x="0" y="11"/>
                  </a:lnTo>
                  <a:lnTo>
                    <a:pt x="178" y="188"/>
                  </a:lnTo>
                  <a:lnTo>
                    <a:pt x="190" y="177"/>
                  </a:lnTo>
                  <a:lnTo>
                    <a:pt x="12" y="0"/>
                  </a:lnTo>
                  <a:lnTo>
                    <a:pt x="6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52" name="Freeform 288"/>
            <p:cNvSpPr>
              <a:spLocks/>
            </p:cNvSpPr>
            <p:nvPr/>
          </p:nvSpPr>
          <p:spPr bwMode="auto">
            <a:xfrm>
              <a:off x="2801" y="1633"/>
              <a:ext cx="191" cy="190"/>
            </a:xfrm>
            <a:custGeom>
              <a:avLst/>
              <a:gdLst/>
              <a:ahLst/>
              <a:cxnLst>
                <a:cxn ang="0">
                  <a:pos x="184" y="6"/>
                </a:cxn>
                <a:cxn ang="0">
                  <a:pos x="178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90" y="11"/>
                </a:cxn>
                <a:cxn ang="0">
                  <a:pos x="184" y="6"/>
                </a:cxn>
              </a:cxnLst>
              <a:rect l="0" t="0" r="r" b="b"/>
              <a:pathLst>
                <a:path w="191" h="190">
                  <a:moveTo>
                    <a:pt x="184" y="6"/>
                  </a:moveTo>
                  <a:lnTo>
                    <a:pt x="178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90" y="11"/>
                  </a:lnTo>
                  <a:lnTo>
                    <a:pt x="184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53" name="Freeform 289"/>
            <p:cNvSpPr>
              <a:spLocks/>
            </p:cNvSpPr>
            <p:nvPr/>
          </p:nvSpPr>
          <p:spPr bwMode="auto">
            <a:xfrm>
              <a:off x="2801" y="1456"/>
              <a:ext cx="191" cy="189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0" y="11"/>
                </a:cxn>
                <a:cxn ang="0">
                  <a:pos x="178" y="188"/>
                </a:cxn>
                <a:cxn ang="0">
                  <a:pos x="190" y="177"/>
                </a:cxn>
                <a:cxn ang="0">
                  <a:pos x="12" y="0"/>
                </a:cxn>
                <a:cxn ang="0">
                  <a:pos x="6" y="5"/>
                </a:cxn>
              </a:cxnLst>
              <a:rect l="0" t="0" r="r" b="b"/>
              <a:pathLst>
                <a:path w="191" h="189">
                  <a:moveTo>
                    <a:pt x="6" y="5"/>
                  </a:moveTo>
                  <a:lnTo>
                    <a:pt x="0" y="11"/>
                  </a:lnTo>
                  <a:lnTo>
                    <a:pt x="178" y="188"/>
                  </a:lnTo>
                  <a:lnTo>
                    <a:pt x="190" y="177"/>
                  </a:lnTo>
                  <a:lnTo>
                    <a:pt x="12" y="0"/>
                  </a:lnTo>
                  <a:lnTo>
                    <a:pt x="6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54" name="Freeform 290"/>
            <p:cNvSpPr>
              <a:spLocks/>
            </p:cNvSpPr>
            <p:nvPr/>
          </p:nvSpPr>
          <p:spPr bwMode="auto">
            <a:xfrm>
              <a:off x="2809" y="1279"/>
              <a:ext cx="189" cy="190"/>
            </a:xfrm>
            <a:custGeom>
              <a:avLst/>
              <a:gdLst/>
              <a:ahLst/>
              <a:cxnLst>
                <a:cxn ang="0">
                  <a:pos x="183" y="5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11" y="189"/>
                </a:cxn>
                <a:cxn ang="0">
                  <a:pos x="188" y="11"/>
                </a:cxn>
                <a:cxn ang="0">
                  <a:pos x="183" y="5"/>
                </a:cxn>
              </a:cxnLst>
              <a:rect l="0" t="0" r="r" b="b"/>
              <a:pathLst>
                <a:path w="189" h="190">
                  <a:moveTo>
                    <a:pt x="183" y="5"/>
                  </a:moveTo>
                  <a:lnTo>
                    <a:pt x="177" y="0"/>
                  </a:lnTo>
                  <a:lnTo>
                    <a:pt x="0" y="177"/>
                  </a:lnTo>
                  <a:lnTo>
                    <a:pt x="11" y="189"/>
                  </a:lnTo>
                  <a:lnTo>
                    <a:pt x="188" y="11"/>
                  </a:lnTo>
                  <a:lnTo>
                    <a:pt x="183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55" name="Freeform 291"/>
            <p:cNvSpPr>
              <a:spLocks/>
            </p:cNvSpPr>
            <p:nvPr/>
          </p:nvSpPr>
          <p:spPr bwMode="auto">
            <a:xfrm>
              <a:off x="2808" y="1101"/>
              <a:ext cx="190" cy="190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1"/>
                </a:cxn>
                <a:cxn ang="0">
                  <a:pos x="178" y="189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90">
                  <a:moveTo>
                    <a:pt x="6" y="6"/>
                  </a:moveTo>
                  <a:lnTo>
                    <a:pt x="0" y="11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56" name="Freeform 292"/>
            <p:cNvSpPr>
              <a:spLocks/>
            </p:cNvSpPr>
            <p:nvPr/>
          </p:nvSpPr>
          <p:spPr bwMode="auto">
            <a:xfrm>
              <a:off x="2772" y="227"/>
              <a:ext cx="272" cy="281"/>
            </a:xfrm>
            <a:custGeom>
              <a:avLst/>
              <a:gdLst/>
              <a:ahLst/>
              <a:cxnLst>
                <a:cxn ang="0">
                  <a:pos x="21" y="66"/>
                </a:cxn>
                <a:cxn ang="0">
                  <a:pos x="37" y="44"/>
                </a:cxn>
                <a:cxn ang="0">
                  <a:pos x="57" y="26"/>
                </a:cxn>
                <a:cxn ang="0">
                  <a:pos x="80" y="13"/>
                </a:cxn>
                <a:cxn ang="0">
                  <a:pos x="105" y="4"/>
                </a:cxn>
                <a:cxn ang="0">
                  <a:pos x="131" y="0"/>
                </a:cxn>
                <a:cxn ang="0">
                  <a:pos x="157" y="1"/>
                </a:cxn>
                <a:cxn ang="0">
                  <a:pos x="183" y="8"/>
                </a:cxn>
                <a:cxn ang="0">
                  <a:pos x="208" y="20"/>
                </a:cxn>
                <a:cxn ang="0">
                  <a:pos x="229" y="37"/>
                </a:cxn>
                <a:cxn ang="0">
                  <a:pos x="246" y="57"/>
                </a:cxn>
                <a:cxn ang="0">
                  <a:pos x="259" y="80"/>
                </a:cxn>
                <a:cxn ang="0">
                  <a:pos x="267" y="105"/>
                </a:cxn>
                <a:cxn ang="0">
                  <a:pos x="271" y="132"/>
                </a:cxn>
                <a:cxn ang="0">
                  <a:pos x="269" y="159"/>
                </a:cxn>
                <a:cxn ang="0">
                  <a:pos x="262" y="186"/>
                </a:cxn>
                <a:cxn ang="0">
                  <a:pos x="250" y="212"/>
                </a:cxn>
                <a:cxn ang="0">
                  <a:pos x="234" y="235"/>
                </a:cxn>
                <a:cxn ang="0">
                  <a:pos x="214" y="253"/>
                </a:cxn>
                <a:cxn ang="0">
                  <a:pos x="191" y="266"/>
                </a:cxn>
                <a:cxn ang="0">
                  <a:pos x="167" y="275"/>
                </a:cxn>
                <a:cxn ang="0">
                  <a:pos x="141" y="279"/>
                </a:cxn>
                <a:cxn ang="0">
                  <a:pos x="114" y="278"/>
                </a:cxn>
                <a:cxn ang="0">
                  <a:pos x="89" y="272"/>
                </a:cxn>
                <a:cxn ang="0">
                  <a:pos x="64" y="259"/>
                </a:cxn>
                <a:cxn ang="0">
                  <a:pos x="43" y="242"/>
                </a:cxn>
                <a:cxn ang="0">
                  <a:pos x="25" y="222"/>
                </a:cxn>
                <a:cxn ang="0">
                  <a:pos x="12" y="199"/>
                </a:cxn>
                <a:cxn ang="0">
                  <a:pos x="4" y="173"/>
                </a:cxn>
                <a:cxn ang="0">
                  <a:pos x="0" y="147"/>
                </a:cxn>
                <a:cxn ang="0">
                  <a:pos x="2" y="119"/>
                </a:cxn>
                <a:cxn ang="0">
                  <a:pos x="9" y="92"/>
                </a:cxn>
              </a:cxnLst>
              <a:rect l="0" t="0" r="r" b="b"/>
              <a:pathLst>
                <a:path w="272" h="281">
                  <a:moveTo>
                    <a:pt x="14" y="79"/>
                  </a:moveTo>
                  <a:lnTo>
                    <a:pt x="21" y="66"/>
                  </a:lnTo>
                  <a:lnTo>
                    <a:pt x="28" y="55"/>
                  </a:lnTo>
                  <a:lnTo>
                    <a:pt x="37" y="44"/>
                  </a:lnTo>
                  <a:lnTo>
                    <a:pt x="47" y="35"/>
                  </a:lnTo>
                  <a:lnTo>
                    <a:pt x="57" y="26"/>
                  </a:lnTo>
                  <a:lnTo>
                    <a:pt x="68" y="19"/>
                  </a:lnTo>
                  <a:lnTo>
                    <a:pt x="80" y="13"/>
                  </a:lnTo>
                  <a:lnTo>
                    <a:pt x="92" y="8"/>
                  </a:lnTo>
                  <a:lnTo>
                    <a:pt x="105" y="4"/>
                  </a:lnTo>
                  <a:lnTo>
                    <a:pt x="117" y="1"/>
                  </a:lnTo>
                  <a:lnTo>
                    <a:pt x="131" y="0"/>
                  </a:lnTo>
                  <a:lnTo>
                    <a:pt x="144" y="0"/>
                  </a:lnTo>
                  <a:lnTo>
                    <a:pt x="157" y="1"/>
                  </a:lnTo>
                  <a:lnTo>
                    <a:pt x="170" y="4"/>
                  </a:lnTo>
                  <a:lnTo>
                    <a:pt x="183" y="8"/>
                  </a:lnTo>
                  <a:lnTo>
                    <a:pt x="195" y="13"/>
                  </a:lnTo>
                  <a:lnTo>
                    <a:pt x="208" y="20"/>
                  </a:lnTo>
                  <a:lnTo>
                    <a:pt x="219" y="28"/>
                  </a:lnTo>
                  <a:lnTo>
                    <a:pt x="229" y="37"/>
                  </a:lnTo>
                  <a:lnTo>
                    <a:pt x="238" y="47"/>
                  </a:lnTo>
                  <a:lnTo>
                    <a:pt x="246" y="57"/>
                  </a:lnTo>
                  <a:lnTo>
                    <a:pt x="253" y="69"/>
                  </a:lnTo>
                  <a:lnTo>
                    <a:pt x="259" y="80"/>
                  </a:lnTo>
                  <a:lnTo>
                    <a:pt x="263" y="93"/>
                  </a:lnTo>
                  <a:lnTo>
                    <a:pt x="267" y="105"/>
                  </a:lnTo>
                  <a:lnTo>
                    <a:pt x="270" y="119"/>
                  </a:lnTo>
                  <a:lnTo>
                    <a:pt x="271" y="132"/>
                  </a:lnTo>
                  <a:lnTo>
                    <a:pt x="271" y="146"/>
                  </a:lnTo>
                  <a:lnTo>
                    <a:pt x="269" y="159"/>
                  </a:lnTo>
                  <a:lnTo>
                    <a:pt x="267" y="173"/>
                  </a:lnTo>
                  <a:lnTo>
                    <a:pt x="262" y="186"/>
                  </a:lnTo>
                  <a:lnTo>
                    <a:pt x="257" y="200"/>
                  </a:lnTo>
                  <a:lnTo>
                    <a:pt x="250" y="212"/>
                  </a:lnTo>
                  <a:lnTo>
                    <a:pt x="243" y="224"/>
                  </a:lnTo>
                  <a:lnTo>
                    <a:pt x="234" y="235"/>
                  </a:lnTo>
                  <a:lnTo>
                    <a:pt x="224" y="244"/>
                  </a:lnTo>
                  <a:lnTo>
                    <a:pt x="214" y="253"/>
                  </a:lnTo>
                  <a:lnTo>
                    <a:pt x="203" y="260"/>
                  </a:lnTo>
                  <a:lnTo>
                    <a:pt x="191" y="266"/>
                  </a:lnTo>
                  <a:lnTo>
                    <a:pt x="179" y="272"/>
                  </a:lnTo>
                  <a:lnTo>
                    <a:pt x="167" y="275"/>
                  </a:lnTo>
                  <a:lnTo>
                    <a:pt x="154" y="278"/>
                  </a:lnTo>
                  <a:lnTo>
                    <a:pt x="141" y="279"/>
                  </a:lnTo>
                  <a:lnTo>
                    <a:pt x="128" y="280"/>
                  </a:lnTo>
                  <a:lnTo>
                    <a:pt x="114" y="278"/>
                  </a:lnTo>
                  <a:lnTo>
                    <a:pt x="102" y="276"/>
                  </a:lnTo>
                  <a:lnTo>
                    <a:pt x="89" y="272"/>
                  </a:lnTo>
                  <a:lnTo>
                    <a:pt x="76" y="266"/>
                  </a:lnTo>
                  <a:lnTo>
                    <a:pt x="64" y="259"/>
                  </a:lnTo>
                  <a:lnTo>
                    <a:pt x="53" y="251"/>
                  </a:lnTo>
                  <a:lnTo>
                    <a:pt x="43" y="242"/>
                  </a:lnTo>
                  <a:lnTo>
                    <a:pt x="33" y="232"/>
                  </a:lnTo>
                  <a:lnTo>
                    <a:pt x="25" y="222"/>
                  </a:lnTo>
                  <a:lnTo>
                    <a:pt x="18" y="211"/>
                  </a:lnTo>
                  <a:lnTo>
                    <a:pt x="12" y="199"/>
                  </a:lnTo>
                  <a:lnTo>
                    <a:pt x="7" y="186"/>
                  </a:lnTo>
                  <a:lnTo>
                    <a:pt x="4" y="173"/>
                  </a:lnTo>
                  <a:lnTo>
                    <a:pt x="2" y="160"/>
                  </a:lnTo>
                  <a:lnTo>
                    <a:pt x="0" y="147"/>
                  </a:lnTo>
                  <a:lnTo>
                    <a:pt x="1" y="133"/>
                  </a:lnTo>
                  <a:lnTo>
                    <a:pt x="2" y="119"/>
                  </a:lnTo>
                  <a:lnTo>
                    <a:pt x="5" y="106"/>
                  </a:lnTo>
                  <a:lnTo>
                    <a:pt x="9" y="92"/>
                  </a:lnTo>
                  <a:lnTo>
                    <a:pt x="14" y="7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57" name="Freeform 293"/>
            <p:cNvSpPr>
              <a:spLocks/>
            </p:cNvSpPr>
            <p:nvPr/>
          </p:nvSpPr>
          <p:spPr bwMode="auto">
            <a:xfrm>
              <a:off x="2780" y="220"/>
              <a:ext cx="191" cy="90"/>
            </a:xfrm>
            <a:custGeom>
              <a:avLst/>
              <a:gdLst/>
              <a:ahLst/>
              <a:cxnLst>
                <a:cxn ang="0">
                  <a:pos x="190" y="15"/>
                </a:cxn>
                <a:cxn ang="0">
                  <a:pos x="190" y="15"/>
                </a:cxn>
                <a:cxn ang="0">
                  <a:pos x="177" y="8"/>
                </a:cxn>
                <a:cxn ang="0">
                  <a:pos x="163" y="4"/>
                </a:cxn>
                <a:cxn ang="0">
                  <a:pos x="150" y="2"/>
                </a:cxn>
                <a:cxn ang="0">
                  <a:pos x="136" y="0"/>
                </a:cxn>
                <a:cxn ang="0">
                  <a:pos x="122" y="0"/>
                </a:cxn>
                <a:cxn ang="0">
                  <a:pos x="108" y="2"/>
                </a:cxn>
                <a:cxn ang="0">
                  <a:pos x="95" y="4"/>
                </a:cxn>
                <a:cxn ang="0">
                  <a:pos x="82" y="8"/>
                </a:cxn>
                <a:cxn ang="0">
                  <a:pos x="69" y="14"/>
                </a:cxn>
                <a:cxn ang="0">
                  <a:pos x="56" y="20"/>
                </a:cxn>
                <a:cxn ang="0">
                  <a:pos x="45" y="28"/>
                </a:cxn>
                <a:cxn ang="0">
                  <a:pos x="34" y="37"/>
                </a:cxn>
                <a:cxn ang="0">
                  <a:pos x="24" y="47"/>
                </a:cxn>
                <a:cxn ang="0">
                  <a:pos x="15" y="58"/>
                </a:cxn>
                <a:cxn ang="0">
                  <a:pos x="7" y="70"/>
                </a:cxn>
                <a:cxn ang="0">
                  <a:pos x="0" y="83"/>
                </a:cxn>
                <a:cxn ang="0">
                  <a:pos x="12" y="89"/>
                </a:cxn>
                <a:cxn ang="0">
                  <a:pos x="18" y="77"/>
                </a:cxn>
                <a:cxn ang="0">
                  <a:pos x="25" y="66"/>
                </a:cxn>
                <a:cxn ang="0">
                  <a:pos x="33" y="56"/>
                </a:cxn>
                <a:cxn ang="0">
                  <a:pos x="43" y="46"/>
                </a:cxn>
                <a:cxn ang="0">
                  <a:pos x="53" y="38"/>
                </a:cxn>
                <a:cxn ang="0">
                  <a:pos x="63" y="31"/>
                </a:cxn>
                <a:cxn ang="0">
                  <a:pos x="75" y="26"/>
                </a:cxn>
                <a:cxn ang="0">
                  <a:pos x="86" y="21"/>
                </a:cxn>
                <a:cxn ang="0">
                  <a:pos x="98" y="17"/>
                </a:cxn>
                <a:cxn ang="0">
                  <a:pos x="110" y="15"/>
                </a:cxn>
                <a:cxn ang="0">
                  <a:pos x="123" y="13"/>
                </a:cxn>
                <a:cxn ang="0">
                  <a:pos x="135" y="13"/>
                </a:cxn>
                <a:cxn ang="0">
                  <a:pos x="148" y="15"/>
                </a:cxn>
                <a:cxn ang="0">
                  <a:pos x="160" y="17"/>
                </a:cxn>
                <a:cxn ang="0">
                  <a:pos x="173" y="21"/>
                </a:cxn>
                <a:cxn ang="0">
                  <a:pos x="185" y="26"/>
                </a:cxn>
                <a:cxn ang="0">
                  <a:pos x="185" y="26"/>
                </a:cxn>
                <a:cxn ang="0">
                  <a:pos x="190" y="15"/>
                </a:cxn>
              </a:cxnLst>
              <a:rect l="0" t="0" r="r" b="b"/>
              <a:pathLst>
                <a:path w="191" h="90">
                  <a:moveTo>
                    <a:pt x="190" y="15"/>
                  </a:moveTo>
                  <a:lnTo>
                    <a:pt x="190" y="15"/>
                  </a:lnTo>
                  <a:lnTo>
                    <a:pt x="177" y="8"/>
                  </a:lnTo>
                  <a:lnTo>
                    <a:pt x="163" y="4"/>
                  </a:lnTo>
                  <a:lnTo>
                    <a:pt x="150" y="2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8" y="2"/>
                  </a:lnTo>
                  <a:lnTo>
                    <a:pt x="95" y="4"/>
                  </a:lnTo>
                  <a:lnTo>
                    <a:pt x="82" y="8"/>
                  </a:lnTo>
                  <a:lnTo>
                    <a:pt x="69" y="14"/>
                  </a:lnTo>
                  <a:lnTo>
                    <a:pt x="56" y="20"/>
                  </a:lnTo>
                  <a:lnTo>
                    <a:pt x="45" y="28"/>
                  </a:lnTo>
                  <a:lnTo>
                    <a:pt x="34" y="37"/>
                  </a:lnTo>
                  <a:lnTo>
                    <a:pt x="24" y="47"/>
                  </a:lnTo>
                  <a:lnTo>
                    <a:pt x="15" y="58"/>
                  </a:lnTo>
                  <a:lnTo>
                    <a:pt x="7" y="70"/>
                  </a:lnTo>
                  <a:lnTo>
                    <a:pt x="0" y="83"/>
                  </a:lnTo>
                  <a:lnTo>
                    <a:pt x="12" y="89"/>
                  </a:lnTo>
                  <a:lnTo>
                    <a:pt x="18" y="77"/>
                  </a:lnTo>
                  <a:lnTo>
                    <a:pt x="25" y="66"/>
                  </a:lnTo>
                  <a:lnTo>
                    <a:pt x="33" y="56"/>
                  </a:lnTo>
                  <a:lnTo>
                    <a:pt x="43" y="46"/>
                  </a:lnTo>
                  <a:lnTo>
                    <a:pt x="53" y="38"/>
                  </a:lnTo>
                  <a:lnTo>
                    <a:pt x="63" y="31"/>
                  </a:lnTo>
                  <a:lnTo>
                    <a:pt x="75" y="26"/>
                  </a:lnTo>
                  <a:lnTo>
                    <a:pt x="86" y="21"/>
                  </a:lnTo>
                  <a:lnTo>
                    <a:pt x="98" y="17"/>
                  </a:lnTo>
                  <a:lnTo>
                    <a:pt x="110" y="15"/>
                  </a:lnTo>
                  <a:lnTo>
                    <a:pt x="123" y="13"/>
                  </a:lnTo>
                  <a:lnTo>
                    <a:pt x="135" y="13"/>
                  </a:lnTo>
                  <a:lnTo>
                    <a:pt x="148" y="15"/>
                  </a:lnTo>
                  <a:lnTo>
                    <a:pt x="160" y="17"/>
                  </a:lnTo>
                  <a:lnTo>
                    <a:pt x="173" y="21"/>
                  </a:lnTo>
                  <a:lnTo>
                    <a:pt x="185" y="26"/>
                  </a:lnTo>
                  <a:lnTo>
                    <a:pt x="190" y="1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58" name="Freeform 294"/>
            <p:cNvSpPr>
              <a:spLocks/>
            </p:cNvSpPr>
            <p:nvPr/>
          </p:nvSpPr>
          <p:spPr bwMode="auto">
            <a:xfrm>
              <a:off x="2965" y="235"/>
              <a:ext cx="85" cy="196"/>
            </a:xfrm>
            <a:custGeom>
              <a:avLst/>
              <a:gdLst/>
              <a:ahLst/>
              <a:cxnLst>
                <a:cxn ang="0">
                  <a:pos x="70" y="195"/>
                </a:cxn>
                <a:cxn ang="0">
                  <a:pos x="70" y="195"/>
                </a:cxn>
                <a:cxn ang="0">
                  <a:pos x="75" y="181"/>
                </a:cxn>
                <a:cxn ang="0">
                  <a:pos x="80" y="167"/>
                </a:cxn>
                <a:cxn ang="0">
                  <a:pos x="82" y="153"/>
                </a:cxn>
                <a:cxn ang="0">
                  <a:pos x="84" y="138"/>
                </a:cxn>
                <a:cxn ang="0">
                  <a:pos x="84" y="124"/>
                </a:cxn>
                <a:cxn ang="0">
                  <a:pos x="83" y="110"/>
                </a:cxn>
                <a:cxn ang="0">
                  <a:pos x="81" y="96"/>
                </a:cxn>
                <a:cxn ang="0">
                  <a:pos x="77" y="82"/>
                </a:cxn>
                <a:cxn ang="0">
                  <a:pos x="72" y="70"/>
                </a:cxn>
                <a:cxn ang="0">
                  <a:pos x="66" y="58"/>
                </a:cxn>
                <a:cxn ang="0">
                  <a:pos x="58" y="46"/>
                </a:cxn>
                <a:cxn ang="0">
                  <a:pos x="50" y="35"/>
                </a:cxn>
                <a:cxn ang="0">
                  <a:pos x="40" y="24"/>
                </a:cxn>
                <a:cxn ang="0">
                  <a:pos x="30" y="15"/>
                </a:cxn>
                <a:cxn ang="0">
                  <a:pos x="18" y="7"/>
                </a:cxn>
                <a:cxn ang="0">
                  <a:pos x="5" y="0"/>
                </a:cxn>
                <a:cxn ang="0">
                  <a:pos x="0" y="11"/>
                </a:cxn>
                <a:cxn ang="0">
                  <a:pos x="11" y="18"/>
                </a:cxn>
                <a:cxn ang="0">
                  <a:pos x="21" y="25"/>
                </a:cxn>
                <a:cxn ang="0">
                  <a:pos x="31" y="34"/>
                </a:cxn>
                <a:cxn ang="0">
                  <a:pos x="40" y="43"/>
                </a:cxn>
                <a:cxn ang="0">
                  <a:pos x="48" y="53"/>
                </a:cxn>
                <a:cxn ang="0">
                  <a:pos x="54" y="63"/>
                </a:cxn>
                <a:cxn ang="0">
                  <a:pos x="60" y="74"/>
                </a:cxn>
                <a:cxn ang="0">
                  <a:pos x="64" y="87"/>
                </a:cxn>
                <a:cxn ang="0">
                  <a:pos x="68" y="99"/>
                </a:cxn>
                <a:cxn ang="0">
                  <a:pos x="70" y="111"/>
                </a:cxn>
                <a:cxn ang="0">
                  <a:pos x="72" y="124"/>
                </a:cxn>
                <a:cxn ang="0">
                  <a:pos x="72" y="137"/>
                </a:cxn>
                <a:cxn ang="0">
                  <a:pos x="70" y="150"/>
                </a:cxn>
                <a:cxn ang="0">
                  <a:pos x="67" y="164"/>
                </a:cxn>
                <a:cxn ang="0">
                  <a:pos x="63" y="176"/>
                </a:cxn>
                <a:cxn ang="0">
                  <a:pos x="58" y="189"/>
                </a:cxn>
                <a:cxn ang="0">
                  <a:pos x="58" y="189"/>
                </a:cxn>
                <a:cxn ang="0">
                  <a:pos x="70" y="195"/>
                </a:cxn>
              </a:cxnLst>
              <a:rect l="0" t="0" r="r" b="b"/>
              <a:pathLst>
                <a:path w="85" h="196">
                  <a:moveTo>
                    <a:pt x="70" y="195"/>
                  </a:moveTo>
                  <a:lnTo>
                    <a:pt x="70" y="195"/>
                  </a:lnTo>
                  <a:lnTo>
                    <a:pt x="75" y="181"/>
                  </a:lnTo>
                  <a:lnTo>
                    <a:pt x="80" y="167"/>
                  </a:lnTo>
                  <a:lnTo>
                    <a:pt x="82" y="153"/>
                  </a:lnTo>
                  <a:lnTo>
                    <a:pt x="84" y="138"/>
                  </a:lnTo>
                  <a:lnTo>
                    <a:pt x="84" y="124"/>
                  </a:lnTo>
                  <a:lnTo>
                    <a:pt x="83" y="110"/>
                  </a:lnTo>
                  <a:lnTo>
                    <a:pt x="81" y="96"/>
                  </a:lnTo>
                  <a:lnTo>
                    <a:pt x="77" y="82"/>
                  </a:lnTo>
                  <a:lnTo>
                    <a:pt x="72" y="70"/>
                  </a:lnTo>
                  <a:lnTo>
                    <a:pt x="66" y="58"/>
                  </a:lnTo>
                  <a:lnTo>
                    <a:pt x="58" y="46"/>
                  </a:lnTo>
                  <a:lnTo>
                    <a:pt x="50" y="35"/>
                  </a:lnTo>
                  <a:lnTo>
                    <a:pt x="40" y="24"/>
                  </a:lnTo>
                  <a:lnTo>
                    <a:pt x="30" y="15"/>
                  </a:lnTo>
                  <a:lnTo>
                    <a:pt x="18" y="7"/>
                  </a:lnTo>
                  <a:lnTo>
                    <a:pt x="5" y="0"/>
                  </a:lnTo>
                  <a:lnTo>
                    <a:pt x="0" y="11"/>
                  </a:lnTo>
                  <a:lnTo>
                    <a:pt x="11" y="18"/>
                  </a:lnTo>
                  <a:lnTo>
                    <a:pt x="21" y="25"/>
                  </a:lnTo>
                  <a:lnTo>
                    <a:pt x="31" y="34"/>
                  </a:lnTo>
                  <a:lnTo>
                    <a:pt x="40" y="43"/>
                  </a:lnTo>
                  <a:lnTo>
                    <a:pt x="48" y="53"/>
                  </a:lnTo>
                  <a:lnTo>
                    <a:pt x="54" y="63"/>
                  </a:lnTo>
                  <a:lnTo>
                    <a:pt x="60" y="74"/>
                  </a:lnTo>
                  <a:lnTo>
                    <a:pt x="64" y="87"/>
                  </a:lnTo>
                  <a:lnTo>
                    <a:pt x="68" y="99"/>
                  </a:lnTo>
                  <a:lnTo>
                    <a:pt x="70" y="111"/>
                  </a:lnTo>
                  <a:lnTo>
                    <a:pt x="72" y="124"/>
                  </a:lnTo>
                  <a:lnTo>
                    <a:pt x="72" y="137"/>
                  </a:lnTo>
                  <a:lnTo>
                    <a:pt x="70" y="150"/>
                  </a:lnTo>
                  <a:lnTo>
                    <a:pt x="67" y="164"/>
                  </a:lnTo>
                  <a:lnTo>
                    <a:pt x="63" y="176"/>
                  </a:lnTo>
                  <a:lnTo>
                    <a:pt x="58" y="189"/>
                  </a:lnTo>
                  <a:lnTo>
                    <a:pt x="70" y="19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59" name="Freeform 295"/>
            <p:cNvSpPr>
              <a:spLocks/>
            </p:cNvSpPr>
            <p:nvPr/>
          </p:nvSpPr>
          <p:spPr bwMode="auto">
            <a:xfrm>
              <a:off x="2845" y="424"/>
              <a:ext cx="191" cy="90"/>
            </a:xfrm>
            <a:custGeom>
              <a:avLst/>
              <a:gdLst/>
              <a:ahLst/>
              <a:cxnLst>
                <a:cxn ang="0">
                  <a:pos x="0" y="75"/>
                </a:cxn>
                <a:cxn ang="0">
                  <a:pos x="0" y="75"/>
                </a:cxn>
                <a:cxn ang="0">
                  <a:pos x="13" y="81"/>
                </a:cxn>
                <a:cxn ang="0">
                  <a:pos x="27" y="85"/>
                </a:cxn>
                <a:cxn ang="0">
                  <a:pos x="40" y="87"/>
                </a:cxn>
                <a:cxn ang="0">
                  <a:pos x="55" y="89"/>
                </a:cxn>
                <a:cxn ang="0">
                  <a:pos x="68" y="88"/>
                </a:cxn>
                <a:cxn ang="0">
                  <a:pos x="82" y="87"/>
                </a:cxn>
                <a:cxn ang="0">
                  <a:pos x="95" y="84"/>
                </a:cxn>
                <a:cxn ang="0">
                  <a:pos x="109" y="81"/>
                </a:cxn>
                <a:cxn ang="0">
                  <a:pos x="121" y="75"/>
                </a:cxn>
                <a:cxn ang="0">
                  <a:pos x="133" y="69"/>
                </a:cxn>
                <a:cxn ang="0">
                  <a:pos x="145" y="61"/>
                </a:cxn>
                <a:cxn ang="0">
                  <a:pos x="155" y="52"/>
                </a:cxn>
                <a:cxn ang="0">
                  <a:pos x="166" y="42"/>
                </a:cxn>
                <a:cxn ang="0">
                  <a:pos x="175" y="31"/>
                </a:cxn>
                <a:cxn ang="0">
                  <a:pos x="183" y="19"/>
                </a:cxn>
                <a:cxn ang="0">
                  <a:pos x="190" y="6"/>
                </a:cxn>
                <a:cxn ang="0">
                  <a:pos x="178" y="0"/>
                </a:cxn>
                <a:cxn ang="0">
                  <a:pos x="171" y="12"/>
                </a:cxn>
                <a:cxn ang="0">
                  <a:pos x="164" y="23"/>
                </a:cxn>
                <a:cxn ang="0">
                  <a:pos x="156" y="33"/>
                </a:cxn>
                <a:cxn ang="0">
                  <a:pos x="147" y="42"/>
                </a:cxn>
                <a:cxn ang="0">
                  <a:pos x="137" y="50"/>
                </a:cxn>
                <a:cxn ang="0">
                  <a:pos x="127" y="57"/>
                </a:cxn>
                <a:cxn ang="0">
                  <a:pos x="116" y="64"/>
                </a:cxn>
                <a:cxn ang="0">
                  <a:pos x="104" y="68"/>
                </a:cxn>
                <a:cxn ang="0">
                  <a:pos x="92" y="72"/>
                </a:cxn>
                <a:cxn ang="0">
                  <a:pos x="80" y="75"/>
                </a:cxn>
                <a:cxn ang="0">
                  <a:pos x="67" y="76"/>
                </a:cxn>
                <a:cxn ang="0">
                  <a:pos x="55" y="76"/>
                </a:cxn>
                <a:cxn ang="0">
                  <a:pos x="43" y="75"/>
                </a:cxn>
                <a:cxn ang="0">
                  <a:pos x="30" y="72"/>
                </a:cxn>
                <a:cxn ang="0">
                  <a:pos x="18" y="68"/>
                </a:cxn>
                <a:cxn ang="0">
                  <a:pos x="6" y="63"/>
                </a:cxn>
                <a:cxn ang="0">
                  <a:pos x="6" y="63"/>
                </a:cxn>
                <a:cxn ang="0">
                  <a:pos x="0" y="75"/>
                </a:cxn>
              </a:cxnLst>
              <a:rect l="0" t="0" r="r" b="b"/>
              <a:pathLst>
                <a:path w="191" h="90">
                  <a:moveTo>
                    <a:pt x="0" y="75"/>
                  </a:moveTo>
                  <a:lnTo>
                    <a:pt x="0" y="75"/>
                  </a:lnTo>
                  <a:lnTo>
                    <a:pt x="13" y="81"/>
                  </a:lnTo>
                  <a:lnTo>
                    <a:pt x="27" y="85"/>
                  </a:lnTo>
                  <a:lnTo>
                    <a:pt x="40" y="87"/>
                  </a:lnTo>
                  <a:lnTo>
                    <a:pt x="55" y="89"/>
                  </a:lnTo>
                  <a:lnTo>
                    <a:pt x="68" y="88"/>
                  </a:lnTo>
                  <a:lnTo>
                    <a:pt x="82" y="87"/>
                  </a:lnTo>
                  <a:lnTo>
                    <a:pt x="95" y="84"/>
                  </a:lnTo>
                  <a:lnTo>
                    <a:pt x="109" y="81"/>
                  </a:lnTo>
                  <a:lnTo>
                    <a:pt x="121" y="75"/>
                  </a:lnTo>
                  <a:lnTo>
                    <a:pt x="133" y="69"/>
                  </a:lnTo>
                  <a:lnTo>
                    <a:pt x="145" y="61"/>
                  </a:lnTo>
                  <a:lnTo>
                    <a:pt x="155" y="52"/>
                  </a:lnTo>
                  <a:lnTo>
                    <a:pt x="166" y="42"/>
                  </a:lnTo>
                  <a:lnTo>
                    <a:pt x="175" y="31"/>
                  </a:lnTo>
                  <a:lnTo>
                    <a:pt x="183" y="19"/>
                  </a:lnTo>
                  <a:lnTo>
                    <a:pt x="190" y="6"/>
                  </a:lnTo>
                  <a:lnTo>
                    <a:pt x="178" y="0"/>
                  </a:lnTo>
                  <a:lnTo>
                    <a:pt x="171" y="12"/>
                  </a:lnTo>
                  <a:lnTo>
                    <a:pt x="164" y="23"/>
                  </a:lnTo>
                  <a:lnTo>
                    <a:pt x="156" y="33"/>
                  </a:lnTo>
                  <a:lnTo>
                    <a:pt x="147" y="42"/>
                  </a:lnTo>
                  <a:lnTo>
                    <a:pt x="137" y="50"/>
                  </a:lnTo>
                  <a:lnTo>
                    <a:pt x="127" y="57"/>
                  </a:lnTo>
                  <a:lnTo>
                    <a:pt x="116" y="64"/>
                  </a:lnTo>
                  <a:lnTo>
                    <a:pt x="104" y="68"/>
                  </a:lnTo>
                  <a:lnTo>
                    <a:pt x="92" y="72"/>
                  </a:lnTo>
                  <a:lnTo>
                    <a:pt x="80" y="75"/>
                  </a:lnTo>
                  <a:lnTo>
                    <a:pt x="67" y="76"/>
                  </a:lnTo>
                  <a:lnTo>
                    <a:pt x="55" y="76"/>
                  </a:lnTo>
                  <a:lnTo>
                    <a:pt x="43" y="75"/>
                  </a:lnTo>
                  <a:lnTo>
                    <a:pt x="30" y="72"/>
                  </a:lnTo>
                  <a:lnTo>
                    <a:pt x="18" y="68"/>
                  </a:lnTo>
                  <a:lnTo>
                    <a:pt x="6" y="63"/>
                  </a:lnTo>
                  <a:lnTo>
                    <a:pt x="0" y="7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2360" name="Freeform 296"/>
            <p:cNvSpPr>
              <a:spLocks/>
            </p:cNvSpPr>
            <p:nvPr/>
          </p:nvSpPr>
          <p:spPr bwMode="auto">
            <a:xfrm>
              <a:off x="2766" y="303"/>
              <a:ext cx="86" cy="1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8" y="14"/>
                </a:cxn>
                <a:cxn ang="0">
                  <a:pos x="4" y="28"/>
                </a:cxn>
                <a:cxn ang="0">
                  <a:pos x="1" y="42"/>
                </a:cxn>
                <a:cxn ang="0">
                  <a:pos x="0" y="56"/>
                </a:cxn>
                <a:cxn ang="0">
                  <a:pos x="0" y="71"/>
                </a:cxn>
                <a:cxn ang="0">
                  <a:pos x="1" y="85"/>
                </a:cxn>
                <a:cxn ang="0">
                  <a:pos x="4" y="98"/>
                </a:cxn>
                <a:cxn ang="0">
                  <a:pos x="7" y="112"/>
                </a:cxn>
                <a:cxn ang="0">
                  <a:pos x="12" y="126"/>
                </a:cxn>
                <a:cxn ang="0">
                  <a:pos x="19" y="138"/>
                </a:cxn>
                <a:cxn ang="0">
                  <a:pos x="26" y="150"/>
                </a:cxn>
                <a:cxn ang="0">
                  <a:pos x="35" y="161"/>
                </a:cxn>
                <a:cxn ang="0">
                  <a:pos x="44" y="171"/>
                </a:cxn>
                <a:cxn ang="0">
                  <a:pos x="55" y="181"/>
                </a:cxn>
                <a:cxn ang="0">
                  <a:pos x="66" y="189"/>
                </a:cxn>
                <a:cxn ang="0">
                  <a:pos x="79" y="196"/>
                </a:cxn>
                <a:cxn ang="0">
                  <a:pos x="85" y="184"/>
                </a:cxn>
                <a:cxn ang="0">
                  <a:pos x="73" y="177"/>
                </a:cxn>
                <a:cxn ang="0">
                  <a:pos x="63" y="170"/>
                </a:cxn>
                <a:cxn ang="0">
                  <a:pos x="53" y="162"/>
                </a:cxn>
                <a:cxn ang="0">
                  <a:pos x="44" y="152"/>
                </a:cxn>
                <a:cxn ang="0">
                  <a:pos x="36" y="143"/>
                </a:cxn>
                <a:cxn ang="0">
                  <a:pos x="30" y="131"/>
                </a:cxn>
                <a:cxn ang="0">
                  <a:pos x="24" y="120"/>
                </a:cxn>
                <a:cxn ang="0">
                  <a:pos x="20" y="109"/>
                </a:cxn>
                <a:cxn ang="0">
                  <a:pos x="16" y="96"/>
                </a:cxn>
                <a:cxn ang="0">
                  <a:pos x="14" y="83"/>
                </a:cxn>
                <a:cxn ang="0">
                  <a:pos x="12" y="71"/>
                </a:cxn>
                <a:cxn ang="0">
                  <a:pos x="13" y="58"/>
                </a:cxn>
                <a:cxn ang="0">
                  <a:pos x="14" y="44"/>
                </a:cxn>
                <a:cxn ang="0">
                  <a:pos x="17" y="32"/>
                </a:cxn>
                <a:cxn ang="0">
                  <a:pos x="21" y="18"/>
                </a:cxn>
                <a:cxn ang="0">
                  <a:pos x="26" y="6"/>
                </a:cxn>
                <a:cxn ang="0">
                  <a:pos x="26" y="6"/>
                </a:cxn>
                <a:cxn ang="0">
                  <a:pos x="14" y="0"/>
                </a:cxn>
              </a:cxnLst>
              <a:rect l="0" t="0" r="r" b="b"/>
              <a:pathLst>
                <a:path w="86" h="197">
                  <a:moveTo>
                    <a:pt x="14" y="0"/>
                  </a:moveTo>
                  <a:lnTo>
                    <a:pt x="14" y="0"/>
                  </a:lnTo>
                  <a:lnTo>
                    <a:pt x="8" y="14"/>
                  </a:lnTo>
                  <a:lnTo>
                    <a:pt x="4" y="28"/>
                  </a:lnTo>
                  <a:lnTo>
                    <a:pt x="1" y="42"/>
                  </a:lnTo>
                  <a:lnTo>
                    <a:pt x="0" y="56"/>
                  </a:lnTo>
                  <a:lnTo>
                    <a:pt x="0" y="71"/>
                  </a:lnTo>
                  <a:lnTo>
                    <a:pt x="1" y="85"/>
                  </a:lnTo>
                  <a:lnTo>
                    <a:pt x="4" y="98"/>
                  </a:lnTo>
                  <a:lnTo>
                    <a:pt x="7" y="112"/>
                  </a:lnTo>
                  <a:lnTo>
                    <a:pt x="12" y="126"/>
                  </a:lnTo>
                  <a:lnTo>
                    <a:pt x="19" y="138"/>
                  </a:lnTo>
                  <a:lnTo>
                    <a:pt x="26" y="150"/>
                  </a:lnTo>
                  <a:lnTo>
                    <a:pt x="35" y="161"/>
                  </a:lnTo>
                  <a:lnTo>
                    <a:pt x="44" y="171"/>
                  </a:lnTo>
                  <a:lnTo>
                    <a:pt x="55" y="181"/>
                  </a:lnTo>
                  <a:lnTo>
                    <a:pt x="66" y="189"/>
                  </a:lnTo>
                  <a:lnTo>
                    <a:pt x="79" y="196"/>
                  </a:lnTo>
                  <a:lnTo>
                    <a:pt x="85" y="184"/>
                  </a:lnTo>
                  <a:lnTo>
                    <a:pt x="73" y="177"/>
                  </a:lnTo>
                  <a:lnTo>
                    <a:pt x="63" y="170"/>
                  </a:lnTo>
                  <a:lnTo>
                    <a:pt x="53" y="162"/>
                  </a:lnTo>
                  <a:lnTo>
                    <a:pt x="44" y="152"/>
                  </a:lnTo>
                  <a:lnTo>
                    <a:pt x="36" y="143"/>
                  </a:lnTo>
                  <a:lnTo>
                    <a:pt x="30" y="131"/>
                  </a:lnTo>
                  <a:lnTo>
                    <a:pt x="24" y="120"/>
                  </a:lnTo>
                  <a:lnTo>
                    <a:pt x="20" y="109"/>
                  </a:lnTo>
                  <a:lnTo>
                    <a:pt x="16" y="96"/>
                  </a:lnTo>
                  <a:lnTo>
                    <a:pt x="14" y="83"/>
                  </a:lnTo>
                  <a:lnTo>
                    <a:pt x="12" y="71"/>
                  </a:lnTo>
                  <a:lnTo>
                    <a:pt x="13" y="58"/>
                  </a:lnTo>
                  <a:lnTo>
                    <a:pt x="14" y="44"/>
                  </a:lnTo>
                  <a:lnTo>
                    <a:pt x="17" y="32"/>
                  </a:lnTo>
                  <a:lnTo>
                    <a:pt x="21" y="18"/>
                  </a:lnTo>
                  <a:lnTo>
                    <a:pt x="26" y="6"/>
                  </a:lnTo>
                  <a:lnTo>
                    <a:pt x="1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2361" name="Rectangle 297"/>
          <p:cNvSpPr>
            <a:spLocks noGrp="1" noChangeArrowheads="1"/>
          </p:cNvSpPr>
          <p:nvPr>
            <p:ph type="body" idx="1"/>
          </p:nvPr>
        </p:nvSpPr>
        <p:spPr>
          <a:xfrm>
            <a:off x="2574925" y="2235200"/>
            <a:ext cx="4630738" cy="2009775"/>
          </a:xfrm>
          <a:noFill/>
          <a:ln/>
        </p:spPr>
        <p:txBody>
          <a:bodyPr lIns="92075" tIns="46037" rIns="92075" bIns="46037"/>
          <a:lstStyle/>
          <a:p>
            <a:pPr algn="ctr">
              <a:buFont typeface="Wingdings" pitchFamily="2" charset="2"/>
              <a:buNone/>
            </a:pPr>
            <a:r>
              <a:rPr lang="en-US" sz="4000">
                <a:solidFill>
                  <a:srgbClr val="FFFF00"/>
                </a:solidFill>
              </a:rPr>
              <a:t>Hydrophobic ends dissolve in grease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2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361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4114" name="Group 2"/>
          <p:cNvGrpSpPr>
            <a:grpSpLocks/>
          </p:cNvGrpSpPr>
          <p:nvPr/>
        </p:nvGrpSpPr>
        <p:grpSpPr bwMode="auto">
          <a:xfrm>
            <a:off x="1381125" y="349250"/>
            <a:ext cx="6375400" cy="6149975"/>
            <a:chOff x="870" y="220"/>
            <a:chExt cx="4016" cy="3874"/>
          </a:xfrm>
        </p:grpSpPr>
        <p:sp>
          <p:nvSpPr>
            <p:cNvPr id="474115" name="Freeform 3"/>
            <p:cNvSpPr>
              <a:spLocks/>
            </p:cNvSpPr>
            <p:nvPr/>
          </p:nvSpPr>
          <p:spPr bwMode="auto">
            <a:xfrm>
              <a:off x="1038" y="557"/>
              <a:ext cx="1016" cy="1888"/>
            </a:xfrm>
            <a:custGeom>
              <a:avLst/>
              <a:gdLst/>
              <a:ahLst/>
              <a:cxnLst>
                <a:cxn ang="0">
                  <a:pos x="959" y="28"/>
                </a:cxn>
                <a:cxn ang="0">
                  <a:pos x="851" y="91"/>
                </a:cxn>
                <a:cxn ang="0">
                  <a:pos x="748" y="160"/>
                </a:cxn>
                <a:cxn ang="0">
                  <a:pos x="650" y="236"/>
                </a:cxn>
                <a:cxn ang="0">
                  <a:pos x="557" y="318"/>
                </a:cxn>
                <a:cxn ang="0">
                  <a:pos x="471" y="406"/>
                </a:cxn>
                <a:cxn ang="0">
                  <a:pos x="391" y="500"/>
                </a:cxn>
                <a:cxn ang="0">
                  <a:pos x="316" y="599"/>
                </a:cxn>
                <a:cxn ang="0">
                  <a:pos x="250" y="703"/>
                </a:cxn>
                <a:cxn ang="0">
                  <a:pos x="190" y="811"/>
                </a:cxn>
                <a:cxn ang="0">
                  <a:pos x="138" y="923"/>
                </a:cxn>
                <a:cxn ang="0">
                  <a:pos x="93" y="1040"/>
                </a:cxn>
                <a:cxn ang="0">
                  <a:pos x="57" y="1160"/>
                </a:cxn>
                <a:cxn ang="0">
                  <a:pos x="29" y="1284"/>
                </a:cxn>
                <a:cxn ang="0">
                  <a:pos x="11" y="1411"/>
                </a:cxn>
                <a:cxn ang="0">
                  <a:pos x="1" y="1539"/>
                </a:cxn>
                <a:cxn ang="0">
                  <a:pos x="0" y="1623"/>
                </a:cxn>
                <a:cxn ang="0">
                  <a:pos x="1" y="1659"/>
                </a:cxn>
                <a:cxn ang="0">
                  <a:pos x="2" y="1695"/>
                </a:cxn>
                <a:cxn ang="0">
                  <a:pos x="5" y="1730"/>
                </a:cxn>
                <a:cxn ang="0">
                  <a:pos x="8" y="1765"/>
                </a:cxn>
                <a:cxn ang="0">
                  <a:pos x="11" y="1801"/>
                </a:cxn>
                <a:cxn ang="0">
                  <a:pos x="16" y="1836"/>
                </a:cxn>
                <a:cxn ang="0">
                  <a:pos x="20" y="1870"/>
                </a:cxn>
                <a:cxn ang="0">
                  <a:pos x="27" y="1818"/>
                </a:cxn>
                <a:cxn ang="0">
                  <a:pos x="41" y="1679"/>
                </a:cxn>
                <a:cxn ang="0">
                  <a:pos x="62" y="1542"/>
                </a:cxn>
                <a:cxn ang="0">
                  <a:pos x="91" y="1408"/>
                </a:cxn>
                <a:cxn ang="0">
                  <a:pos x="127" y="1275"/>
                </a:cxn>
                <a:cxn ang="0">
                  <a:pos x="170" y="1145"/>
                </a:cxn>
                <a:cxn ang="0">
                  <a:pos x="220" y="1017"/>
                </a:cxn>
                <a:cxn ang="0">
                  <a:pos x="277" y="892"/>
                </a:cxn>
                <a:cxn ang="0">
                  <a:pos x="341" y="772"/>
                </a:cxn>
                <a:cxn ang="0">
                  <a:pos x="411" y="654"/>
                </a:cxn>
                <a:cxn ang="0">
                  <a:pos x="488" y="540"/>
                </a:cxn>
                <a:cxn ang="0">
                  <a:pos x="571" y="431"/>
                </a:cxn>
                <a:cxn ang="0">
                  <a:pos x="659" y="326"/>
                </a:cxn>
                <a:cxn ang="0">
                  <a:pos x="753" y="226"/>
                </a:cxn>
                <a:cxn ang="0">
                  <a:pos x="854" y="131"/>
                </a:cxn>
                <a:cxn ang="0">
                  <a:pos x="960" y="42"/>
                </a:cxn>
              </a:cxnLst>
              <a:rect l="0" t="0" r="r" b="b"/>
              <a:pathLst>
                <a:path w="1016" h="1888">
                  <a:moveTo>
                    <a:pt x="1015" y="0"/>
                  </a:moveTo>
                  <a:lnTo>
                    <a:pt x="959" y="28"/>
                  </a:lnTo>
                  <a:lnTo>
                    <a:pt x="905" y="58"/>
                  </a:lnTo>
                  <a:lnTo>
                    <a:pt x="851" y="91"/>
                  </a:lnTo>
                  <a:lnTo>
                    <a:pt x="799" y="125"/>
                  </a:lnTo>
                  <a:lnTo>
                    <a:pt x="748" y="160"/>
                  </a:lnTo>
                  <a:lnTo>
                    <a:pt x="698" y="198"/>
                  </a:lnTo>
                  <a:lnTo>
                    <a:pt x="650" y="236"/>
                  </a:lnTo>
                  <a:lnTo>
                    <a:pt x="603" y="276"/>
                  </a:lnTo>
                  <a:lnTo>
                    <a:pt x="557" y="318"/>
                  </a:lnTo>
                  <a:lnTo>
                    <a:pt x="514" y="361"/>
                  </a:lnTo>
                  <a:lnTo>
                    <a:pt x="471" y="406"/>
                  </a:lnTo>
                  <a:lnTo>
                    <a:pt x="430" y="452"/>
                  </a:lnTo>
                  <a:lnTo>
                    <a:pt x="391" y="500"/>
                  </a:lnTo>
                  <a:lnTo>
                    <a:pt x="353" y="549"/>
                  </a:lnTo>
                  <a:lnTo>
                    <a:pt x="316" y="599"/>
                  </a:lnTo>
                  <a:lnTo>
                    <a:pt x="283" y="650"/>
                  </a:lnTo>
                  <a:lnTo>
                    <a:pt x="250" y="703"/>
                  </a:lnTo>
                  <a:lnTo>
                    <a:pt x="219" y="756"/>
                  </a:lnTo>
                  <a:lnTo>
                    <a:pt x="190" y="811"/>
                  </a:lnTo>
                  <a:lnTo>
                    <a:pt x="163" y="866"/>
                  </a:lnTo>
                  <a:lnTo>
                    <a:pt x="138" y="923"/>
                  </a:lnTo>
                  <a:lnTo>
                    <a:pt x="115" y="981"/>
                  </a:lnTo>
                  <a:lnTo>
                    <a:pt x="93" y="1040"/>
                  </a:lnTo>
                  <a:lnTo>
                    <a:pt x="74" y="1100"/>
                  </a:lnTo>
                  <a:lnTo>
                    <a:pt x="57" y="1160"/>
                  </a:lnTo>
                  <a:lnTo>
                    <a:pt x="42" y="1222"/>
                  </a:lnTo>
                  <a:lnTo>
                    <a:pt x="29" y="1284"/>
                  </a:lnTo>
                  <a:lnTo>
                    <a:pt x="19" y="1347"/>
                  </a:lnTo>
                  <a:lnTo>
                    <a:pt x="11" y="1411"/>
                  </a:lnTo>
                  <a:lnTo>
                    <a:pt x="5" y="1474"/>
                  </a:lnTo>
                  <a:lnTo>
                    <a:pt x="1" y="1539"/>
                  </a:lnTo>
                  <a:lnTo>
                    <a:pt x="0" y="1605"/>
                  </a:lnTo>
                  <a:lnTo>
                    <a:pt x="0" y="1623"/>
                  </a:lnTo>
                  <a:lnTo>
                    <a:pt x="1" y="1641"/>
                  </a:lnTo>
                  <a:lnTo>
                    <a:pt x="1" y="1659"/>
                  </a:lnTo>
                  <a:lnTo>
                    <a:pt x="2" y="1677"/>
                  </a:lnTo>
                  <a:lnTo>
                    <a:pt x="2" y="1695"/>
                  </a:lnTo>
                  <a:lnTo>
                    <a:pt x="4" y="1713"/>
                  </a:lnTo>
                  <a:lnTo>
                    <a:pt x="5" y="1730"/>
                  </a:lnTo>
                  <a:lnTo>
                    <a:pt x="6" y="1748"/>
                  </a:lnTo>
                  <a:lnTo>
                    <a:pt x="8" y="1765"/>
                  </a:lnTo>
                  <a:lnTo>
                    <a:pt x="9" y="1783"/>
                  </a:lnTo>
                  <a:lnTo>
                    <a:pt x="11" y="1801"/>
                  </a:lnTo>
                  <a:lnTo>
                    <a:pt x="13" y="1818"/>
                  </a:lnTo>
                  <a:lnTo>
                    <a:pt x="16" y="1836"/>
                  </a:lnTo>
                  <a:lnTo>
                    <a:pt x="18" y="1853"/>
                  </a:lnTo>
                  <a:lnTo>
                    <a:pt x="20" y="1870"/>
                  </a:lnTo>
                  <a:lnTo>
                    <a:pt x="23" y="1887"/>
                  </a:lnTo>
                  <a:lnTo>
                    <a:pt x="27" y="1818"/>
                  </a:lnTo>
                  <a:lnTo>
                    <a:pt x="33" y="1748"/>
                  </a:lnTo>
                  <a:lnTo>
                    <a:pt x="41" y="1679"/>
                  </a:lnTo>
                  <a:lnTo>
                    <a:pt x="51" y="1611"/>
                  </a:lnTo>
                  <a:lnTo>
                    <a:pt x="62" y="1542"/>
                  </a:lnTo>
                  <a:lnTo>
                    <a:pt x="75" y="1475"/>
                  </a:lnTo>
                  <a:lnTo>
                    <a:pt x="91" y="1408"/>
                  </a:lnTo>
                  <a:lnTo>
                    <a:pt x="108" y="1341"/>
                  </a:lnTo>
                  <a:lnTo>
                    <a:pt x="127" y="1275"/>
                  </a:lnTo>
                  <a:lnTo>
                    <a:pt x="147" y="1209"/>
                  </a:lnTo>
                  <a:lnTo>
                    <a:pt x="170" y="1145"/>
                  </a:lnTo>
                  <a:lnTo>
                    <a:pt x="195" y="1080"/>
                  </a:lnTo>
                  <a:lnTo>
                    <a:pt x="220" y="1017"/>
                  </a:lnTo>
                  <a:lnTo>
                    <a:pt x="248" y="954"/>
                  </a:lnTo>
                  <a:lnTo>
                    <a:pt x="277" y="892"/>
                  </a:lnTo>
                  <a:lnTo>
                    <a:pt x="308" y="831"/>
                  </a:lnTo>
                  <a:lnTo>
                    <a:pt x="341" y="772"/>
                  </a:lnTo>
                  <a:lnTo>
                    <a:pt x="375" y="712"/>
                  </a:lnTo>
                  <a:lnTo>
                    <a:pt x="411" y="654"/>
                  </a:lnTo>
                  <a:lnTo>
                    <a:pt x="449" y="597"/>
                  </a:lnTo>
                  <a:lnTo>
                    <a:pt x="488" y="540"/>
                  </a:lnTo>
                  <a:lnTo>
                    <a:pt x="528" y="485"/>
                  </a:lnTo>
                  <a:lnTo>
                    <a:pt x="571" y="431"/>
                  </a:lnTo>
                  <a:lnTo>
                    <a:pt x="614" y="378"/>
                  </a:lnTo>
                  <a:lnTo>
                    <a:pt x="659" y="326"/>
                  </a:lnTo>
                  <a:lnTo>
                    <a:pt x="706" y="276"/>
                  </a:lnTo>
                  <a:lnTo>
                    <a:pt x="753" y="226"/>
                  </a:lnTo>
                  <a:lnTo>
                    <a:pt x="804" y="179"/>
                  </a:lnTo>
                  <a:lnTo>
                    <a:pt x="854" y="131"/>
                  </a:lnTo>
                  <a:lnTo>
                    <a:pt x="906" y="87"/>
                  </a:lnTo>
                  <a:lnTo>
                    <a:pt x="960" y="42"/>
                  </a:lnTo>
                  <a:lnTo>
                    <a:pt x="1015" y="0"/>
                  </a:lnTo>
                </a:path>
              </a:pathLst>
            </a:custGeom>
            <a:solidFill>
              <a:srgbClr val="2DAF5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16" name="Freeform 4"/>
            <p:cNvSpPr>
              <a:spLocks/>
            </p:cNvSpPr>
            <p:nvPr/>
          </p:nvSpPr>
          <p:spPr bwMode="auto">
            <a:xfrm>
              <a:off x="1061" y="396"/>
              <a:ext cx="1486" cy="2508"/>
            </a:xfrm>
            <a:custGeom>
              <a:avLst/>
              <a:gdLst/>
              <a:ahLst/>
              <a:cxnLst>
                <a:cxn ang="0">
                  <a:pos x="1021" y="147"/>
                </a:cxn>
                <a:cxn ang="0">
                  <a:pos x="1065" y="127"/>
                </a:cxn>
                <a:cxn ang="0">
                  <a:pos x="1109" y="108"/>
                </a:cxn>
                <a:cxn ang="0">
                  <a:pos x="1154" y="91"/>
                </a:cxn>
                <a:cxn ang="0">
                  <a:pos x="1200" y="74"/>
                </a:cxn>
                <a:cxn ang="0">
                  <a:pos x="1246" y="59"/>
                </a:cxn>
                <a:cxn ang="0">
                  <a:pos x="1293" y="45"/>
                </a:cxn>
                <a:cxn ang="0">
                  <a:pos x="1340" y="32"/>
                </a:cxn>
                <a:cxn ang="0">
                  <a:pos x="1388" y="20"/>
                </a:cxn>
                <a:cxn ang="0">
                  <a:pos x="1436" y="9"/>
                </a:cxn>
                <a:cxn ang="0">
                  <a:pos x="1485" y="0"/>
                </a:cxn>
                <a:cxn ang="0">
                  <a:pos x="1231" y="138"/>
                </a:cxn>
                <a:cxn ang="0">
                  <a:pos x="999" y="303"/>
                </a:cxn>
                <a:cxn ang="0">
                  <a:pos x="791" y="494"/>
                </a:cxn>
                <a:cxn ang="0">
                  <a:pos x="607" y="707"/>
                </a:cxn>
                <a:cxn ang="0">
                  <a:pos x="451" y="940"/>
                </a:cxn>
                <a:cxn ang="0">
                  <a:pos x="323" y="1190"/>
                </a:cxn>
                <a:cxn ang="0">
                  <a:pos x="224" y="1455"/>
                </a:cxn>
                <a:cxn ang="0">
                  <a:pos x="157" y="1731"/>
                </a:cxn>
                <a:cxn ang="0">
                  <a:pos x="121" y="2017"/>
                </a:cxn>
                <a:cxn ang="0">
                  <a:pos x="121" y="2309"/>
                </a:cxn>
                <a:cxn ang="0">
                  <a:pos x="135" y="2494"/>
                </a:cxn>
                <a:cxn ang="0">
                  <a:pos x="117" y="2452"/>
                </a:cxn>
                <a:cxn ang="0">
                  <a:pos x="100" y="2411"/>
                </a:cxn>
                <a:cxn ang="0">
                  <a:pos x="84" y="2369"/>
                </a:cxn>
                <a:cxn ang="0">
                  <a:pos x="69" y="2327"/>
                </a:cxn>
                <a:cxn ang="0">
                  <a:pos x="55" y="2284"/>
                </a:cxn>
                <a:cxn ang="0">
                  <a:pos x="43" y="2241"/>
                </a:cxn>
                <a:cxn ang="0">
                  <a:pos x="31" y="2197"/>
                </a:cxn>
                <a:cxn ang="0">
                  <a:pos x="20" y="2153"/>
                </a:cxn>
                <a:cxn ang="0">
                  <a:pos x="11" y="2108"/>
                </a:cxn>
                <a:cxn ang="0">
                  <a:pos x="2" y="2063"/>
                </a:cxn>
                <a:cxn ang="0">
                  <a:pos x="10" y="1909"/>
                </a:cxn>
                <a:cxn ang="0">
                  <a:pos x="39" y="1703"/>
                </a:cxn>
                <a:cxn ang="0">
                  <a:pos x="85" y="1502"/>
                </a:cxn>
                <a:cxn ang="0">
                  <a:pos x="147" y="1306"/>
                </a:cxn>
                <a:cxn ang="0">
                  <a:pos x="225" y="1115"/>
                </a:cxn>
                <a:cxn ang="0">
                  <a:pos x="318" y="933"/>
                </a:cxn>
                <a:cxn ang="0">
                  <a:pos x="426" y="758"/>
                </a:cxn>
                <a:cxn ang="0">
                  <a:pos x="548" y="592"/>
                </a:cxn>
                <a:cxn ang="0">
                  <a:pos x="683" y="437"/>
                </a:cxn>
                <a:cxn ang="0">
                  <a:pos x="831" y="292"/>
                </a:cxn>
                <a:cxn ang="0">
                  <a:pos x="992" y="161"/>
                </a:cxn>
              </a:cxnLst>
              <a:rect l="0" t="0" r="r" b="b"/>
              <a:pathLst>
                <a:path w="1486" h="2508">
                  <a:moveTo>
                    <a:pt x="992" y="161"/>
                  </a:moveTo>
                  <a:lnTo>
                    <a:pt x="1007" y="154"/>
                  </a:lnTo>
                  <a:lnTo>
                    <a:pt x="1021" y="147"/>
                  </a:lnTo>
                  <a:lnTo>
                    <a:pt x="1035" y="140"/>
                  </a:lnTo>
                  <a:lnTo>
                    <a:pt x="1050" y="134"/>
                  </a:lnTo>
                  <a:lnTo>
                    <a:pt x="1065" y="127"/>
                  </a:lnTo>
                  <a:lnTo>
                    <a:pt x="1080" y="120"/>
                  </a:lnTo>
                  <a:lnTo>
                    <a:pt x="1095" y="114"/>
                  </a:lnTo>
                  <a:lnTo>
                    <a:pt x="1109" y="108"/>
                  </a:lnTo>
                  <a:lnTo>
                    <a:pt x="1124" y="102"/>
                  </a:lnTo>
                  <a:lnTo>
                    <a:pt x="1139" y="96"/>
                  </a:lnTo>
                  <a:lnTo>
                    <a:pt x="1154" y="91"/>
                  </a:lnTo>
                  <a:lnTo>
                    <a:pt x="1169" y="85"/>
                  </a:lnTo>
                  <a:lnTo>
                    <a:pt x="1185" y="80"/>
                  </a:lnTo>
                  <a:lnTo>
                    <a:pt x="1200" y="74"/>
                  </a:lnTo>
                  <a:lnTo>
                    <a:pt x="1215" y="69"/>
                  </a:lnTo>
                  <a:lnTo>
                    <a:pt x="1231" y="63"/>
                  </a:lnTo>
                  <a:lnTo>
                    <a:pt x="1246" y="59"/>
                  </a:lnTo>
                  <a:lnTo>
                    <a:pt x="1262" y="54"/>
                  </a:lnTo>
                  <a:lnTo>
                    <a:pt x="1277" y="49"/>
                  </a:lnTo>
                  <a:lnTo>
                    <a:pt x="1293" y="45"/>
                  </a:lnTo>
                  <a:lnTo>
                    <a:pt x="1309" y="40"/>
                  </a:lnTo>
                  <a:lnTo>
                    <a:pt x="1325" y="36"/>
                  </a:lnTo>
                  <a:lnTo>
                    <a:pt x="1340" y="32"/>
                  </a:lnTo>
                  <a:lnTo>
                    <a:pt x="1356" y="28"/>
                  </a:lnTo>
                  <a:lnTo>
                    <a:pt x="1372" y="24"/>
                  </a:lnTo>
                  <a:lnTo>
                    <a:pt x="1388" y="20"/>
                  </a:lnTo>
                  <a:lnTo>
                    <a:pt x="1404" y="16"/>
                  </a:lnTo>
                  <a:lnTo>
                    <a:pt x="1420" y="13"/>
                  </a:lnTo>
                  <a:lnTo>
                    <a:pt x="1436" y="9"/>
                  </a:lnTo>
                  <a:lnTo>
                    <a:pt x="1453" y="6"/>
                  </a:lnTo>
                  <a:lnTo>
                    <a:pt x="1469" y="3"/>
                  </a:lnTo>
                  <a:lnTo>
                    <a:pt x="1485" y="0"/>
                  </a:lnTo>
                  <a:lnTo>
                    <a:pt x="1398" y="43"/>
                  </a:lnTo>
                  <a:lnTo>
                    <a:pt x="1314" y="89"/>
                  </a:lnTo>
                  <a:lnTo>
                    <a:pt x="1231" y="138"/>
                  </a:lnTo>
                  <a:lnTo>
                    <a:pt x="1151" y="190"/>
                  </a:lnTo>
                  <a:lnTo>
                    <a:pt x="1074" y="245"/>
                  </a:lnTo>
                  <a:lnTo>
                    <a:pt x="999" y="303"/>
                  </a:lnTo>
                  <a:lnTo>
                    <a:pt x="927" y="364"/>
                  </a:lnTo>
                  <a:lnTo>
                    <a:pt x="858" y="428"/>
                  </a:lnTo>
                  <a:lnTo>
                    <a:pt x="791" y="494"/>
                  </a:lnTo>
                  <a:lnTo>
                    <a:pt x="727" y="563"/>
                  </a:lnTo>
                  <a:lnTo>
                    <a:pt x="666" y="633"/>
                  </a:lnTo>
                  <a:lnTo>
                    <a:pt x="607" y="707"/>
                  </a:lnTo>
                  <a:lnTo>
                    <a:pt x="552" y="782"/>
                  </a:lnTo>
                  <a:lnTo>
                    <a:pt x="500" y="860"/>
                  </a:lnTo>
                  <a:lnTo>
                    <a:pt x="451" y="940"/>
                  </a:lnTo>
                  <a:lnTo>
                    <a:pt x="405" y="1022"/>
                  </a:lnTo>
                  <a:lnTo>
                    <a:pt x="362" y="1105"/>
                  </a:lnTo>
                  <a:lnTo>
                    <a:pt x="323" y="1190"/>
                  </a:lnTo>
                  <a:lnTo>
                    <a:pt x="287" y="1277"/>
                  </a:lnTo>
                  <a:lnTo>
                    <a:pt x="253" y="1365"/>
                  </a:lnTo>
                  <a:lnTo>
                    <a:pt x="224" y="1455"/>
                  </a:lnTo>
                  <a:lnTo>
                    <a:pt x="198" y="1546"/>
                  </a:lnTo>
                  <a:lnTo>
                    <a:pt x="175" y="1638"/>
                  </a:lnTo>
                  <a:lnTo>
                    <a:pt x="157" y="1731"/>
                  </a:lnTo>
                  <a:lnTo>
                    <a:pt x="141" y="1826"/>
                  </a:lnTo>
                  <a:lnTo>
                    <a:pt x="130" y="1921"/>
                  </a:lnTo>
                  <a:lnTo>
                    <a:pt x="121" y="2017"/>
                  </a:lnTo>
                  <a:lnTo>
                    <a:pt x="117" y="2114"/>
                  </a:lnTo>
                  <a:lnTo>
                    <a:pt x="117" y="2212"/>
                  </a:lnTo>
                  <a:lnTo>
                    <a:pt x="121" y="2309"/>
                  </a:lnTo>
                  <a:lnTo>
                    <a:pt x="129" y="2408"/>
                  </a:lnTo>
                  <a:lnTo>
                    <a:pt x="141" y="2507"/>
                  </a:lnTo>
                  <a:lnTo>
                    <a:pt x="135" y="2494"/>
                  </a:lnTo>
                  <a:lnTo>
                    <a:pt x="129" y="2480"/>
                  </a:lnTo>
                  <a:lnTo>
                    <a:pt x="123" y="2466"/>
                  </a:lnTo>
                  <a:lnTo>
                    <a:pt x="117" y="2452"/>
                  </a:lnTo>
                  <a:lnTo>
                    <a:pt x="111" y="2439"/>
                  </a:lnTo>
                  <a:lnTo>
                    <a:pt x="105" y="2425"/>
                  </a:lnTo>
                  <a:lnTo>
                    <a:pt x="100" y="2411"/>
                  </a:lnTo>
                  <a:lnTo>
                    <a:pt x="94" y="2397"/>
                  </a:lnTo>
                  <a:lnTo>
                    <a:pt x="89" y="2383"/>
                  </a:lnTo>
                  <a:lnTo>
                    <a:pt x="84" y="2369"/>
                  </a:lnTo>
                  <a:lnTo>
                    <a:pt x="79" y="2355"/>
                  </a:lnTo>
                  <a:lnTo>
                    <a:pt x="74" y="2341"/>
                  </a:lnTo>
                  <a:lnTo>
                    <a:pt x="69" y="2327"/>
                  </a:lnTo>
                  <a:lnTo>
                    <a:pt x="65" y="2312"/>
                  </a:lnTo>
                  <a:lnTo>
                    <a:pt x="60" y="2299"/>
                  </a:lnTo>
                  <a:lnTo>
                    <a:pt x="55" y="2284"/>
                  </a:lnTo>
                  <a:lnTo>
                    <a:pt x="51" y="2270"/>
                  </a:lnTo>
                  <a:lnTo>
                    <a:pt x="47" y="2255"/>
                  </a:lnTo>
                  <a:lnTo>
                    <a:pt x="43" y="2241"/>
                  </a:lnTo>
                  <a:lnTo>
                    <a:pt x="39" y="2226"/>
                  </a:lnTo>
                  <a:lnTo>
                    <a:pt x="35" y="2212"/>
                  </a:lnTo>
                  <a:lnTo>
                    <a:pt x="31" y="2197"/>
                  </a:lnTo>
                  <a:lnTo>
                    <a:pt x="27" y="2182"/>
                  </a:lnTo>
                  <a:lnTo>
                    <a:pt x="24" y="2167"/>
                  </a:lnTo>
                  <a:lnTo>
                    <a:pt x="20" y="2153"/>
                  </a:lnTo>
                  <a:lnTo>
                    <a:pt x="17" y="2138"/>
                  </a:lnTo>
                  <a:lnTo>
                    <a:pt x="14" y="2123"/>
                  </a:lnTo>
                  <a:lnTo>
                    <a:pt x="11" y="2108"/>
                  </a:lnTo>
                  <a:lnTo>
                    <a:pt x="8" y="2093"/>
                  </a:lnTo>
                  <a:lnTo>
                    <a:pt x="5" y="2078"/>
                  </a:lnTo>
                  <a:lnTo>
                    <a:pt x="2" y="2063"/>
                  </a:lnTo>
                  <a:lnTo>
                    <a:pt x="0" y="2048"/>
                  </a:lnTo>
                  <a:lnTo>
                    <a:pt x="4" y="1979"/>
                  </a:lnTo>
                  <a:lnTo>
                    <a:pt x="10" y="1909"/>
                  </a:lnTo>
                  <a:lnTo>
                    <a:pt x="18" y="1840"/>
                  </a:lnTo>
                  <a:lnTo>
                    <a:pt x="28" y="1772"/>
                  </a:lnTo>
                  <a:lnTo>
                    <a:pt x="39" y="1703"/>
                  </a:lnTo>
                  <a:lnTo>
                    <a:pt x="52" y="1636"/>
                  </a:lnTo>
                  <a:lnTo>
                    <a:pt x="68" y="1569"/>
                  </a:lnTo>
                  <a:lnTo>
                    <a:pt x="85" y="1502"/>
                  </a:lnTo>
                  <a:lnTo>
                    <a:pt x="104" y="1436"/>
                  </a:lnTo>
                  <a:lnTo>
                    <a:pt x="124" y="1370"/>
                  </a:lnTo>
                  <a:lnTo>
                    <a:pt x="147" y="1306"/>
                  </a:lnTo>
                  <a:lnTo>
                    <a:pt x="172" y="1241"/>
                  </a:lnTo>
                  <a:lnTo>
                    <a:pt x="197" y="1178"/>
                  </a:lnTo>
                  <a:lnTo>
                    <a:pt x="225" y="1115"/>
                  </a:lnTo>
                  <a:lnTo>
                    <a:pt x="254" y="1053"/>
                  </a:lnTo>
                  <a:lnTo>
                    <a:pt x="285" y="992"/>
                  </a:lnTo>
                  <a:lnTo>
                    <a:pt x="318" y="933"/>
                  </a:lnTo>
                  <a:lnTo>
                    <a:pt x="352" y="873"/>
                  </a:lnTo>
                  <a:lnTo>
                    <a:pt x="388" y="815"/>
                  </a:lnTo>
                  <a:lnTo>
                    <a:pt x="426" y="758"/>
                  </a:lnTo>
                  <a:lnTo>
                    <a:pt x="465" y="701"/>
                  </a:lnTo>
                  <a:lnTo>
                    <a:pt x="505" y="646"/>
                  </a:lnTo>
                  <a:lnTo>
                    <a:pt x="548" y="592"/>
                  </a:lnTo>
                  <a:lnTo>
                    <a:pt x="591" y="539"/>
                  </a:lnTo>
                  <a:lnTo>
                    <a:pt x="636" y="487"/>
                  </a:lnTo>
                  <a:lnTo>
                    <a:pt x="683" y="437"/>
                  </a:lnTo>
                  <a:lnTo>
                    <a:pt x="730" y="387"/>
                  </a:lnTo>
                  <a:lnTo>
                    <a:pt x="781" y="340"/>
                  </a:lnTo>
                  <a:lnTo>
                    <a:pt x="831" y="292"/>
                  </a:lnTo>
                  <a:lnTo>
                    <a:pt x="883" y="248"/>
                  </a:lnTo>
                  <a:lnTo>
                    <a:pt x="937" y="203"/>
                  </a:lnTo>
                  <a:lnTo>
                    <a:pt x="992" y="161"/>
                  </a:lnTo>
                </a:path>
              </a:pathLst>
            </a:custGeom>
            <a:solidFill>
              <a:srgbClr val="34B35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17" name="Freeform 5"/>
            <p:cNvSpPr>
              <a:spLocks/>
            </p:cNvSpPr>
            <p:nvPr/>
          </p:nvSpPr>
          <p:spPr bwMode="auto">
            <a:xfrm>
              <a:off x="1178" y="368"/>
              <a:ext cx="1783" cy="2859"/>
            </a:xfrm>
            <a:custGeom>
              <a:avLst/>
              <a:gdLst/>
              <a:ahLst/>
              <a:cxnLst>
                <a:cxn ang="0">
                  <a:pos x="1408" y="22"/>
                </a:cxn>
                <a:cxn ang="0">
                  <a:pos x="1467" y="13"/>
                </a:cxn>
                <a:cxn ang="0">
                  <a:pos x="1528" y="7"/>
                </a:cxn>
                <a:cxn ang="0">
                  <a:pos x="1588" y="3"/>
                </a:cxn>
                <a:cxn ang="0">
                  <a:pos x="1650" y="1"/>
                </a:cxn>
                <a:cxn ang="0">
                  <a:pos x="1703" y="0"/>
                </a:cxn>
                <a:cxn ang="0">
                  <a:pos x="1737" y="1"/>
                </a:cxn>
                <a:cxn ang="0">
                  <a:pos x="1771" y="2"/>
                </a:cxn>
                <a:cxn ang="0">
                  <a:pos x="1675" y="34"/>
                </a:cxn>
                <a:cxn ang="0">
                  <a:pos x="1518" y="92"/>
                </a:cxn>
                <a:cxn ang="0">
                  <a:pos x="1366" y="162"/>
                </a:cxn>
                <a:cxn ang="0">
                  <a:pos x="1219" y="243"/>
                </a:cxn>
                <a:cxn ang="0">
                  <a:pos x="1079" y="334"/>
                </a:cxn>
                <a:cxn ang="0">
                  <a:pos x="946" y="436"/>
                </a:cxn>
                <a:cxn ang="0">
                  <a:pos x="820" y="548"/>
                </a:cxn>
                <a:cxn ang="0">
                  <a:pos x="702" y="670"/>
                </a:cxn>
                <a:cxn ang="0">
                  <a:pos x="593" y="800"/>
                </a:cxn>
                <a:cxn ang="0">
                  <a:pos x="494" y="939"/>
                </a:cxn>
                <a:cxn ang="0">
                  <a:pos x="405" y="1085"/>
                </a:cxn>
                <a:cxn ang="0">
                  <a:pos x="328" y="1238"/>
                </a:cxn>
                <a:cxn ang="0">
                  <a:pos x="262" y="1396"/>
                </a:cxn>
                <a:cxn ang="0">
                  <a:pos x="209" y="1558"/>
                </a:cxn>
                <a:cxn ang="0">
                  <a:pos x="168" y="1723"/>
                </a:cxn>
                <a:cxn ang="0">
                  <a:pos x="139" y="1890"/>
                </a:cxn>
                <a:cxn ang="0">
                  <a:pos x="124" y="2060"/>
                </a:cxn>
                <a:cxn ang="0">
                  <a:pos x="120" y="2231"/>
                </a:cxn>
                <a:cxn ang="0">
                  <a:pos x="130" y="2402"/>
                </a:cxn>
                <a:cxn ang="0">
                  <a:pos x="152" y="2573"/>
                </a:cxn>
                <a:cxn ang="0">
                  <a:pos x="188" y="2745"/>
                </a:cxn>
                <a:cxn ang="0">
                  <a:pos x="205" y="2839"/>
                </a:cxn>
                <a:cxn ang="0">
                  <a:pos x="164" y="2782"/>
                </a:cxn>
                <a:cxn ang="0">
                  <a:pos x="125" y="2722"/>
                </a:cxn>
                <a:cxn ang="0">
                  <a:pos x="89" y="2661"/>
                </a:cxn>
                <a:cxn ang="0">
                  <a:pos x="56" y="2599"/>
                </a:cxn>
                <a:cxn ang="0">
                  <a:pos x="24" y="2535"/>
                </a:cxn>
                <a:cxn ang="0">
                  <a:pos x="0" y="2240"/>
                </a:cxn>
                <a:cxn ang="0">
                  <a:pos x="13" y="1949"/>
                </a:cxn>
                <a:cxn ang="0">
                  <a:pos x="58" y="1666"/>
                </a:cxn>
                <a:cxn ang="0">
                  <a:pos x="136" y="1393"/>
                </a:cxn>
                <a:cxn ang="0">
                  <a:pos x="245" y="1133"/>
                </a:cxn>
                <a:cxn ang="0">
                  <a:pos x="383" y="888"/>
                </a:cxn>
                <a:cxn ang="0">
                  <a:pos x="549" y="661"/>
                </a:cxn>
                <a:cxn ang="0">
                  <a:pos x="741" y="456"/>
                </a:cxn>
                <a:cxn ang="0">
                  <a:pos x="957" y="273"/>
                </a:cxn>
                <a:cxn ang="0">
                  <a:pos x="1197" y="117"/>
                </a:cxn>
              </a:cxnLst>
              <a:rect l="0" t="0" r="r" b="b"/>
              <a:pathLst>
                <a:path w="1783" h="2859">
                  <a:moveTo>
                    <a:pt x="1368" y="28"/>
                  </a:moveTo>
                  <a:lnTo>
                    <a:pt x="1388" y="25"/>
                  </a:lnTo>
                  <a:lnTo>
                    <a:pt x="1408" y="22"/>
                  </a:lnTo>
                  <a:lnTo>
                    <a:pt x="1427" y="19"/>
                  </a:lnTo>
                  <a:lnTo>
                    <a:pt x="1447" y="16"/>
                  </a:lnTo>
                  <a:lnTo>
                    <a:pt x="1467" y="13"/>
                  </a:lnTo>
                  <a:lnTo>
                    <a:pt x="1488" y="11"/>
                  </a:lnTo>
                  <a:lnTo>
                    <a:pt x="1508" y="9"/>
                  </a:lnTo>
                  <a:lnTo>
                    <a:pt x="1528" y="7"/>
                  </a:lnTo>
                  <a:lnTo>
                    <a:pt x="1548" y="6"/>
                  </a:lnTo>
                  <a:lnTo>
                    <a:pt x="1568" y="4"/>
                  </a:lnTo>
                  <a:lnTo>
                    <a:pt x="1588" y="3"/>
                  </a:lnTo>
                  <a:lnTo>
                    <a:pt x="1609" y="2"/>
                  </a:lnTo>
                  <a:lnTo>
                    <a:pt x="1630" y="1"/>
                  </a:lnTo>
                  <a:lnTo>
                    <a:pt x="1650" y="1"/>
                  </a:lnTo>
                  <a:lnTo>
                    <a:pt x="1670" y="0"/>
                  </a:lnTo>
                  <a:lnTo>
                    <a:pt x="1691" y="0"/>
                  </a:lnTo>
                  <a:lnTo>
                    <a:pt x="1703" y="0"/>
                  </a:lnTo>
                  <a:lnTo>
                    <a:pt x="1714" y="0"/>
                  </a:lnTo>
                  <a:lnTo>
                    <a:pt x="1726" y="0"/>
                  </a:lnTo>
                  <a:lnTo>
                    <a:pt x="1737" y="1"/>
                  </a:lnTo>
                  <a:lnTo>
                    <a:pt x="1748" y="1"/>
                  </a:lnTo>
                  <a:lnTo>
                    <a:pt x="1760" y="1"/>
                  </a:lnTo>
                  <a:lnTo>
                    <a:pt x="1771" y="2"/>
                  </a:lnTo>
                  <a:lnTo>
                    <a:pt x="1782" y="2"/>
                  </a:lnTo>
                  <a:lnTo>
                    <a:pt x="1728" y="18"/>
                  </a:lnTo>
                  <a:lnTo>
                    <a:pt x="1675" y="34"/>
                  </a:lnTo>
                  <a:lnTo>
                    <a:pt x="1622" y="52"/>
                  </a:lnTo>
                  <a:lnTo>
                    <a:pt x="1570" y="71"/>
                  </a:lnTo>
                  <a:lnTo>
                    <a:pt x="1518" y="92"/>
                  </a:lnTo>
                  <a:lnTo>
                    <a:pt x="1466" y="114"/>
                  </a:lnTo>
                  <a:lnTo>
                    <a:pt x="1416" y="138"/>
                  </a:lnTo>
                  <a:lnTo>
                    <a:pt x="1366" y="162"/>
                  </a:lnTo>
                  <a:lnTo>
                    <a:pt x="1316" y="188"/>
                  </a:lnTo>
                  <a:lnTo>
                    <a:pt x="1267" y="215"/>
                  </a:lnTo>
                  <a:lnTo>
                    <a:pt x="1219" y="243"/>
                  </a:lnTo>
                  <a:lnTo>
                    <a:pt x="1172" y="272"/>
                  </a:lnTo>
                  <a:lnTo>
                    <a:pt x="1125" y="303"/>
                  </a:lnTo>
                  <a:lnTo>
                    <a:pt x="1079" y="334"/>
                  </a:lnTo>
                  <a:lnTo>
                    <a:pt x="1034" y="367"/>
                  </a:lnTo>
                  <a:lnTo>
                    <a:pt x="990" y="401"/>
                  </a:lnTo>
                  <a:lnTo>
                    <a:pt x="946" y="436"/>
                  </a:lnTo>
                  <a:lnTo>
                    <a:pt x="903" y="472"/>
                  </a:lnTo>
                  <a:lnTo>
                    <a:pt x="861" y="510"/>
                  </a:lnTo>
                  <a:lnTo>
                    <a:pt x="820" y="548"/>
                  </a:lnTo>
                  <a:lnTo>
                    <a:pt x="780" y="587"/>
                  </a:lnTo>
                  <a:lnTo>
                    <a:pt x="741" y="628"/>
                  </a:lnTo>
                  <a:lnTo>
                    <a:pt x="702" y="670"/>
                  </a:lnTo>
                  <a:lnTo>
                    <a:pt x="665" y="712"/>
                  </a:lnTo>
                  <a:lnTo>
                    <a:pt x="629" y="755"/>
                  </a:lnTo>
                  <a:lnTo>
                    <a:pt x="593" y="800"/>
                  </a:lnTo>
                  <a:lnTo>
                    <a:pt x="559" y="845"/>
                  </a:lnTo>
                  <a:lnTo>
                    <a:pt x="526" y="892"/>
                  </a:lnTo>
                  <a:lnTo>
                    <a:pt x="494" y="939"/>
                  </a:lnTo>
                  <a:lnTo>
                    <a:pt x="463" y="986"/>
                  </a:lnTo>
                  <a:lnTo>
                    <a:pt x="434" y="1035"/>
                  </a:lnTo>
                  <a:lnTo>
                    <a:pt x="405" y="1085"/>
                  </a:lnTo>
                  <a:lnTo>
                    <a:pt x="378" y="1136"/>
                  </a:lnTo>
                  <a:lnTo>
                    <a:pt x="352" y="1187"/>
                  </a:lnTo>
                  <a:lnTo>
                    <a:pt x="328" y="1238"/>
                  </a:lnTo>
                  <a:lnTo>
                    <a:pt x="304" y="1291"/>
                  </a:lnTo>
                  <a:lnTo>
                    <a:pt x="282" y="1343"/>
                  </a:lnTo>
                  <a:lnTo>
                    <a:pt x="262" y="1396"/>
                  </a:lnTo>
                  <a:lnTo>
                    <a:pt x="243" y="1449"/>
                  </a:lnTo>
                  <a:lnTo>
                    <a:pt x="225" y="1504"/>
                  </a:lnTo>
                  <a:lnTo>
                    <a:pt x="209" y="1558"/>
                  </a:lnTo>
                  <a:lnTo>
                    <a:pt x="194" y="1612"/>
                  </a:lnTo>
                  <a:lnTo>
                    <a:pt x="180" y="1667"/>
                  </a:lnTo>
                  <a:lnTo>
                    <a:pt x="168" y="1723"/>
                  </a:lnTo>
                  <a:lnTo>
                    <a:pt x="157" y="1778"/>
                  </a:lnTo>
                  <a:lnTo>
                    <a:pt x="147" y="1834"/>
                  </a:lnTo>
                  <a:lnTo>
                    <a:pt x="139" y="1890"/>
                  </a:lnTo>
                  <a:lnTo>
                    <a:pt x="133" y="1946"/>
                  </a:lnTo>
                  <a:lnTo>
                    <a:pt x="127" y="2003"/>
                  </a:lnTo>
                  <a:lnTo>
                    <a:pt x="124" y="2060"/>
                  </a:lnTo>
                  <a:lnTo>
                    <a:pt x="121" y="2116"/>
                  </a:lnTo>
                  <a:lnTo>
                    <a:pt x="120" y="2173"/>
                  </a:lnTo>
                  <a:lnTo>
                    <a:pt x="120" y="2231"/>
                  </a:lnTo>
                  <a:lnTo>
                    <a:pt x="122" y="2287"/>
                  </a:lnTo>
                  <a:lnTo>
                    <a:pt x="125" y="2344"/>
                  </a:lnTo>
                  <a:lnTo>
                    <a:pt x="130" y="2402"/>
                  </a:lnTo>
                  <a:lnTo>
                    <a:pt x="136" y="2459"/>
                  </a:lnTo>
                  <a:lnTo>
                    <a:pt x="144" y="2516"/>
                  </a:lnTo>
                  <a:lnTo>
                    <a:pt x="152" y="2573"/>
                  </a:lnTo>
                  <a:lnTo>
                    <a:pt x="163" y="2631"/>
                  </a:lnTo>
                  <a:lnTo>
                    <a:pt x="175" y="2688"/>
                  </a:lnTo>
                  <a:lnTo>
                    <a:pt x="188" y="2745"/>
                  </a:lnTo>
                  <a:lnTo>
                    <a:pt x="203" y="2802"/>
                  </a:lnTo>
                  <a:lnTo>
                    <a:pt x="219" y="2858"/>
                  </a:lnTo>
                  <a:lnTo>
                    <a:pt x="205" y="2839"/>
                  </a:lnTo>
                  <a:lnTo>
                    <a:pt x="191" y="2820"/>
                  </a:lnTo>
                  <a:lnTo>
                    <a:pt x="178" y="2801"/>
                  </a:lnTo>
                  <a:lnTo>
                    <a:pt x="164" y="2782"/>
                  </a:lnTo>
                  <a:lnTo>
                    <a:pt x="151" y="2762"/>
                  </a:lnTo>
                  <a:lnTo>
                    <a:pt x="138" y="2742"/>
                  </a:lnTo>
                  <a:lnTo>
                    <a:pt x="125" y="2722"/>
                  </a:lnTo>
                  <a:lnTo>
                    <a:pt x="113" y="2702"/>
                  </a:lnTo>
                  <a:lnTo>
                    <a:pt x="101" y="2681"/>
                  </a:lnTo>
                  <a:lnTo>
                    <a:pt x="89" y="2661"/>
                  </a:lnTo>
                  <a:lnTo>
                    <a:pt x="78" y="2640"/>
                  </a:lnTo>
                  <a:lnTo>
                    <a:pt x="67" y="2619"/>
                  </a:lnTo>
                  <a:lnTo>
                    <a:pt x="56" y="2599"/>
                  </a:lnTo>
                  <a:lnTo>
                    <a:pt x="45" y="2577"/>
                  </a:lnTo>
                  <a:lnTo>
                    <a:pt x="34" y="2556"/>
                  </a:lnTo>
                  <a:lnTo>
                    <a:pt x="24" y="2535"/>
                  </a:lnTo>
                  <a:lnTo>
                    <a:pt x="12" y="2436"/>
                  </a:lnTo>
                  <a:lnTo>
                    <a:pt x="4" y="2337"/>
                  </a:lnTo>
                  <a:lnTo>
                    <a:pt x="0" y="2240"/>
                  </a:lnTo>
                  <a:lnTo>
                    <a:pt x="0" y="2142"/>
                  </a:lnTo>
                  <a:lnTo>
                    <a:pt x="4" y="2045"/>
                  </a:lnTo>
                  <a:lnTo>
                    <a:pt x="13" y="1949"/>
                  </a:lnTo>
                  <a:lnTo>
                    <a:pt x="24" y="1854"/>
                  </a:lnTo>
                  <a:lnTo>
                    <a:pt x="40" y="1759"/>
                  </a:lnTo>
                  <a:lnTo>
                    <a:pt x="58" y="1666"/>
                  </a:lnTo>
                  <a:lnTo>
                    <a:pt x="81" y="1574"/>
                  </a:lnTo>
                  <a:lnTo>
                    <a:pt x="107" y="1483"/>
                  </a:lnTo>
                  <a:lnTo>
                    <a:pt x="136" y="1393"/>
                  </a:lnTo>
                  <a:lnTo>
                    <a:pt x="170" y="1305"/>
                  </a:lnTo>
                  <a:lnTo>
                    <a:pt x="206" y="1218"/>
                  </a:lnTo>
                  <a:lnTo>
                    <a:pt x="245" y="1133"/>
                  </a:lnTo>
                  <a:lnTo>
                    <a:pt x="288" y="1050"/>
                  </a:lnTo>
                  <a:lnTo>
                    <a:pt x="334" y="968"/>
                  </a:lnTo>
                  <a:lnTo>
                    <a:pt x="383" y="888"/>
                  </a:lnTo>
                  <a:lnTo>
                    <a:pt x="435" y="810"/>
                  </a:lnTo>
                  <a:lnTo>
                    <a:pt x="490" y="735"/>
                  </a:lnTo>
                  <a:lnTo>
                    <a:pt x="549" y="661"/>
                  </a:lnTo>
                  <a:lnTo>
                    <a:pt x="610" y="591"/>
                  </a:lnTo>
                  <a:lnTo>
                    <a:pt x="674" y="522"/>
                  </a:lnTo>
                  <a:lnTo>
                    <a:pt x="741" y="456"/>
                  </a:lnTo>
                  <a:lnTo>
                    <a:pt x="810" y="392"/>
                  </a:lnTo>
                  <a:lnTo>
                    <a:pt x="882" y="331"/>
                  </a:lnTo>
                  <a:lnTo>
                    <a:pt x="957" y="273"/>
                  </a:lnTo>
                  <a:lnTo>
                    <a:pt x="1034" y="218"/>
                  </a:lnTo>
                  <a:lnTo>
                    <a:pt x="1114" y="166"/>
                  </a:lnTo>
                  <a:lnTo>
                    <a:pt x="1197" y="117"/>
                  </a:lnTo>
                  <a:lnTo>
                    <a:pt x="1281" y="71"/>
                  </a:lnTo>
                  <a:lnTo>
                    <a:pt x="1368" y="28"/>
                  </a:lnTo>
                </a:path>
              </a:pathLst>
            </a:custGeom>
            <a:solidFill>
              <a:srgbClr val="3CB7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18" name="Freeform 6"/>
            <p:cNvSpPr>
              <a:spLocks/>
            </p:cNvSpPr>
            <p:nvPr/>
          </p:nvSpPr>
          <p:spPr bwMode="auto">
            <a:xfrm>
              <a:off x="1298" y="370"/>
              <a:ext cx="2020" cy="3103"/>
            </a:xfrm>
            <a:custGeom>
              <a:avLst/>
              <a:gdLst/>
              <a:ahLst/>
              <a:cxnLst>
                <a:cxn ang="0">
                  <a:pos x="1708" y="3"/>
                </a:cxn>
                <a:cxn ang="0">
                  <a:pos x="1776" y="9"/>
                </a:cxn>
                <a:cxn ang="0">
                  <a:pos x="1843" y="18"/>
                </a:cxn>
                <a:cxn ang="0">
                  <a:pos x="1909" y="29"/>
                </a:cxn>
                <a:cxn ang="0">
                  <a:pos x="1975" y="42"/>
                </a:cxn>
                <a:cxn ang="0">
                  <a:pos x="1955" y="60"/>
                </a:cxn>
                <a:cxn ang="0">
                  <a:pos x="1768" y="96"/>
                </a:cxn>
                <a:cxn ang="0">
                  <a:pos x="1587" y="148"/>
                </a:cxn>
                <a:cxn ang="0">
                  <a:pos x="1411" y="215"/>
                </a:cxn>
                <a:cxn ang="0">
                  <a:pos x="1242" y="297"/>
                </a:cxn>
                <a:cxn ang="0">
                  <a:pos x="1081" y="394"/>
                </a:cxn>
                <a:cxn ang="0">
                  <a:pos x="928" y="505"/>
                </a:cxn>
                <a:cxn ang="0">
                  <a:pos x="786" y="630"/>
                </a:cxn>
                <a:cxn ang="0">
                  <a:pos x="655" y="766"/>
                </a:cxn>
                <a:cxn ang="0">
                  <a:pos x="534" y="915"/>
                </a:cxn>
                <a:cxn ang="0">
                  <a:pos x="428" y="1075"/>
                </a:cxn>
                <a:cxn ang="0">
                  <a:pos x="335" y="1246"/>
                </a:cxn>
                <a:cxn ang="0">
                  <a:pos x="259" y="1422"/>
                </a:cxn>
                <a:cxn ang="0">
                  <a:pos x="200" y="1603"/>
                </a:cxn>
                <a:cxn ang="0">
                  <a:pos x="156" y="1788"/>
                </a:cxn>
                <a:cxn ang="0">
                  <a:pos x="129" y="1975"/>
                </a:cxn>
                <a:cxn ang="0">
                  <a:pos x="120" y="2165"/>
                </a:cxn>
                <a:cxn ang="0">
                  <a:pos x="126" y="2356"/>
                </a:cxn>
                <a:cxn ang="0">
                  <a:pos x="150" y="2545"/>
                </a:cxn>
                <a:cxn ang="0">
                  <a:pos x="190" y="2733"/>
                </a:cxn>
                <a:cxn ang="0">
                  <a:pos x="248" y="2919"/>
                </a:cxn>
                <a:cxn ang="0">
                  <a:pos x="322" y="3102"/>
                </a:cxn>
                <a:cxn ang="0">
                  <a:pos x="277" y="3058"/>
                </a:cxn>
                <a:cxn ang="0">
                  <a:pos x="233" y="3014"/>
                </a:cxn>
                <a:cxn ang="0">
                  <a:pos x="191" y="2968"/>
                </a:cxn>
                <a:cxn ang="0">
                  <a:pos x="151" y="2921"/>
                </a:cxn>
                <a:cxn ang="0">
                  <a:pos x="112" y="2873"/>
                </a:cxn>
                <a:cxn ang="0">
                  <a:pos x="68" y="2743"/>
                </a:cxn>
                <a:cxn ang="0">
                  <a:pos x="32" y="2571"/>
                </a:cxn>
                <a:cxn ang="0">
                  <a:pos x="10" y="2400"/>
                </a:cxn>
                <a:cxn ang="0">
                  <a:pos x="0" y="2229"/>
                </a:cxn>
                <a:cxn ang="0">
                  <a:pos x="4" y="2058"/>
                </a:cxn>
                <a:cxn ang="0">
                  <a:pos x="19" y="1888"/>
                </a:cxn>
                <a:cxn ang="0">
                  <a:pos x="48" y="1721"/>
                </a:cxn>
                <a:cxn ang="0">
                  <a:pos x="89" y="1556"/>
                </a:cxn>
                <a:cxn ang="0">
                  <a:pos x="142" y="1394"/>
                </a:cxn>
                <a:cxn ang="0">
                  <a:pos x="208" y="1236"/>
                </a:cxn>
                <a:cxn ang="0">
                  <a:pos x="285" y="1083"/>
                </a:cxn>
                <a:cxn ang="0">
                  <a:pos x="374" y="937"/>
                </a:cxn>
                <a:cxn ang="0">
                  <a:pos x="473" y="798"/>
                </a:cxn>
                <a:cxn ang="0">
                  <a:pos x="582" y="668"/>
                </a:cxn>
                <a:cxn ang="0">
                  <a:pos x="700" y="546"/>
                </a:cxn>
                <a:cxn ang="0">
                  <a:pos x="826" y="434"/>
                </a:cxn>
                <a:cxn ang="0">
                  <a:pos x="959" y="332"/>
                </a:cxn>
                <a:cxn ang="0">
                  <a:pos x="1099" y="241"/>
                </a:cxn>
                <a:cxn ang="0">
                  <a:pos x="1246" y="160"/>
                </a:cxn>
                <a:cxn ang="0">
                  <a:pos x="1398" y="90"/>
                </a:cxn>
                <a:cxn ang="0">
                  <a:pos x="1555" y="32"/>
                </a:cxn>
              </a:cxnLst>
              <a:rect l="0" t="0" r="r" b="b"/>
              <a:pathLst>
                <a:path w="2020" h="3103">
                  <a:moveTo>
                    <a:pt x="1662" y="0"/>
                  </a:moveTo>
                  <a:lnTo>
                    <a:pt x="1685" y="1"/>
                  </a:lnTo>
                  <a:lnTo>
                    <a:pt x="1708" y="3"/>
                  </a:lnTo>
                  <a:lnTo>
                    <a:pt x="1730" y="5"/>
                  </a:lnTo>
                  <a:lnTo>
                    <a:pt x="1753" y="7"/>
                  </a:lnTo>
                  <a:lnTo>
                    <a:pt x="1776" y="9"/>
                  </a:lnTo>
                  <a:lnTo>
                    <a:pt x="1798" y="12"/>
                  </a:lnTo>
                  <a:lnTo>
                    <a:pt x="1821" y="15"/>
                  </a:lnTo>
                  <a:lnTo>
                    <a:pt x="1843" y="18"/>
                  </a:lnTo>
                  <a:lnTo>
                    <a:pt x="1866" y="21"/>
                  </a:lnTo>
                  <a:lnTo>
                    <a:pt x="1887" y="25"/>
                  </a:lnTo>
                  <a:lnTo>
                    <a:pt x="1909" y="29"/>
                  </a:lnTo>
                  <a:lnTo>
                    <a:pt x="1932" y="33"/>
                  </a:lnTo>
                  <a:lnTo>
                    <a:pt x="1954" y="37"/>
                  </a:lnTo>
                  <a:lnTo>
                    <a:pt x="1975" y="42"/>
                  </a:lnTo>
                  <a:lnTo>
                    <a:pt x="1997" y="47"/>
                  </a:lnTo>
                  <a:lnTo>
                    <a:pt x="2019" y="52"/>
                  </a:lnTo>
                  <a:lnTo>
                    <a:pt x="1955" y="60"/>
                  </a:lnTo>
                  <a:lnTo>
                    <a:pt x="1893" y="70"/>
                  </a:lnTo>
                  <a:lnTo>
                    <a:pt x="1831" y="82"/>
                  </a:lnTo>
                  <a:lnTo>
                    <a:pt x="1768" y="96"/>
                  </a:lnTo>
                  <a:lnTo>
                    <a:pt x="1707" y="111"/>
                  </a:lnTo>
                  <a:lnTo>
                    <a:pt x="1646" y="129"/>
                  </a:lnTo>
                  <a:lnTo>
                    <a:pt x="1587" y="148"/>
                  </a:lnTo>
                  <a:lnTo>
                    <a:pt x="1527" y="168"/>
                  </a:lnTo>
                  <a:lnTo>
                    <a:pt x="1469" y="191"/>
                  </a:lnTo>
                  <a:lnTo>
                    <a:pt x="1411" y="215"/>
                  </a:lnTo>
                  <a:lnTo>
                    <a:pt x="1354" y="241"/>
                  </a:lnTo>
                  <a:lnTo>
                    <a:pt x="1297" y="268"/>
                  </a:lnTo>
                  <a:lnTo>
                    <a:pt x="1242" y="297"/>
                  </a:lnTo>
                  <a:lnTo>
                    <a:pt x="1187" y="328"/>
                  </a:lnTo>
                  <a:lnTo>
                    <a:pt x="1134" y="360"/>
                  </a:lnTo>
                  <a:lnTo>
                    <a:pt x="1081" y="394"/>
                  </a:lnTo>
                  <a:lnTo>
                    <a:pt x="1029" y="430"/>
                  </a:lnTo>
                  <a:lnTo>
                    <a:pt x="978" y="467"/>
                  </a:lnTo>
                  <a:lnTo>
                    <a:pt x="928" y="505"/>
                  </a:lnTo>
                  <a:lnTo>
                    <a:pt x="879" y="546"/>
                  </a:lnTo>
                  <a:lnTo>
                    <a:pt x="832" y="587"/>
                  </a:lnTo>
                  <a:lnTo>
                    <a:pt x="786" y="630"/>
                  </a:lnTo>
                  <a:lnTo>
                    <a:pt x="741" y="674"/>
                  </a:lnTo>
                  <a:lnTo>
                    <a:pt x="697" y="719"/>
                  </a:lnTo>
                  <a:lnTo>
                    <a:pt x="655" y="766"/>
                  </a:lnTo>
                  <a:lnTo>
                    <a:pt x="613" y="815"/>
                  </a:lnTo>
                  <a:lnTo>
                    <a:pt x="573" y="864"/>
                  </a:lnTo>
                  <a:lnTo>
                    <a:pt x="534" y="915"/>
                  </a:lnTo>
                  <a:lnTo>
                    <a:pt x="498" y="967"/>
                  </a:lnTo>
                  <a:lnTo>
                    <a:pt x="462" y="1021"/>
                  </a:lnTo>
                  <a:lnTo>
                    <a:pt x="428" y="1075"/>
                  </a:lnTo>
                  <a:lnTo>
                    <a:pt x="395" y="1131"/>
                  </a:lnTo>
                  <a:lnTo>
                    <a:pt x="364" y="1188"/>
                  </a:lnTo>
                  <a:lnTo>
                    <a:pt x="335" y="1246"/>
                  </a:lnTo>
                  <a:lnTo>
                    <a:pt x="308" y="1304"/>
                  </a:lnTo>
                  <a:lnTo>
                    <a:pt x="282" y="1362"/>
                  </a:lnTo>
                  <a:lnTo>
                    <a:pt x="259" y="1422"/>
                  </a:lnTo>
                  <a:lnTo>
                    <a:pt x="238" y="1481"/>
                  </a:lnTo>
                  <a:lnTo>
                    <a:pt x="217" y="1542"/>
                  </a:lnTo>
                  <a:lnTo>
                    <a:pt x="200" y="1603"/>
                  </a:lnTo>
                  <a:lnTo>
                    <a:pt x="183" y="1664"/>
                  </a:lnTo>
                  <a:lnTo>
                    <a:pt x="169" y="1726"/>
                  </a:lnTo>
                  <a:lnTo>
                    <a:pt x="156" y="1788"/>
                  </a:lnTo>
                  <a:lnTo>
                    <a:pt x="146" y="1850"/>
                  </a:lnTo>
                  <a:lnTo>
                    <a:pt x="136" y="1913"/>
                  </a:lnTo>
                  <a:lnTo>
                    <a:pt x="129" y="1975"/>
                  </a:lnTo>
                  <a:lnTo>
                    <a:pt x="124" y="2039"/>
                  </a:lnTo>
                  <a:lnTo>
                    <a:pt x="121" y="2102"/>
                  </a:lnTo>
                  <a:lnTo>
                    <a:pt x="120" y="2165"/>
                  </a:lnTo>
                  <a:lnTo>
                    <a:pt x="120" y="2229"/>
                  </a:lnTo>
                  <a:lnTo>
                    <a:pt x="122" y="2292"/>
                  </a:lnTo>
                  <a:lnTo>
                    <a:pt x="126" y="2356"/>
                  </a:lnTo>
                  <a:lnTo>
                    <a:pt x="132" y="2419"/>
                  </a:lnTo>
                  <a:lnTo>
                    <a:pt x="140" y="2482"/>
                  </a:lnTo>
                  <a:lnTo>
                    <a:pt x="150" y="2545"/>
                  </a:lnTo>
                  <a:lnTo>
                    <a:pt x="162" y="2608"/>
                  </a:lnTo>
                  <a:lnTo>
                    <a:pt x="175" y="2671"/>
                  </a:lnTo>
                  <a:lnTo>
                    <a:pt x="190" y="2733"/>
                  </a:lnTo>
                  <a:lnTo>
                    <a:pt x="208" y="2796"/>
                  </a:lnTo>
                  <a:lnTo>
                    <a:pt x="227" y="2858"/>
                  </a:lnTo>
                  <a:lnTo>
                    <a:pt x="248" y="2919"/>
                  </a:lnTo>
                  <a:lnTo>
                    <a:pt x="270" y="2980"/>
                  </a:lnTo>
                  <a:lnTo>
                    <a:pt x="296" y="3041"/>
                  </a:lnTo>
                  <a:lnTo>
                    <a:pt x="322" y="3102"/>
                  </a:lnTo>
                  <a:lnTo>
                    <a:pt x="307" y="3087"/>
                  </a:lnTo>
                  <a:lnTo>
                    <a:pt x="292" y="3073"/>
                  </a:lnTo>
                  <a:lnTo>
                    <a:pt x="277" y="3058"/>
                  </a:lnTo>
                  <a:lnTo>
                    <a:pt x="262" y="3044"/>
                  </a:lnTo>
                  <a:lnTo>
                    <a:pt x="247" y="3029"/>
                  </a:lnTo>
                  <a:lnTo>
                    <a:pt x="233" y="3014"/>
                  </a:lnTo>
                  <a:lnTo>
                    <a:pt x="219" y="2999"/>
                  </a:lnTo>
                  <a:lnTo>
                    <a:pt x="205" y="2984"/>
                  </a:lnTo>
                  <a:lnTo>
                    <a:pt x="191" y="2968"/>
                  </a:lnTo>
                  <a:lnTo>
                    <a:pt x="177" y="2953"/>
                  </a:lnTo>
                  <a:lnTo>
                    <a:pt x="164" y="2937"/>
                  </a:lnTo>
                  <a:lnTo>
                    <a:pt x="151" y="2921"/>
                  </a:lnTo>
                  <a:lnTo>
                    <a:pt x="138" y="2905"/>
                  </a:lnTo>
                  <a:lnTo>
                    <a:pt x="124" y="2889"/>
                  </a:lnTo>
                  <a:lnTo>
                    <a:pt x="112" y="2873"/>
                  </a:lnTo>
                  <a:lnTo>
                    <a:pt x="99" y="2856"/>
                  </a:lnTo>
                  <a:lnTo>
                    <a:pt x="83" y="2800"/>
                  </a:lnTo>
                  <a:lnTo>
                    <a:pt x="68" y="2743"/>
                  </a:lnTo>
                  <a:lnTo>
                    <a:pt x="55" y="2686"/>
                  </a:lnTo>
                  <a:lnTo>
                    <a:pt x="43" y="2629"/>
                  </a:lnTo>
                  <a:lnTo>
                    <a:pt x="32" y="2571"/>
                  </a:lnTo>
                  <a:lnTo>
                    <a:pt x="24" y="2514"/>
                  </a:lnTo>
                  <a:lnTo>
                    <a:pt x="16" y="2457"/>
                  </a:lnTo>
                  <a:lnTo>
                    <a:pt x="10" y="2400"/>
                  </a:lnTo>
                  <a:lnTo>
                    <a:pt x="5" y="2342"/>
                  </a:lnTo>
                  <a:lnTo>
                    <a:pt x="2" y="2285"/>
                  </a:lnTo>
                  <a:lnTo>
                    <a:pt x="0" y="2229"/>
                  </a:lnTo>
                  <a:lnTo>
                    <a:pt x="0" y="2171"/>
                  </a:lnTo>
                  <a:lnTo>
                    <a:pt x="1" y="2114"/>
                  </a:lnTo>
                  <a:lnTo>
                    <a:pt x="4" y="2058"/>
                  </a:lnTo>
                  <a:lnTo>
                    <a:pt x="7" y="2001"/>
                  </a:lnTo>
                  <a:lnTo>
                    <a:pt x="13" y="1944"/>
                  </a:lnTo>
                  <a:lnTo>
                    <a:pt x="19" y="1888"/>
                  </a:lnTo>
                  <a:lnTo>
                    <a:pt x="27" y="1832"/>
                  </a:lnTo>
                  <a:lnTo>
                    <a:pt x="37" y="1776"/>
                  </a:lnTo>
                  <a:lnTo>
                    <a:pt x="48" y="1721"/>
                  </a:lnTo>
                  <a:lnTo>
                    <a:pt x="60" y="1665"/>
                  </a:lnTo>
                  <a:lnTo>
                    <a:pt x="74" y="1610"/>
                  </a:lnTo>
                  <a:lnTo>
                    <a:pt x="89" y="1556"/>
                  </a:lnTo>
                  <a:lnTo>
                    <a:pt x="105" y="1502"/>
                  </a:lnTo>
                  <a:lnTo>
                    <a:pt x="123" y="1447"/>
                  </a:lnTo>
                  <a:lnTo>
                    <a:pt x="142" y="1394"/>
                  </a:lnTo>
                  <a:lnTo>
                    <a:pt x="162" y="1341"/>
                  </a:lnTo>
                  <a:lnTo>
                    <a:pt x="184" y="1289"/>
                  </a:lnTo>
                  <a:lnTo>
                    <a:pt x="208" y="1236"/>
                  </a:lnTo>
                  <a:lnTo>
                    <a:pt x="232" y="1185"/>
                  </a:lnTo>
                  <a:lnTo>
                    <a:pt x="258" y="1134"/>
                  </a:lnTo>
                  <a:lnTo>
                    <a:pt x="285" y="1083"/>
                  </a:lnTo>
                  <a:lnTo>
                    <a:pt x="314" y="1033"/>
                  </a:lnTo>
                  <a:lnTo>
                    <a:pt x="343" y="984"/>
                  </a:lnTo>
                  <a:lnTo>
                    <a:pt x="374" y="937"/>
                  </a:lnTo>
                  <a:lnTo>
                    <a:pt x="406" y="890"/>
                  </a:lnTo>
                  <a:lnTo>
                    <a:pt x="439" y="843"/>
                  </a:lnTo>
                  <a:lnTo>
                    <a:pt x="473" y="798"/>
                  </a:lnTo>
                  <a:lnTo>
                    <a:pt x="509" y="753"/>
                  </a:lnTo>
                  <a:lnTo>
                    <a:pt x="545" y="710"/>
                  </a:lnTo>
                  <a:lnTo>
                    <a:pt x="582" y="668"/>
                  </a:lnTo>
                  <a:lnTo>
                    <a:pt x="621" y="626"/>
                  </a:lnTo>
                  <a:lnTo>
                    <a:pt x="660" y="585"/>
                  </a:lnTo>
                  <a:lnTo>
                    <a:pt x="700" y="546"/>
                  </a:lnTo>
                  <a:lnTo>
                    <a:pt x="741" y="508"/>
                  </a:lnTo>
                  <a:lnTo>
                    <a:pt x="783" y="470"/>
                  </a:lnTo>
                  <a:lnTo>
                    <a:pt x="826" y="434"/>
                  </a:lnTo>
                  <a:lnTo>
                    <a:pt x="870" y="399"/>
                  </a:lnTo>
                  <a:lnTo>
                    <a:pt x="914" y="365"/>
                  </a:lnTo>
                  <a:lnTo>
                    <a:pt x="959" y="332"/>
                  </a:lnTo>
                  <a:lnTo>
                    <a:pt x="1005" y="301"/>
                  </a:lnTo>
                  <a:lnTo>
                    <a:pt x="1052" y="270"/>
                  </a:lnTo>
                  <a:lnTo>
                    <a:pt x="1099" y="241"/>
                  </a:lnTo>
                  <a:lnTo>
                    <a:pt x="1147" y="213"/>
                  </a:lnTo>
                  <a:lnTo>
                    <a:pt x="1196" y="186"/>
                  </a:lnTo>
                  <a:lnTo>
                    <a:pt x="1246" y="160"/>
                  </a:lnTo>
                  <a:lnTo>
                    <a:pt x="1296" y="136"/>
                  </a:lnTo>
                  <a:lnTo>
                    <a:pt x="1346" y="112"/>
                  </a:lnTo>
                  <a:lnTo>
                    <a:pt x="1398" y="90"/>
                  </a:lnTo>
                  <a:lnTo>
                    <a:pt x="1450" y="69"/>
                  </a:lnTo>
                  <a:lnTo>
                    <a:pt x="1502" y="50"/>
                  </a:lnTo>
                  <a:lnTo>
                    <a:pt x="1555" y="32"/>
                  </a:lnTo>
                  <a:lnTo>
                    <a:pt x="1608" y="16"/>
                  </a:lnTo>
                  <a:lnTo>
                    <a:pt x="1662" y="0"/>
                  </a:lnTo>
                </a:path>
              </a:pathLst>
            </a:custGeom>
            <a:solidFill>
              <a:srgbClr val="44BB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19" name="Freeform 7"/>
            <p:cNvSpPr>
              <a:spLocks/>
            </p:cNvSpPr>
            <p:nvPr/>
          </p:nvSpPr>
          <p:spPr bwMode="auto">
            <a:xfrm>
              <a:off x="1418" y="422"/>
              <a:ext cx="2207" cy="3236"/>
            </a:xfrm>
            <a:custGeom>
              <a:avLst/>
              <a:gdLst/>
              <a:ahLst/>
              <a:cxnLst>
                <a:cxn ang="0">
                  <a:pos x="1938" y="10"/>
                </a:cxn>
                <a:cxn ang="0">
                  <a:pos x="1997" y="28"/>
                </a:cxn>
                <a:cxn ang="0">
                  <a:pos x="2056" y="47"/>
                </a:cxn>
                <a:cxn ang="0">
                  <a:pos x="2112" y="67"/>
                </a:cxn>
                <a:cxn ang="0">
                  <a:pos x="2169" y="90"/>
                </a:cxn>
                <a:cxn ang="0">
                  <a:pos x="2135" y="105"/>
                </a:cxn>
                <a:cxn ang="0">
                  <a:pos x="1927" y="117"/>
                </a:cxn>
                <a:cxn ang="0">
                  <a:pos x="1722" y="150"/>
                </a:cxn>
                <a:cxn ang="0">
                  <a:pos x="1523" y="204"/>
                </a:cxn>
                <a:cxn ang="0">
                  <a:pos x="1332" y="276"/>
                </a:cxn>
                <a:cxn ang="0">
                  <a:pos x="1150" y="367"/>
                </a:cxn>
                <a:cxn ang="0">
                  <a:pos x="977" y="476"/>
                </a:cxn>
                <a:cxn ang="0">
                  <a:pos x="816" y="602"/>
                </a:cxn>
                <a:cxn ang="0">
                  <a:pos x="668" y="744"/>
                </a:cxn>
                <a:cxn ang="0">
                  <a:pos x="535" y="902"/>
                </a:cxn>
                <a:cxn ang="0">
                  <a:pos x="417" y="1075"/>
                </a:cxn>
                <a:cxn ang="0">
                  <a:pos x="316" y="1259"/>
                </a:cxn>
                <a:cxn ang="0">
                  <a:pos x="236" y="1451"/>
                </a:cxn>
                <a:cxn ang="0">
                  <a:pos x="177" y="1649"/>
                </a:cxn>
                <a:cxn ang="0">
                  <a:pos x="138" y="1850"/>
                </a:cxn>
                <a:cxn ang="0">
                  <a:pos x="120" y="2053"/>
                </a:cxn>
                <a:cxn ang="0">
                  <a:pos x="122" y="2258"/>
                </a:cxn>
                <a:cxn ang="0">
                  <a:pos x="145" y="2461"/>
                </a:cxn>
                <a:cxn ang="0">
                  <a:pos x="188" y="2662"/>
                </a:cxn>
                <a:cxn ang="0">
                  <a:pos x="253" y="2859"/>
                </a:cxn>
                <a:cxn ang="0">
                  <a:pos x="337" y="3051"/>
                </a:cxn>
                <a:cxn ang="0">
                  <a:pos x="442" y="3235"/>
                </a:cxn>
                <a:cxn ang="0">
                  <a:pos x="395" y="3203"/>
                </a:cxn>
                <a:cxn ang="0">
                  <a:pos x="348" y="3170"/>
                </a:cxn>
                <a:cxn ang="0">
                  <a:pos x="303" y="3135"/>
                </a:cxn>
                <a:cxn ang="0">
                  <a:pos x="259" y="3100"/>
                </a:cxn>
                <a:cxn ang="0">
                  <a:pos x="216" y="3062"/>
                </a:cxn>
                <a:cxn ang="0">
                  <a:pos x="150" y="2928"/>
                </a:cxn>
                <a:cxn ang="0">
                  <a:pos x="88" y="2744"/>
                </a:cxn>
                <a:cxn ang="0">
                  <a:pos x="42" y="2556"/>
                </a:cxn>
                <a:cxn ang="0">
                  <a:pos x="12" y="2367"/>
                </a:cxn>
                <a:cxn ang="0">
                  <a:pos x="0" y="2177"/>
                </a:cxn>
                <a:cxn ang="0">
                  <a:pos x="4" y="1987"/>
                </a:cxn>
                <a:cxn ang="0">
                  <a:pos x="26" y="1798"/>
                </a:cxn>
                <a:cxn ang="0">
                  <a:pos x="63" y="1612"/>
                </a:cxn>
                <a:cxn ang="0">
                  <a:pos x="118" y="1429"/>
                </a:cxn>
                <a:cxn ang="0">
                  <a:pos x="188" y="1252"/>
                </a:cxn>
                <a:cxn ang="0">
                  <a:pos x="275" y="1079"/>
                </a:cxn>
                <a:cxn ang="0">
                  <a:pos x="378" y="915"/>
                </a:cxn>
                <a:cxn ang="0">
                  <a:pos x="493" y="763"/>
                </a:cxn>
                <a:cxn ang="0">
                  <a:pos x="621" y="622"/>
                </a:cxn>
                <a:cxn ang="0">
                  <a:pos x="759" y="494"/>
                </a:cxn>
                <a:cxn ang="0">
                  <a:pos x="909" y="378"/>
                </a:cxn>
                <a:cxn ang="0">
                  <a:pos x="1067" y="276"/>
                </a:cxn>
                <a:cxn ang="0">
                  <a:pos x="1234" y="189"/>
                </a:cxn>
                <a:cxn ang="0">
                  <a:pos x="1407" y="116"/>
                </a:cxn>
                <a:cxn ang="0">
                  <a:pos x="1587" y="59"/>
                </a:cxn>
                <a:cxn ang="0">
                  <a:pos x="1773" y="18"/>
                </a:cxn>
              </a:cxnLst>
              <a:rect l="0" t="0" r="r" b="b"/>
              <a:pathLst>
                <a:path w="2207" h="3236">
                  <a:moveTo>
                    <a:pt x="1899" y="0"/>
                  </a:moveTo>
                  <a:lnTo>
                    <a:pt x="1919" y="5"/>
                  </a:lnTo>
                  <a:lnTo>
                    <a:pt x="1938" y="10"/>
                  </a:lnTo>
                  <a:lnTo>
                    <a:pt x="1958" y="16"/>
                  </a:lnTo>
                  <a:lnTo>
                    <a:pt x="1978" y="21"/>
                  </a:lnTo>
                  <a:lnTo>
                    <a:pt x="1997" y="28"/>
                  </a:lnTo>
                  <a:lnTo>
                    <a:pt x="2016" y="33"/>
                  </a:lnTo>
                  <a:lnTo>
                    <a:pt x="2036" y="40"/>
                  </a:lnTo>
                  <a:lnTo>
                    <a:pt x="2056" y="47"/>
                  </a:lnTo>
                  <a:lnTo>
                    <a:pt x="2075" y="53"/>
                  </a:lnTo>
                  <a:lnTo>
                    <a:pt x="2094" y="61"/>
                  </a:lnTo>
                  <a:lnTo>
                    <a:pt x="2112" y="67"/>
                  </a:lnTo>
                  <a:lnTo>
                    <a:pt x="2131" y="75"/>
                  </a:lnTo>
                  <a:lnTo>
                    <a:pt x="2150" y="82"/>
                  </a:lnTo>
                  <a:lnTo>
                    <a:pt x="2169" y="90"/>
                  </a:lnTo>
                  <a:lnTo>
                    <a:pt x="2188" y="98"/>
                  </a:lnTo>
                  <a:lnTo>
                    <a:pt x="2206" y="106"/>
                  </a:lnTo>
                  <a:lnTo>
                    <a:pt x="2135" y="105"/>
                  </a:lnTo>
                  <a:lnTo>
                    <a:pt x="2065" y="107"/>
                  </a:lnTo>
                  <a:lnTo>
                    <a:pt x="1996" y="111"/>
                  </a:lnTo>
                  <a:lnTo>
                    <a:pt x="1927" y="117"/>
                  </a:lnTo>
                  <a:lnTo>
                    <a:pt x="1858" y="126"/>
                  </a:lnTo>
                  <a:lnTo>
                    <a:pt x="1789" y="137"/>
                  </a:lnTo>
                  <a:lnTo>
                    <a:pt x="1722" y="150"/>
                  </a:lnTo>
                  <a:lnTo>
                    <a:pt x="1655" y="166"/>
                  </a:lnTo>
                  <a:lnTo>
                    <a:pt x="1589" y="184"/>
                  </a:lnTo>
                  <a:lnTo>
                    <a:pt x="1523" y="204"/>
                  </a:lnTo>
                  <a:lnTo>
                    <a:pt x="1459" y="226"/>
                  </a:lnTo>
                  <a:lnTo>
                    <a:pt x="1395" y="250"/>
                  </a:lnTo>
                  <a:lnTo>
                    <a:pt x="1332" y="276"/>
                  </a:lnTo>
                  <a:lnTo>
                    <a:pt x="1270" y="304"/>
                  </a:lnTo>
                  <a:lnTo>
                    <a:pt x="1209" y="335"/>
                  </a:lnTo>
                  <a:lnTo>
                    <a:pt x="1150" y="367"/>
                  </a:lnTo>
                  <a:lnTo>
                    <a:pt x="1091" y="402"/>
                  </a:lnTo>
                  <a:lnTo>
                    <a:pt x="1034" y="438"/>
                  </a:lnTo>
                  <a:lnTo>
                    <a:pt x="977" y="476"/>
                  </a:lnTo>
                  <a:lnTo>
                    <a:pt x="922" y="517"/>
                  </a:lnTo>
                  <a:lnTo>
                    <a:pt x="869" y="559"/>
                  </a:lnTo>
                  <a:lnTo>
                    <a:pt x="816" y="602"/>
                  </a:lnTo>
                  <a:lnTo>
                    <a:pt x="766" y="648"/>
                  </a:lnTo>
                  <a:lnTo>
                    <a:pt x="716" y="695"/>
                  </a:lnTo>
                  <a:lnTo>
                    <a:pt x="668" y="744"/>
                  </a:lnTo>
                  <a:lnTo>
                    <a:pt x="622" y="796"/>
                  </a:lnTo>
                  <a:lnTo>
                    <a:pt x="578" y="848"/>
                  </a:lnTo>
                  <a:lnTo>
                    <a:pt x="535" y="902"/>
                  </a:lnTo>
                  <a:lnTo>
                    <a:pt x="494" y="958"/>
                  </a:lnTo>
                  <a:lnTo>
                    <a:pt x="454" y="1015"/>
                  </a:lnTo>
                  <a:lnTo>
                    <a:pt x="417" y="1075"/>
                  </a:lnTo>
                  <a:lnTo>
                    <a:pt x="381" y="1135"/>
                  </a:lnTo>
                  <a:lnTo>
                    <a:pt x="348" y="1196"/>
                  </a:lnTo>
                  <a:lnTo>
                    <a:pt x="316" y="1259"/>
                  </a:lnTo>
                  <a:lnTo>
                    <a:pt x="287" y="1322"/>
                  </a:lnTo>
                  <a:lnTo>
                    <a:pt x="260" y="1387"/>
                  </a:lnTo>
                  <a:lnTo>
                    <a:pt x="236" y="1451"/>
                  </a:lnTo>
                  <a:lnTo>
                    <a:pt x="214" y="1517"/>
                  </a:lnTo>
                  <a:lnTo>
                    <a:pt x="194" y="1582"/>
                  </a:lnTo>
                  <a:lnTo>
                    <a:pt x="177" y="1649"/>
                  </a:lnTo>
                  <a:lnTo>
                    <a:pt x="161" y="1716"/>
                  </a:lnTo>
                  <a:lnTo>
                    <a:pt x="149" y="1783"/>
                  </a:lnTo>
                  <a:lnTo>
                    <a:pt x="138" y="1850"/>
                  </a:lnTo>
                  <a:lnTo>
                    <a:pt x="130" y="1918"/>
                  </a:lnTo>
                  <a:lnTo>
                    <a:pt x="123" y="1986"/>
                  </a:lnTo>
                  <a:lnTo>
                    <a:pt x="120" y="2053"/>
                  </a:lnTo>
                  <a:lnTo>
                    <a:pt x="118" y="2122"/>
                  </a:lnTo>
                  <a:lnTo>
                    <a:pt x="119" y="2190"/>
                  </a:lnTo>
                  <a:lnTo>
                    <a:pt x="122" y="2258"/>
                  </a:lnTo>
                  <a:lnTo>
                    <a:pt x="127" y="2326"/>
                  </a:lnTo>
                  <a:lnTo>
                    <a:pt x="135" y="2394"/>
                  </a:lnTo>
                  <a:lnTo>
                    <a:pt x="145" y="2461"/>
                  </a:lnTo>
                  <a:lnTo>
                    <a:pt x="157" y="2529"/>
                  </a:lnTo>
                  <a:lnTo>
                    <a:pt x="172" y="2596"/>
                  </a:lnTo>
                  <a:lnTo>
                    <a:pt x="188" y="2662"/>
                  </a:lnTo>
                  <a:lnTo>
                    <a:pt x="208" y="2728"/>
                  </a:lnTo>
                  <a:lnTo>
                    <a:pt x="229" y="2794"/>
                  </a:lnTo>
                  <a:lnTo>
                    <a:pt x="253" y="2859"/>
                  </a:lnTo>
                  <a:lnTo>
                    <a:pt x="279" y="2924"/>
                  </a:lnTo>
                  <a:lnTo>
                    <a:pt x="307" y="2987"/>
                  </a:lnTo>
                  <a:lnTo>
                    <a:pt x="337" y="3051"/>
                  </a:lnTo>
                  <a:lnTo>
                    <a:pt x="369" y="3113"/>
                  </a:lnTo>
                  <a:lnTo>
                    <a:pt x="405" y="3174"/>
                  </a:lnTo>
                  <a:lnTo>
                    <a:pt x="442" y="3235"/>
                  </a:lnTo>
                  <a:lnTo>
                    <a:pt x="426" y="3224"/>
                  </a:lnTo>
                  <a:lnTo>
                    <a:pt x="410" y="3214"/>
                  </a:lnTo>
                  <a:lnTo>
                    <a:pt x="395" y="3203"/>
                  </a:lnTo>
                  <a:lnTo>
                    <a:pt x="379" y="3192"/>
                  </a:lnTo>
                  <a:lnTo>
                    <a:pt x="364" y="3181"/>
                  </a:lnTo>
                  <a:lnTo>
                    <a:pt x="348" y="3170"/>
                  </a:lnTo>
                  <a:lnTo>
                    <a:pt x="333" y="3158"/>
                  </a:lnTo>
                  <a:lnTo>
                    <a:pt x="318" y="3147"/>
                  </a:lnTo>
                  <a:lnTo>
                    <a:pt x="303" y="3135"/>
                  </a:lnTo>
                  <a:lnTo>
                    <a:pt x="288" y="3123"/>
                  </a:lnTo>
                  <a:lnTo>
                    <a:pt x="273" y="3112"/>
                  </a:lnTo>
                  <a:lnTo>
                    <a:pt x="259" y="3100"/>
                  </a:lnTo>
                  <a:lnTo>
                    <a:pt x="245" y="3087"/>
                  </a:lnTo>
                  <a:lnTo>
                    <a:pt x="230" y="3075"/>
                  </a:lnTo>
                  <a:lnTo>
                    <a:pt x="216" y="3062"/>
                  </a:lnTo>
                  <a:lnTo>
                    <a:pt x="202" y="3050"/>
                  </a:lnTo>
                  <a:lnTo>
                    <a:pt x="176" y="2989"/>
                  </a:lnTo>
                  <a:lnTo>
                    <a:pt x="150" y="2928"/>
                  </a:lnTo>
                  <a:lnTo>
                    <a:pt x="128" y="2867"/>
                  </a:lnTo>
                  <a:lnTo>
                    <a:pt x="107" y="2806"/>
                  </a:lnTo>
                  <a:lnTo>
                    <a:pt x="88" y="2744"/>
                  </a:lnTo>
                  <a:lnTo>
                    <a:pt x="70" y="2681"/>
                  </a:lnTo>
                  <a:lnTo>
                    <a:pt x="55" y="2619"/>
                  </a:lnTo>
                  <a:lnTo>
                    <a:pt x="42" y="2556"/>
                  </a:lnTo>
                  <a:lnTo>
                    <a:pt x="30" y="2493"/>
                  </a:lnTo>
                  <a:lnTo>
                    <a:pt x="20" y="2430"/>
                  </a:lnTo>
                  <a:lnTo>
                    <a:pt x="12" y="2367"/>
                  </a:lnTo>
                  <a:lnTo>
                    <a:pt x="6" y="2304"/>
                  </a:lnTo>
                  <a:lnTo>
                    <a:pt x="2" y="2240"/>
                  </a:lnTo>
                  <a:lnTo>
                    <a:pt x="0" y="2177"/>
                  </a:lnTo>
                  <a:lnTo>
                    <a:pt x="0" y="2113"/>
                  </a:lnTo>
                  <a:lnTo>
                    <a:pt x="1" y="2050"/>
                  </a:lnTo>
                  <a:lnTo>
                    <a:pt x="4" y="1987"/>
                  </a:lnTo>
                  <a:lnTo>
                    <a:pt x="9" y="1923"/>
                  </a:lnTo>
                  <a:lnTo>
                    <a:pt x="16" y="1861"/>
                  </a:lnTo>
                  <a:lnTo>
                    <a:pt x="26" y="1798"/>
                  </a:lnTo>
                  <a:lnTo>
                    <a:pt x="36" y="1736"/>
                  </a:lnTo>
                  <a:lnTo>
                    <a:pt x="49" y="1674"/>
                  </a:lnTo>
                  <a:lnTo>
                    <a:pt x="63" y="1612"/>
                  </a:lnTo>
                  <a:lnTo>
                    <a:pt x="80" y="1551"/>
                  </a:lnTo>
                  <a:lnTo>
                    <a:pt x="97" y="1490"/>
                  </a:lnTo>
                  <a:lnTo>
                    <a:pt x="118" y="1429"/>
                  </a:lnTo>
                  <a:lnTo>
                    <a:pt x="139" y="1370"/>
                  </a:lnTo>
                  <a:lnTo>
                    <a:pt x="162" y="1310"/>
                  </a:lnTo>
                  <a:lnTo>
                    <a:pt x="188" y="1252"/>
                  </a:lnTo>
                  <a:lnTo>
                    <a:pt x="215" y="1194"/>
                  </a:lnTo>
                  <a:lnTo>
                    <a:pt x="244" y="1136"/>
                  </a:lnTo>
                  <a:lnTo>
                    <a:pt x="275" y="1079"/>
                  </a:lnTo>
                  <a:lnTo>
                    <a:pt x="308" y="1023"/>
                  </a:lnTo>
                  <a:lnTo>
                    <a:pt x="342" y="969"/>
                  </a:lnTo>
                  <a:lnTo>
                    <a:pt x="378" y="915"/>
                  </a:lnTo>
                  <a:lnTo>
                    <a:pt x="414" y="863"/>
                  </a:lnTo>
                  <a:lnTo>
                    <a:pt x="453" y="812"/>
                  </a:lnTo>
                  <a:lnTo>
                    <a:pt x="493" y="763"/>
                  </a:lnTo>
                  <a:lnTo>
                    <a:pt x="535" y="714"/>
                  </a:lnTo>
                  <a:lnTo>
                    <a:pt x="577" y="667"/>
                  </a:lnTo>
                  <a:lnTo>
                    <a:pt x="621" y="622"/>
                  </a:lnTo>
                  <a:lnTo>
                    <a:pt x="666" y="578"/>
                  </a:lnTo>
                  <a:lnTo>
                    <a:pt x="712" y="535"/>
                  </a:lnTo>
                  <a:lnTo>
                    <a:pt x="759" y="494"/>
                  </a:lnTo>
                  <a:lnTo>
                    <a:pt x="808" y="453"/>
                  </a:lnTo>
                  <a:lnTo>
                    <a:pt x="858" y="415"/>
                  </a:lnTo>
                  <a:lnTo>
                    <a:pt x="909" y="378"/>
                  </a:lnTo>
                  <a:lnTo>
                    <a:pt x="961" y="342"/>
                  </a:lnTo>
                  <a:lnTo>
                    <a:pt x="1014" y="308"/>
                  </a:lnTo>
                  <a:lnTo>
                    <a:pt x="1067" y="276"/>
                  </a:lnTo>
                  <a:lnTo>
                    <a:pt x="1122" y="245"/>
                  </a:lnTo>
                  <a:lnTo>
                    <a:pt x="1177" y="216"/>
                  </a:lnTo>
                  <a:lnTo>
                    <a:pt x="1234" y="189"/>
                  </a:lnTo>
                  <a:lnTo>
                    <a:pt x="1291" y="163"/>
                  </a:lnTo>
                  <a:lnTo>
                    <a:pt x="1349" y="139"/>
                  </a:lnTo>
                  <a:lnTo>
                    <a:pt x="1407" y="116"/>
                  </a:lnTo>
                  <a:lnTo>
                    <a:pt x="1467" y="96"/>
                  </a:lnTo>
                  <a:lnTo>
                    <a:pt x="1526" y="77"/>
                  </a:lnTo>
                  <a:lnTo>
                    <a:pt x="1587" y="59"/>
                  </a:lnTo>
                  <a:lnTo>
                    <a:pt x="1648" y="44"/>
                  </a:lnTo>
                  <a:lnTo>
                    <a:pt x="1711" y="30"/>
                  </a:lnTo>
                  <a:lnTo>
                    <a:pt x="1773" y="18"/>
                  </a:lnTo>
                  <a:lnTo>
                    <a:pt x="1835" y="8"/>
                  </a:lnTo>
                  <a:lnTo>
                    <a:pt x="1899" y="0"/>
                  </a:lnTo>
                </a:path>
              </a:pathLst>
            </a:custGeom>
            <a:solidFill>
              <a:srgbClr val="4BBE6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20" name="Freeform 8"/>
            <p:cNvSpPr>
              <a:spLocks/>
            </p:cNvSpPr>
            <p:nvPr/>
          </p:nvSpPr>
          <p:spPr bwMode="auto">
            <a:xfrm>
              <a:off x="1536" y="527"/>
              <a:ext cx="2357" cy="3267"/>
            </a:xfrm>
            <a:custGeom>
              <a:avLst/>
              <a:gdLst/>
              <a:ahLst/>
              <a:cxnLst>
                <a:cxn ang="0">
                  <a:pos x="2123" y="17"/>
                </a:cxn>
                <a:cxn ang="0">
                  <a:pos x="2174" y="42"/>
                </a:cxn>
                <a:cxn ang="0">
                  <a:pos x="2226" y="69"/>
                </a:cxn>
                <a:cxn ang="0">
                  <a:pos x="2275" y="98"/>
                </a:cxn>
                <a:cxn ang="0">
                  <a:pos x="2324" y="127"/>
                </a:cxn>
                <a:cxn ang="0">
                  <a:pos x="2280" y="137"/>
                </a:cxn>
                <a:cxn ang="0">
                  <a:pos x="2057" y="121"/>
                </a:cxn>
                <a:cxn ang="0">
                  <a:pos x="1836" y="130"/>
                </a:cxn>
                <a:cxn ang="0">
                  <a:pos x="1620" y="165"/>
                </a:cxn>
                <a:cxn ang="0">
                  <a:pos x="1411" y="224"/>
                </a:cxn>
                <a:cxn ang="0">
                  <a:pos x="1211" y="305"/>
                </a:cxn>
                <a:cxn ang="0">
                  <a:pos x="1021" y="408"/>
                </a:cxn>
                <a:cxn ang="0">
                  <a:pos x="844" y="532"/>
                </a:cxn>
                <a:cxn ang="0">
                  <a:pos x="682" y="676"/>
                </a:cxn>
                <a:cxn ang="0">
                  <a:pos x="535" y="839"/>
                </a:cxn>
                <a:cxn ang="0">
                  <a:pos x="407" y="1021"/>
                </a:cxn>
                <a:cxn ang="0">
                  <a:pos x="300" y="1217"/>
                </a:cxn>
                <a:cxn ang="0">
                  <a:pos x="218" y="1423"/>
                </a:cxn>
                <a:cxn ang="0">
                  <a:pos x="161" y="1633"/>
                </a:cxn>
                <a:cxn ang="0">
                  <a:pos x="128" y="1848"/>
                </a:cxn>
                <a:cxn ang="0">
                  <a:pos x="120" y="2063"/>
                </a:cxn>
                <a:cxn ang="0">
                  <a:pos x="136" y="2278"/>
                </a:cxn>
                <a:cxn ang="0">
                  <a:pos x="176" y="2490"/>
                </a:cxn>
                <a:cxn ang="0">
                  <a:pos x="240" y="2697"/>
                </a:cxn>
                <a:cxn ang="0">
                  <a:pos x="327" y="2896"/>
                </a:cxn>
                <a:cxn ang="0">
                  <a:pos x="439" y="3087"/>
                </a:cxn>
                <a:cxn ang="0">
                  <a:pos x="573" y="3266"/>
                </a:cxn>
                <a:cxn ang="0">
                  <a:pos x="525" y="3244"/>
                </a:cxn>
                <a:cxn ang="0">
                  <a:pos x="477" y="3220"/>
                </a:cxn>
                <a:cxn ang="0">
                  <a:pos x="430" y="3194"/>
                </a:cxn>
                <a:cxn ang="0">
                  <a:pos x="384" y="3167"/>
                </a:cxn>
                <a:cxn ang="0">
                  <a:pos x="339" y="3140"/>
                </a:cxn>
                <a:cxn ang="0">
                  <a:pos x="251" y="3008"/>
                </a:cxn>
                <a:cxn ang="0">
                  <a:pos x="161" y="2819"/>
                </a:cxn>
                <a:cxn ang="0">
                  <a:pos x="90" y="2623"/>
                </a:cxn>
                <a:cxn ang="0">
                  <a:pos x="39" y="2424"/>
                </a:cxn>
                <a:cxn ang="0">
                  <a:pos x="9" y="2221"/>
                </a:cxn>
                <a:cxn ang="0">
                  <a:pos x="0" y="2017"/>
                </a:cxn>
                <a:cxn ang="0">
                  <a:pos x="12" y="1813"/>
                </a:cxn>
                <a:cxn ang="0">
                  <a:pos x="43" y="1611"/>
                </a:cxn>
                <a:cxn ang="0">
                  <a:pos x="96" y="1412"/>
                </a:cxn>
                <a:cxn ang="0">
                  <a:pos x="169" y="1217"/>
                </a:cxn>
                <a:cxn ang="0">
                  <a:pos x="263" y="1030"/>
                </a:cxn>
                <a:cxn ang="0">
                  <a:pos x="376" y="853"/>
                </a:cxn>
                <a:cxn ang="0">
                  <a:pos x="504" y="691"/>
                </a:cxn>
                <a:cxn ang="0">
                  <a:pos x="648" y="543"/>
                </a:cxn>
                <a:cxn ang="0">
                  <a:pos x="804" y="412"/>
                </a:cxn>
                <a:cxn ang="0">
                  <a:pos x="973" y="297"/>
                </a:cxn>
                <a:cxn ang="0">
                  <a:pos x="1152" y="199"/>
                </a:cxn>
                <a:cxn ang="0">
                  <a:pos x="1341" y="121"/>
                </a:cxn>
                <a:cxn ang="0">
                  <a:pos x="1537" y="61"/>
                </a:cxn>
                <a:cxn ang="0">
                  <a:pos x="1740" y="21"/>
                </a:cxn>
                <a:cxn ang="0">
                  <a:pos x="1947" y="2"/>
                </a:cxn>
              </a:cxnLst>
              <a:rect l="0" t="0" r="r" b="b"/>
              <a:pathLst>
                <a:path w="2357" h="3267">
                  <a:moveTo>
                    <a:pt x="2088" y="1"/>
                  </a:moveTo>
                  <a:lnTo>
                    <a:pt x="2105" y="9"/>
                  </a:lnTo>
                  <a:lnTo>
                    <a:pt x="2123" y="17"/>
                  </a:lnTo>
                  <a:lnTo>
                    <a:pt x="2141" y="25"/>
                  </a:lnTo>
                  <a:lnTo>
                    <a:pt x="2158" y="34"/>
                  </a:lnTo>
                  <a:lnTo>
                    <a:pt x="2174" y="42"/>
                  </a:lnTo>
                  <a:lnTo>
                    <a:pt x="2192" y="51"/>
                  </a:lnTo>
                  <a:lnTo>
                    <a:pt x="2208" y="60"/>
                  </a:lnTo>
                  <a:lnTo>
                    <a:pt x="2226" y="69"/>
                  </a:lnTo>
                  <a:lnTo>
                    <a:pt x="2242" y="79"/>
                  </a:lnTo>
                  <a:lnTo>
                    <a:pt x="2258" y="88"/>
                  </a:lnTo>
                  <a:lnTo>
                    <a:pt x="2275" y="98"/>
                  </a:lnTo>
                  <a:lnTo>
                    <a:pt x="2291" y="107"/>
                  </a:lnTo>
                  <a:lnTo>
                    <a:pt x="2307" y="117"/>
                  </a:lnTo>
                  <a:lnTo>
                    <a:pt x="2324" y="127"/>
                  </a:lnTo>
                  <a:lnTo>
                    <a:pt x="2340" y="137"/>
                  </a:lnTo>
                  <a:lnTo>
                    <a:pt x="2356" y="148"/>
                  </a:lnTo>
                  <a:lnTo>
                    <a:pt x="2280" y="137"/>
                  </a:lnTo>
                  <a:lnTo>
                    <a:pt x="2206" y="128"/>
                  </a:lnTo>
                  <a:lnTo>
                    <a:pt x="2131" y="123"/>
                  </a:lnTo>
                  <a:lnTo>
                    <a:pt x="2057" y="121"/>
                  </a:lnTo>
                  <a:lnTo>
                    <a:pt x="1982" y="121"/>
                  </a:lnTo>
                  <a:lnTo>
                    <a:pt x="1909" y="125"/>
                  </a:lnTo>
                  <a:lnTo>
                    <a:pt x="1836" y="130"/>
                  </a:lnTo>
                  <a:lnTo>
                    <a:pt x="1763" y="140"/>
                  </a:lnTo>
                  <a:lnTo>
                    <a:pt x="1691" y="151"/>
                  </a:lnTo>
                  <a:lnTo>
                    <a:pt x="1620" y="165"/>
                  </a:lnTo>
                  <a:lnTo>
                    <a:pt x="1549" y="182"/>
                  </a:lnTo>
                  <a:lnTo>
                    <a:pt x="1480" y="201"/>
                  </a:lnTo>
                  <a:lnTo>
                    <a:pt x="1411" y="224"/>
                  </a:lnTo>
                  <a:lnTo>
                    <a:pt x="1343" y="248"/>
                  </a:lnTo>
                  <a:lnTo>
                    <a:pt x="1276" y="275"/>
                  </a:lnTo>
                  <a:lnTo>
                    <a:pt x="1211" y="305"/>
                  </a:lnTo>
                  <a:lnTo>
                    <a:pt x="1146" y="336"/>
                  </a:lnTo>
                  <a:lnTo>
                    <a:pt x="1083" y="371"/>
                  </a:lnTo>
                  <a:lnTo>
                    <a:pt x="1021" y="408"/>
                  </a:lnTo>
                  <a:lnTo>
                    <a:pt x="961" y="447"/>
                  </a:lnTo>
                  <a:lnTo>
                    <a:pt x="901" y="488"/>
                  </a:lnTo>
                  <a:lnTo>
                    <a:pt x="844" y="532"/>
                  </a:lnTo>
                  <a:lnTo>
                    <a:pt x="788" y="578"/>
                  </a:lnTo>
                  <a:lnTo>
                    <a:pt x="734" y="626"/>
                  </a:lnTo>
                  <a:lnTo>
                    <a:pt x="682" y="676"/>
                  </a:lnTo>
                  <a:lnTo>
                    <a:pt x="631" y="728"/>
                  </a:lnTo>
                  <a:lnTo>
                    <a:pt x="582" y="783"/>
                  </a:lnTo>
                  <a:lnTo>
                    <a:pt x="535" y="839"/>
                  </a:lnTo>
                  <a:lnTo>
                    <a:pt x="491" y="898"/>
                  </a:lnTo>
                  <a:lnTo>
                    <a:pt x="448" y="958"/>
                  </a:lnTo>
                  <a:lnTo>
                    <a:pt x="407" y="1021"/>
                  </a:lnTo>
                  <a:lnTo>
                    <a:pt x="369" y="1085"/>
                  </a:lnTo>
                  <a:lnTo>
                    <a:pt x="333" y="1151"/>
                  </a:lnTo>
                  <a:lnTo>
                    <a:pt x="300" y="1217"/>
                  </a:lnTo>
                  <a:lnTo>
                    <a:pt x="270" y="1285"/>
                  </a:lnTo>
                  <a:lnTo>
                    <a:pt x="242" y="1354"/>
                  </a:lnTo>
                  <a:lnTo>
                    <a:pt x="218" y="1423"/>
                  </a:lnTo>
                  <a:lnTo>
                    <a:pt x="196" y="1492"/>
                  </a:lnTo>
                  <a:lnTo>
                    <a:pt x="177" y="1562"/>
                  </a:lnTo>
                  <a:lnTo>
                    <a:pt x="161" y="1633"/>
                  </a:lnTo>
                  <a:lnTo>
                    <a:pt x="147" y="1705"/>
                  </a:lnTo>
                  <a:lnTo>
                    <a:pt x="136" y="1776"/>
                  </a:lnTo>
                  <a:lnTo>
                    <a:pt x="128" y="1848"/>
                  </a:lnTo>
                  <a:lnTo>
                    <a:pt x="122" y="1919"/>
                  </a:lnTo>
                  <a:lnTo>
                    <a:pt x="120" y="1991"/>
                  </a:lnTo>
                  <a:lnTo>
                    <a:pt x="120" y="2063"/>
                  </a:lnTo>
                  <a:lnTo>
                    <a:pt x="122" y="2135"/>
                  </a:lnTo>
                  <a:lnTo>
                    <a:pt x="128" y="2207"/>
                  </a:lnTo>
                  <a:lnTo>
                    <a:pt x="136" y="2278"/>
                  </a:lnTo>
                  <a:lnTo>
                    <a:pt x="146" y="2349"/>
                  </a:lnTo>
                  <a:lnTo>
                    <a:pt x="160" y="2419"/>
                  </a:lnTo>
                  <a:lnTo>
                    <a:pt x="176" y="2490"/>
                  </a:lnTo>
                  <a:lnTo>
                    <a:pt x="195" y="2559"/>
                  </a:lnTo>
                  <a:lnTo>
                    <a:pt x="216" y="2628"/>
                  </a:lnTo>
                  <a:lnTo>
                    <a:pt x="240" y="2697"/>
                  </a:lnTo>
                  <a:lnTo>
                    <a:pt x="266" y="2764"/>
                  </a:lnTo>
                  <a:lnTo>
                    <a:pt x="296" y="2831"/>
                  </a:lnTo>
                  <a:lnTo>
                    <a:pt x="327" y="2896"/>
                  </a:lnTo>
                  <a:lnTo>
                    <a:pt x="362" y="2961"/>
                  </a:lnTo>
                  <a:lnTo>
                    <a:pt x="399" y="3025"/>
                  </a:lnTo>
                  <a:lnTo>
                    <a:pt x="439" y="3087"/>
                  </a:lnTo>
                  <a:lnTo>
                    <a:pt x="481" y="3148"/>
                  </a:lnTo>
                  <a:lnTo>
                    <a:pt x="526" y="3208"/>
                  </a:lnTo>
                  <a:lnTo>
                    <a:pt x="573" y="3266"/>
                  </a:lnTo>
                  <a:lnTo>
                    <a:pt x="557" y="3259"/>
                  </a:lnTo>
                  <a:lnTo>
                    <a:pt x="541" y="3251"/>
                  </a:lnTo>
                  <a:lnTo>
                    <a:pt x="525" y="3244"/>
                  </a:lnTo>
                  <a:lnTo>
                    <a:pt x="509" y="3236"/>
                  </a:lnTo>
                  <a:lnTo>
                    <a:pt x="493" y="3228"/>
                  </a:lnTo>
                  <a:lnTo>
                    <a:pt x="477" y="3220"/>
                  </a:lnTo>
                  <a:lnTo>
                    <a:pt x="461" y="3211"/>
                  </a:lnTo>
                  <a:lnTo>
                    <a:pt x="446" y="3203"/>
                  </a:lnTo>
                  <a:lnTo>
                    <a:pt x="430" y="3194"/>
                  </a:lnTo>
                  <a:lnTo>
                    <a:pt x="415" y="3186"/>
                  </a:lnTo>
                  <a:lnTo>
                    <a:pt x="399" y="3176"/>
                  </a:lnTo>
                  <a:lnTo>
                    <a:pt x="384" y="3167"/>
                  </a:lnTo>
                  <a:lnTo>
                    <a:pt x="369" y="3158"/>
                  </a:lnTo>
                  <a:lnTo>
                    <a:pt x="354" y="3149"/>
                  </a:lnTo>
                  <a:lnTo>
                    <a:pt x="339" y="3140"/>
                  </a:lnTo>
                  <a:lnTo>
                    <a:pt x="324" y="3130"/>
                  </a:lnTo>
                  <a:lnTo>
                    <a:pt x="287" y="3069"/>
                  </a:lnTo>
                  <a:lnTo>
                    <a:pt x="251" y="3008"/>
                  </a:lnTo>
                  <a:lnTo>
                    <a:pt x="219" y="2946"/>
                  </a:lnTo>
                  <a:lnTo>
                    <a:pt x="189" y="2882"/>
                  </a:lnTo>
                  <a:lnTo>
                    <a:pt x="161" y="2819"/>
                  </a:lnTo>
                  <a:lnTo>
                    <a:pt x="135" y="2754"/>
                  </a:lnTo>
                  <a:lnTo>
                    <a:pt x="111" y="2689"/>
                  </a:lnTo>
                  <a:lnTo>
                    <a:pt x="90" y="2623"/>
                  </a:lnTo>
                  <a:lnTo>
                    <a:pt x="70" y="2557"/>
                  </a:lnTo>
                  <a:lnTo>
                    <a:pt x="54" y="2491"/>
                  </a:lnTo>
                  <a:lnTo>
                    <a:pt x="39" y="2424"/>
                  </a:lnTo>
                  <a:lnTo>
                    <a:pt x="27" y="2356"/>
                  </a:lnTo>
                  <a:lnTo>
                    <a:pt x="17" y="2289"/>
                  </a:lnTo>
                  <a:lnTo>
                    <a:pt x="9" y="2221"/>
                  </a:lnTo>
                  <a:lnTo>
                    <a:pt x="4" y="2153"/>
                  </a:lnTo>
                  <a:lnTo>
                    <a:pt x="1" y="2085"/>
                  </a:lnTo>
                  <a:lnTo>
                    <a:pt x="0" y="2017"/>
                  </a:lnTo>
                  <a:lnTo>
                    <a:pt x="2" y="1948"/>
                  </a:lnTo>
                  <a:lnTo>
                    <a:pt x="5" y="1881"/>
                  </a:lnTo>
                  <a:lnTo>
                    <a:pt x="12" y="1813"/>
                  </a:lnTo>
                  <a:lnTo>
                    <a:pt x="20" y="1745"/>
                  </a:lnTo>
                  <a:lnTo>
                    <a:pt x="31" y="1678"/>
                  </a:lnTo>
                  <a:lnTo>
                    <a:pt x="43" y="1611"/>
                  </a:lnTo>
                  <a:lnTo>
                    <a:pt x="59" y="1544"/>
                  </a:lnTo>
                  <a:lnTo>
                    <a:pt x="76" y="1477"/>
                  </a:lnTo>
                  <a:lnTo>
                    <a:pt x="96" y="1412"/>
                  </a:lnTo>
                  <a:lnTo>
                    <a:pt x="118" y="1346"/>
                  </a:lnTo>
                  <a:lnTo>
                    <a:pt x="142" y="1282"/>
                  </a:lnTo>
                  <a:lnTo>
                    <a:pt x="169" y="1217"/>
                  </a:lnTo>
                  <a:lnTo>
                    <a:pt x="198" y="1154"/>
                  </a:lnTo>
                  <a:lnTo>
                    <a:pt x="230" y="1091"/>
                  </a:lnTo>
                  <a:lnTo>
                    <a:pt x="263" y="1030"/>
                  </a:lnTo>
                  <a:lnTo>
                    <a:pt x="299" y="970"/>
                  </a:lnTo>
                  <a:lnTo>
                    <a:pt x="336" y="910"/>
                  </a:lnTo>
                  <a:lnTo>
                    <a:pt x="376" y="853"/>
                  </a:lnTo>
                  <a:lnTo>
                    <a:pt x="417" y="797"/>
                  </a:lnTo>
                  <a:lnTo>
                    <a:pt x="460" y="743"/>
                  </a:lnTo>
                  <a:lnTo>
                    <a:pt x="504" y="691"/>
                  </a:lnTo>
                  <a:lnTo>
                    <a:pt x="550" y="639"/>
                  </a:lnTo>
                  <a:lnTo>
                    <a:pt x="598" y="590"/>
                  </a:lnTo>
                  <a:lnTo>
                    <a:pt x="648" y="543"/>
                  </a:lnTo>
                  <a:lnTo>
                    <a:pt x="698" y="497"/>
                  </a:lnTo>
                  <a:lnTo>
                    <a:pt x="751" y="454"/>
                  </a:lnTo>
                  <a:lnTo>
                    <a:pt x="804" y="412"/>
                  </a:lnTo>
                  <a:lnTo>
                    <a:pt x="859" y="371"/>
                  </a:lnTo>
                  <a:lnTo>
                    <a:pt x="916" y="333"/>
                  </a:lnTo>
                  <a:lnTo>
                    <a:pt x="973" y="297"/>
                  </a:lnTo>
                  <a:lnTo>
                    <a:pt x="1032" y="262"/>
                  </a:lnTo>
                  <a:lnTo>
                    <a:pt x="1091" y="230"/>
                  </a:lnTo>
                  <a:lnTo>
                    <a:pt x="1152" y="199"/>
                  </a:lnTo>
                  <a:lnTo>
                    <a:pt x="1214" y="171"/>
                  </a:lnTo>
                  <a:lnTo>
                    <a:pt x="1277" y="145"/>
                  </a:lnTo>
                  <a:lnTo>
                    <a:pt x="1341" y="121"/>
                  </a:lnTo>
                  <a:lnTo>
                    <a:pt x="1405" y="99"/>
                  </a:lnTo>
                  <a:lnTo>
                    <a:pt x="1471" y="79"/>
                  </a:lnTo>
                  <a:lnTo>
                    <a:pt x="1537" y="61"/>
                  </a:lnTo>
                  <a:lnTo>
                    <a:pt x="1604" y="45"/>
                  </a:lnTo>
                  <a:lnTo>
                    <a:pt x="1671" y="32"/>
                  </a:lnTo>
                  <a:lnTo>
                    <a:pt x="1740" y="21"/>
                  </a:lnTo>
                  <a:lnTo>
                    <a:pt x="1809" y="12"/>
                  </a:lnTo>
                  <a:lnTo>
                    <a:pt x="1878" y="6"/>
                  </a:lnTo>
                  <a:lnTo>
                    <a:pt x="1947" y="2"/>
                  </a:lnTo>
                  <a:lnTo>
                    <a:pt x="2017" y="0"/>
                  </a:lnTo>
                  <a:lnTo>
                    <a:pt x="2088" y="1"/>
                  </a:lnTo>
                </a:path>
              </a:pathLst>
            </a:custGeom>
            <a:solidFill>
              <a:srgbClr val="53C27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21" name="Freeform 9"/>
            <p:cNvSpPr>
              <a:spLocks/>
            </p:cNvSpPr>
            <p:nvPr/>
          </p:nvSpPr>
          <p:spPr bwMode="auto">
            <a:xfrm>
              <a:off x="1656" y="648"/>
              <a:ext cx="2464" cy="3239"/>
            </a:xfrm>
            <a:custGeom>
              <a:avLst/>
              <a:gdLst/>
              <a:ahLst/>
              <a:cxnLst>
                <a:cxn ang="0">
                  <a:pos x="2266" y="47"/>
                </a:cxn>
                <a:cxn ang="0">
                  <a:pos x="2310" y="78"/>
                </a:cxn>
                <a:cxn ang="0">
                  <a:pos x="2353" y="111"/>
                </a:cxn>
                <a:cxn ang="0">
                  <a:pos x="2396" y="146"/>
                </a:cxn>
                <a:cxn ang="0">
                  <a:pos x="2436" y="181"/>
                </a:cxn>
                <a:cxn ang="0">
                  <a:pos x="2387" y="182"/>
                </a:cxn>
                <a:cxn ang="0">
                  <a:pos x="2156" y="135"/>
                </a:cxn>
                <a:cxn ang="0">
                  <a:pos x="1925" y="119"/>
                </a:cxn>
                <a:cxn ang="0">
                  <a:pos x="1697" y="131"/>
                </a:cxn>
                <a:cxn ang="0">
                  <a:pos x="1475" y="172"/>
                </a:cxn>
                <a:cxn ang="0">
                  <a:pos x="1261" y="240"/>
                </a:cxn>
                <a:cxn ang="0">
                  <a:pos x="1057" y="334"/>
                </a:cxn>
                <a:cxn ang="0">
                  <a:pos x="866" y="453"/>
                </a:cxn>
                <a:cxn ang="0">
                  <a:pos x="690" y="596"/>
                </a:cxn>
                <a:cxn ang="0">
                  <a:pos x="533" y="762"/>
                </a:cxn>
                <a:cxn ang="0">
                  <a:pos x="396" y="950"/>
                </a:cxn>
                <a:cxn ang="0">
                  <a:pos x="283" y="1157"/>
                </a:cxn>
                <a:cxn ang="0">
                  <a:pos x="200" y="1372"/>
                </a:cxn>
                <a:cxn ang="0">
                  <a:pos x="146" y="1594"/>
                </a:cxn>
                <a:cxn ang="0">
                  <a:pos x="120" y="1818"/>
                </a:cxn>
                <a:cxn ang="0">
                  <a:pos x="123" y="2043"/>
                </a:cxn>
                <a:cxn ang="0">
                  <a:pos x="154" y="2264"/>
                </a:cxn>
                <a:cxn ang="0">
                  <a:pos x="212" y="2480"/>
                </a:cxn>
                <a:cxn ang="0">
                  <a:pos x="297" y="2689"/>
                </a:cxn>
                <a:cxn ang="0">
                  <a:pos x="408" y="2886"/>
                </a:cxn>
                <a:cxn ang="0">
                  <a:pos x="546" y="3070"/>
                </a:cxn>
                <a:cxn ang="0">
                  <a:pos x="709" y="3238"/>
                </a:cxn>
                <a:cxn ang="0">
                  <a:pos x="659" y="3223"/>
                </a:cxn>
                <a:cxn ang="0">
                  <a:pos x="611" y="3207"/>
                </a:cxn>
                <a:cxn ang="0">
                  <a:pos x="563" y="3190"/>
                </a:cxn>
                <a:cxn ang="0">
                  <a:pos x="516" y="3172"/>
                </a:cxn>
                <a:cxn ang="0">
                  <a:pos x="469" y="3152"/>
                </a:cxn>
                <a:cxn ang="0">
                  <a:pos x="361" y="3027"/>
                </a:cxn>
                <a:cxn ang="0">
                  <a:pos x="242" y="2840"/>
                </a:cxn>
                <a:cxn ang="0">
                  <a:pos x="146" y="2643"/>
                </a:cxn>
                <a:cxn ang="0">
                  <a:pos x="75" y="2438"/>
                </a:cxn>
                <a:cxn ang="0">
                  <a:pos x="26" y="2228"/>
                </a:cxn>
                <a:cxn ang="0">
                  <a:pos x="2" y="2014"/>
                </a:cxn>
                <a:cxn ang="0">
                  <a:pos x="2" y="1798"/>
                </a:cxn>
                <a:cxn ang="0">
                  <a:pos x="27" y="1584"/>
                </a:cxn>
                <a:cxn ang="0">
                  <a:pos x="76" y="1371"/>
                </a:cxn>
                <a:cxn ang="0">
                  <a:pos x="150" y="1164"/>
                </a:cxn>
                <a:cxn ang="0">
                  <a:pos x="249" y="964"/>
                </a:cxn>
                <a:cxn ang="0">
                  <a:pos x="371" y="777"/>
                </a:cxn>
                <a:cxn ang="0">
                  <a:pos x="511" y="607"/>
                </a:cxn>
                <a:cxn ang="0">
                  <a:pos x="668" y="457"/>
                </a:cxn>
                <a:cxn ang="0">
                  <a:pos x="841" y="326"/>
                </a:cxn>
                <a:cxn ang="0">
                  <a:pos x="1026" y="215"/>
                </a:cxn>
                <a:cxn ang="0">
                  <a:pos x="1223" y="127"/>
                </a:cxn>
                <a:cxn ang="0">
                  <a:pos x="1429" y="61"/>
                </a:cxn>
                <a:cxn ang="0">
                  <a:pos x="1643" y="19"/>
                </a:cxn>
                <a:cxn ang="0">
                  <a:pos x="1862" y="0"/>
                </a:cxn>
                <a:cxn ang="0">
                  <a:pos x="2086" y="7"/>
                </a:cxn>
              </a:cxnLst>
              <a:rect l="0" t="0" r="r" b="b"/>
              <a:pathLst>
                <a:path w="2464" h="3239">
                  <a:moveTo>
                    <a:pt x="2236" y="27"/>
                  </a:moveTo>
                  <a:lnTo>
                    <a:pt x="2251" y="37"/>
                  </a:lnTo>
                  <a:lnTo>
                    <a:pt x="2266" y="47"/>
                  </a:lnTo>
                  <a:lnTo>
                    <a:pt x="2280" y="57"/>
                  </a:lnTo>
                  <a:lnTo>
                    <a:pt x="2295" y="68"/>
                  </a:lnTo>
                  <a:lnTo>
                    <a:pt x="2310" y="78"/>
                  </a:lnTo>
                  <a:lnTo>
                    <a:pt x="2324" y="89"/>
                  </a:lnTo>
                  <a:lnTo>
                    <a:pt x="2339" y="100"/>
                  </a:lnTo>
                  <a:lnTo>
                    <a:pt x="2353" y="111"/>
                  </a:lnTo>
                  <a:lnTo>
                    <a:pt x="2367" y="123"/>
                  </a:lnTo>
                  <a:lnTo>
                    <a:pt x="2382" y="134"/>
                  </a:lnTo>
                  <a:lnTo>
                    <a:pt x="2396" y="146"/>
                  </a:lnTo>
                  <a:lnTo>
                    <a:pt x="2409" y="157"/>
                  </a:lnTo>
                  <a:lnTo>
                    <a:pt x="2423" y="169"/>
                  </a:lnTo>
                  <a:lnTo>
                    <a:pt x="2436" y="181"/>
                  </a:lnTo>
                  <a:lnTo>
                    <a:pt x="2450" y="193"/>
                  </a:lnTo>
                  <a:lnTo>
                    <a:pt x="2463" y="205"/>
                  </a:lnTo>
                  <a:lnTo>
                    <a:pt x="2387" y="182"/>
                  </a:lnTo>
                  <a:lnTo>
                    <a:pt x="2310" y="163"/>
                  </a:lnTo>
                  <a:lnTo>
                    <a:pt x="2233" y="148"/>
                  </a:lnTo>
                  <a:lnTo>
                    <a:pt x="2156" y="135"/>
                  </a:lnTo>
                  <a:lnTo>
                    <a:pt x="2079" y="127"/>
                  </a:lnTo>
                  <a:lnTo>
                    <a:pt x="2002" y="121"/>
                  </a:lnTo>
                  <a:lnTo>
                    <a:pt x="1925" y="119"/>
                  </a:lnTo>
                  <a:lnTo>
                    <a:pt x="1849" y="120"/>
                  </a:lnTo>
                  <a:lnTo>
                    <a:pt x="1773" y="124"/>
                  </a:lnTo>
                  <a:lnTo>
                    <a:pt x="1697" y="131"/>
                  </a:lnTo>
                  <a:lnTo>
                    <a:pt x="1623" y="142"/>
                  </a:lnTo>
                  <a:lnTo>
                    <a:pt x="1548" y="155"/>
                  </a:lnTo>
                  <a:lnTo>
                    <a:pt x="1475" y="172"/>
                  </a:lnTo>
                  <a:lnTo>
                    <a:pt x="1402" y="192"/>
                  </a:lnTo>
                  <a:lnTo>
                    <a:pt x="1331" y="214"/>
                  </a:lnTo>
                  <a:lnTo>
                    <a:pt x="1261" y="240"/>
                  </a:lnTo>
                  <a:lnTo>
                    <a:pt x="1191" y="268"/>
                  </a:lnTo>
                  <a:lnTo>
                    <a:pt x="1123" y="300"/>
                  </a:lnTo>
                  <a:lnTo>
                    <a:pt x="1057" y="334"/>
                  </a:lnTo>
                  <a:lnTo>
                    <a:pt x="992" y="371"/>
                  </a:lnTo>
                  <a:lnTo>
                    <a:pt x="928" y="410"/>
                  </a:lnTo>
                  <a:lnTo>
                    <a:pt x="866" y="453"/>
                  </a:lnTo>
                  <a:lnTo>
                    <a:pt x="805" y="498"/>
                  </a:lnTo>
                  <a:lnTo>
                    <a:pt x="747" y="545"/>
                  </a:lnTo>
                  <a:lnTo>
                    <a:pt x="690" y="596"/>
                  </a:lnTo>
                  <a:lnTo>
                    <a:pt x="636" y="649"/>
                  </a:lnTo>
                  <a:lnTo>
                    <a:pt x="583" y="704"/>
                  </a:lnTo>
                  <a:lnTo>
                    <a:pt x="533" y="762"/>
                  </a:lnTo>
                  <a:lnTo>
                    <a:pt x="485" y="823"/>
                  </a:lnTo>
                  <a:lnTo>
                    <a:pt x="439" y="885"/>
                  </a:lnTo>
                  <a:lnTo>
                    <a:pt x="396" y="950"/>
                  </a:lnTo>
                  <a:lnTo>
                    <a:pt x="355" y="1018"/>
                  </a:lnTo>
                  <a:lnTo>
                    <a:pt x="318" y="1087"/>
                  </a:lnTo>
                  <a:lnTo>
                    <a:pt x="283" y="1157"/>
                  </a:lnTo>
                  <a:lnTo>
                    <a:pt x="252" y="1228"/>
                  </a:lnTo>
                  <a:lnTo>
                    <a:pt x="225" y="1300"/>
                  </a:lnTo>
                  <a:lnTo>
                    <a:pt x="200" y="1372"/>
                  </a:lnTo>
                  <a:lnTo>
                    <a:pt x="179" y="1446"/>
                  </a:lnTo>
                  <a:lnTo>
                    <a:pt x="161" y="1520"/>
                  </a:lnTo>
                  <a:lnTo>
                    <a:pt x="146" y="1594"/>
                  </a:lnTo>
                  <a:lnTo>
                    <a:pt x="134" y="1669"/>
                  </a:lnTo>
                  <a:lnTo>
                    <a:pt x="126" y="1743"/>
                  </a:lnTo>
                  <a:lnTo>
                    <a:pt x="120" y="1818"/>
                  </a:lnTo>
                  <a:lnTo>
                    <a:pt x="118" y="1893"/>
                  </a:lnTo>
                  <a:lnTo>
                    <a:pt x="119" y="1968"/>
                  </a:lnTo>
                  <a:lnTo>
                    <a:pt x="123" y="2043"/>
                  </a:lnTo>
                  <a:lnTo>
                    <a:pt x="130" y="2117"/>
                  </a:lnTo>
                  <a:lnTo>
                    <a:pt x="141" y="2190"/>
                  </a:lnTo>
                  <a:lnTo>
                    <a:pt x="154" y="2264"/>
                  </a:lnTo>
                  <a:lnTo>
                    <a:pt x="170" y="2337"/>
                  </a:lnTo>
                  <a:lnTo>
                    <a:pt x="190" y="2409"/>
                  </a:lnTo>
                  <a:lnTo>
                    <a:pt x="212" y="2480"/>
                  </a:lnTo>
                  <a:lnTo>
                    <a:pt x="237" y="2551"/>
                  </a:lnTo>
                  <a:lnTo>
                    <a:pt x="265" y="2621"/>
                  </a:lnTo>
                  <a:lnTo>
                    <a:pt x="297" y="2689"/>
                  </a:lnTo>
                  <a:lnTo>
                    <a:pt x="331" y="2756"/>
                  </a:lnTo>
                  <a:lnTo>
                    <a:pt x="368" y="2822"/>
                  </a:lnTo>
                  <a:lnTo>
                    <a:pt x="408" y="2886"/>
                  </a:lnTo>
                  <a:lnTo>
                    <a:pt x="451" y="2949"/>
                  </a:lnTo>
                  <a:lnTo>
                    <a:pt x="497" y="3011"/>
                  </a:lnTo>
                  <a:lnTo>
                    <a:pt x="546" y="3070"/>
                  </a:lnTo>
                  <a:lnTo>
                    <a:pt x="597" y="3128"/>
                  </a:lnTo>
                  <a:lnTo>
                    <a:pt x="652" y="3184"/>
                  </a:lnTo>
                  <a:lnTo>
                    <a:pt x="709" y="3238"/>
                  </a:lnTo>
                  <a:lnTo>
                    <a:pt x="692" y="3233"/>
                  </a:lnTo>
                  <a:lnTo>
                    <a:pt x="676" y="3228"/>
                  </a:lnTo>
                  <a:lnTo>
                    <a:pt x="659" y="3223"/>
                  </a:lnTo>
                  <a:lnTo>
                    <a:pt x="643" y="3218"/>
                  </a:lnTo>
                  <a:lnTo>
                    <a:pt x="627" y="3212"/>
                  </a:lnTo>
                  <a:lnTo>
                    <a:pt x="611" y="3207"/>
                  </a:lnTo>
                  <a:lnTo>
                    <a:pt x="595" y="3201"/>
                  </a:lnTo>
                  <a:lnTo>
                    <a:pt x="579" y="3196"/>
                  </a:lnTo>
                  <a:lnTo>
                    <a:pt x="563" y="3190"/>
                  </a:lnTo>
                  <a:lnTo>
                    <a:pt x="547" y="3184"/>
                  </a:lnTo>
                  <a:lnTo>
                    <a:pt x="532" y="3178"/>
                  </a:lnTo>
                  <a:lnTo>
                    <a:pt x="516" y="3172"/>
                  </a:lnTo>
                  <a:lnTo>
                    <a:pt x="500" y="3165"/>
                  </a:lnTo>
                  <a:lnTo>
                    <a:pt x="485" y="3159"/>
                  </a:lnTo>
                  <a:lnTo>
                    <a:pt x="469" y="3152"/>
                  </a:lnTo>
                  <a:lnTo>
                    <a:pt x="453" y="3145"/>
                  </a:lnTo>
                  <a:lnTo>
                    <a:pt x="406" y="3087"/>
                  </a:lnTo>
                  <a:lnTo>
                    <a:pt x="361" y="3027"/>
                  </a:lnTo>
                  <a:lnTo>
                    <a:pt x="319" y="2966"/>
                  </a:lnTo>
                  <a:lnTo>
                    <a:pt x="279" y="2904"/>
                  </a:lnTo>
                  <a:lnTo>
                    <a:pt x="242" y="2840"/>
                  </a:lnTo>
                  <a:lnTo>
                    <a:pt x="207" y="2775"/>
                  </a:lnTo>
                  <a:lnTo>
                    <a:pt x="176" y="2710"/>
                  </a:lnTo>
                  <a:lnTo>
                    <a:pt x="146" y="2643"/>
                  </a:lnTo>
                  <a:lnTo>
                    <a:pt x="120" y="2576"/>
                  </a:lnTo>
                  <a:lnTo>
                    <a:pt x="96" y="2507"/>
                  </a:lnTo>
                  <a:lnTo>
                    <a:pt x="75" y="2438"/>
                  </a:lnTo>
                  <a:lnTo>
                    <a:pt x="56" y="2369"/>
                  </a:lnTo>
                  <a:lnTo>
                    <a:pt x="40" y="2298"/>
                  </a:lnTo>
                  <a:lnTo>
                    <a:pt x="26" y="2228"/>
                  </a:lnTo>
                  <a:lnTo>
                    <a:pt x="16" y="2157"/>
                  </a:lnTo>
                  <a:lnTo>
                    <a:pt x="8" y="2086"/>
                  </a:lnTo>
                  <a:lnTo>
                    <a:pt x="2" y="2014"/>
                  </a:lnTo>
                  <a:lnTo>
                    <a:pt x="0" y="1942"/>
                  </a:lnTo>
                  <a:lnTo>
                    <a:pt x="0" y="1870"/>
                  </a:lnTo>
                  <a:lnTo>
                    <a:pt x="2" y="1798"/>
                  </a:lnTo>
                  <a:lnTo>
                    <a:pt x="8" y="1727"/>
                  </a:lnTo>
                  <a:lnTo>
                    <a:pt x="16" y="1655"/>
                  </a:lnTo>
                  <a:lnTo>
                    <a:pt x="27" y="1584"/>
                  </a:lnTo>
                  <a:lnTo>
                    <a:pt x="41" y="1512"/>
                  </a:lnTo>
                  <a:lnTo>
                    <a:pt x="57" y="1441"/>
                  </a:lnTo>
                  <a:lnTo>
                    <a:pt x="76" y="1371"/>
                  </a:lnTo>
                  <a:lnTo>
                    <a:pt x="98" y="1302"/>
                  </a:lnTo>
                  <a:lnTo>
                    <a:pt x="122" y="1233"/>
                  </a:lnTo>
                  <a:lnTo>
                    <a:pt x="150" y="1164"/>
                  </a:lnTo>
                  <a:lnTo>
                    <a:pt x="180" y="1096"/>
                  </a:lnTo>
                  <a:lnTo>
                    <a:pt x="213" y="1030"/>
                  </a:lnTo>
                  <a:lnTo>
                    <a:pt x="249" y="964"/>
                  </a:lnTo>
                  <a:lnTo>
                    <a:pt x="287" y="900"/>
                  </a:lnTo>
                  <a:lnTo>
                    <a:pt x="328" y="837"/>
                  </a:lnTo>
                  <a:lnTo>
                    <a:pt x="371" y="777"/>
                  </a:lnTo>
                  <a:lnTo>
                    <a:pt x="415" y="718"/>
                  </a:lnTo>
                  <a:lnTo>
                    <a:pt x="462" y="662"/>
                  </a:lnTo>
                  <a:lnTo>
                    <a:pt x="511" y="607"/>
                  </a:lnTo>
                  <a:lnTo>
                    <a:pt x="562" y="555"/>
                  </a:lnTo>
                  <a:lnTo>
                    <a:pt x="614" y="505"/>
                  </a:lnTo>
                  <a:lnTo>
                    <a:pt x="668" y="457"/>
                  </a:lnTo>
                  <a:lnTo>
                    <a:pt x="724" y="411"/>
                  </a:lnTo>
                  <a:lnTo>
                    <a:pt x="781" y="367"/>
                  </a:lnTo>
                  <a:lnTo>
                    <a:pt x="841" y="326"/>
                  </a:lnTo>
                  <a:lnTo>
                    <a:pt x="901" y="287"/>
                  </a:lnTo>
                  <a:lnTo>
                    <a:pt x="963" y="250"/>
                  </a:lnTo>
                  <a:lnTo>
                    <a:pt x="1026" y="215"/>
                  </a:lnTo>
                  <a:lnTo>
                    <a:pt x="1091" y="184"/>
                  </a:lnTo>
                  <a:lnTo>
                    <a:pt x="1156" y="154"/>
                  </a:lnTo>
                  <a:lnTo>
                    <a:pt x="1223" y="127"/>
                  </a:lnTo>
                  <a:lnTo>
                    <a:pt x="1291" y="103"/>
                  </a:lnTo>
                  <a:lnTo>
                    <a:pt x="1360" y="80"/>
                  </a:lnTo>
                  <a:lnTo>
                    <a:pt x="1429" y="61"/>
                  </a:lnTo>
                  <a:lnTo>
                    <a:pt x="1500" y="44"/>
                  </a:lnTo>
                  <a:lnTo>
                    <a:pt x="1571" y="30"/>
                  </a:lnTo>
                  <a:lnTo>
                    <a:pt x="1643" y="19"/>
                  </a:lnTo>
                  <a:lnTo>
                    <a:pt x="1716" y="9"/>
                  </a:lnTo>
                  <a:lnTo>
                    <a:pt x="1789" y="4"/>
                  </a:lnTo>
                  <a:lnTo>
                    <a:pt x="1862" y="0"/>
                  </a:lnTo>
                  <a:lnTo>
                    <a:pt x="1937" y="0"/>
                  </a:lnTo>
                  <a:lnTo>
                    <a:pt x="2011" y="2"/>
                  </a:lnTo>
                  <a:lnTo>
                    <a:pt x="2086" y="7"/>
                  </a:lnTo>
                  <a:lnTo>
                    <a:pt x="2160" y="16"/>
                  </a:lnTo>
                  <a:lnTo>
                    <a:pt x="2236" y="27"/>
                  </a:lnTo>
                </a:path>
              </a:pathLst>
            </a:custGeom>
            <a:solidFill>
              <a:srgbClr val="5AC677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22" name="Freeform 10"/>
            <p:cNvSpPr>
              <a:spLocks/>
            </p:cNvSpPr>
            <p:nvPr/>
          </p:nvSpPr>
          <p:spPr bwMode="auto">
            <a:xfrm>
              <a:off x="1774" y="767"/>
              <a:ext cx="2542" cy="3174"/>
            </a:xfrm>
            <a:custGeom>
              <a:avLst/>
              <a:gdLst/>
              <a:ahLst/>
              <a:cxnLst>
                <a:cxn ang="0">
                  <a:pos x="2372" y="111"/>
                </a:cxn>
                <a:cxn ang="0">
                  <a:pos x="2410" y="149"/>
                </a:cxn>
                <a:cxn ang="0">
                  <a:pos x="2448" y="187"/>
                </a:cxn>
                <a:cxn ang="0">
                  <a:pos x="2483" y="227"/>
                </a:cxn>
                <a:cxn ang="0">
                  <a:pos x="2518" y="268"/>
                </a:cxn>
                <a:cxn ang="0">
                  <a:pos x="2466" y="261"/>
                </a:cxn>
                <a:cxn ang="0">
                  <a:pos x="2236" y="180"/>
                </a:cxn>
                <a:cxn ang="0">
                  <a:pos x="2001" y="132"/>
                </a:cxn>
                <a:cxn ang="0">
                  <a:pos x="1767" y="120"/>
                </a:cxn>
                <a:cxn ang="0">
                  <a:pos x="1535" y="139"/>
                </a:cxn>
                <a:cxn ang="0">
                  <a:pos x="1310" y="190"/>
                </a:cxn>
                <a:cxn ang="0">
                  <a:pos x="1093" y="271"/>
                </a:cxn>
                <a:cxn ang="0">
                  <a:pos x="889" y="382"/>
                </a:cxn>
                <a:cxn ang="0">
                  <a:pos x="702" y="521"/>
                </a:cxn>
                <a:cxn ang="0">
                  <a:pos x="534" y="688"/>
                </a:cxn>
                <a:cxn ang="0">
                  <a:pos x="388" y="881"/>
                </a:cxn>
                <a:cxn ang="0">
                  <a:pos x="271" y="1096"/>
                </a:cxn>
                <a:cxn ang="0">
                  <a:pos x="187" y="1321"/>
                </a:cxn>
                <a:cxn ang="0">
                  <a:pos x="137" y="1550"/>
                </a:cxn>
                <a:cxn ang="0">
                  <a:pos x="120" y="1783"/>
                </a:cxn>
                <a:cxn ang="0">
                  <a:pos x="135" y="2013"/>
                </a:cxn>
                <a:cxn ang="0">
                  <a:pos x="181" y="2239"/>
                </a:cxn>
                <a:cxn ang="0">
                  <a:pos x="258" y="2456"/>
                </a:cxn>
                <a:cxn ang="0">
                  <a:pos x="364" y="2661"/>
                </a:cxn>
                <a:cxn ang="0">
                  <a:pos x="499" y="2852"/>
                </a:cxn>
                <a:cxn ang="0">
                  <a:pos x="663" y="3023"/>
                </a:cxn>
                <a:cxn ang="0">
                  <a:pos x="853" y="3173"/>
                </a:cxn>
                <a:cxn ang="0">
                  <a:pos x="803" y="3165"/>
                </a:cxn>
                <a:cxn ang="0">
                  <a:pos x="753" y="3157"/>
                </a:cxn>
                <a:cxn ang="0">
                  <a:pos x="704" y="3147"/>
                </a:cxn>
                <a:cxn ang="0">
                  <a:pos x="655" y="3135"/>
                </a:cxn>
                <a:cxn ang="0">
                  <a:pos x="607" y="3123"/>
                </a:cxn>
                <a:cxn ang="0">
                  <a:pos x="479" y="3009"/>
                </a:cxn>
                <a:cxn ang="0">
                  <a:pos x="333" y="2830"/>
                </a:cxn>
                <a:cxn ang="0">
                  <a:pos x="213" y="2637"/>
                </a:cxn>
                <a:cxn ang="0">
                  <a:pos x="119" y="2432"/>
                </a:cxn>
                <a:cxn ang="0">
                  <a:pos x="52" y="2218"/>
                </a:cxn>
                <a:cxn ang="0">
                  <a:pos x="12" y="1998"/>
                </a:cxn>
                <a:cxn ang="0">
                  <a:pos x="0" y="1774"/>
                </a:cxn>
                <a:cxn ang="0">
                  <a:pos x="16" y="1550"/>
                </a:cxn>
                <a:cxn ang="0">
                  <a:pos x="61" y="1327"/>
                </a:cxn>
                <a:cxn ang="0">
                  <a:pos x="134" y="1109"/>
                </a:cxn>
                <a:cxn ang="0">
                  <a:pos x="237" y="899"/>
                </a:cxn>
                <a:cxn ang="0">
                  <a:pos x="367" y="704"/>
                </a:cxn>
                <a:cxn ang="0">
                  <a:pos x="518" y="530"/>
                </a:cxn>
                <a:cxn ang="0">
                  <a:pos x="687" y="379"/>
                </a:cxn>
                <a:cxn ang="0">
                  <a:pos x="874" y="252"/>
                </a:cxn>
                <a:cxn ang="0">
                  <a:pos x="1073" y="149"/>
                </a:cxn>
                <a:cxn ang="0">
                  <a:pos x="1284" y="73"/>
                </a:cxn>
                <a:cxn ang="0">
                  <a:pos x="1505" y="23"/>
                </a:cxn>
                <a:cxn ang="0">
                  <a:pos x="1731" y="1"/>
                </a:cxn>
                <a:cxn ang="0">
                  <a:pos x="1961" y="8"/>
                </a:cxn>
                <a:cxn ang="0">
                  <a:pos x="2192" y="44"/>
                </a:cxn>
              </a:cxnLst>
              <a:rect l="0" t="0" r="r" b="b"/>
              <a:pathLst>
                <a:path w="2542" h="3174">
                  <a:moveTo>
                    <a:pt x="2345" y="86"/>
                  </a:moveTo>
                  <a:lnTo>
                    <a:pt x="2359" y="98"/>
                  </a:lnTo>
                  <a:lnTo>
                    <a:pt x="2372" y="111"/>
                  </a:lnTo>
                  <a:lnTo>
                    <a:pt x="2384" y="123"/>
                  </a:lnTo>
                  <a:lnTo>
                    <a:pt x="2398" y="135"/>
                  </a:lnTo>
                  <a:lnTo>
                    <a:pt x="2410" y="149"/>
                  </a:lnTo>
                  <a:lnTo>
                    <a:pt x="2422" y="161"/>
                  </a:lnTo>
                  <a:lnTo>
                    <a:pt x="2435" y="174"/>
                  </a:lnTo>
                  <a:lnTo>
                    <a:pt x="2448" y="187"/>
                  </a:lnTo>
                  <a:lnTo>
                    <a:pt x="2460" y="200"/>
                  </a:lnTo>
                  <a:lnTo>
                    <a:pt x="2472" y="214"/>
                  </a:lnTo>
                  <a:lnTo>
                    <a:pt x="2483" y="227"/>
                  </a:lnTo>
                  <a:lnTo>
                    <a:pt x="2495" y="241"/>
                  </a:lnTo>
                  <a:lnTo>
                    <a:pt x="2507" y="254"/>
                  </a:lnTo>
                  <a:lnTo>
                    <a:pt x="2518" y="268"/>
                  </a:lnTo>
                  <a:lnTo>
                    <a:pt x="2530" y="282"/>
                  </a:lnTo>
                  <a:lnTo>
                    <a:pt x="2541" y="296"/>
                  </a:lnTo>
                  <a:lnTo>
                    <a:pt x="2466" y="261"/>
                  </a:lnTo>
                  <a:lnTo>
                    <a:pt x="2390" y="230"/>
                  </a:lnTo>
                  <a:lnTo>
                    <a:pt x="2313" y="203"/>
                  </a:lnTo>
                  <a:lnTo>
                    <a:pt x="2236" y="180"/>
                  </a:lnTo>
                  <a:lnTo>
                    <a:pt x="2158" y="160"/>
                  </a:lnTo>
                  <a:lnTo>
                    <a:pt x="2080" y="145"/>
                  </a:lnTo>
                  <a:lnTo>
                    <a:pt x="2001" y="132"/>
                  </a:lnTo>
                  <a:lnTo>
                    <a:pt x="1923" y="124"/>
                  </a:lnTo>
                  <a:lnTo>
                    <a:pt x="1845" y="120"/>
                  </a:lnTo>
                  <a:lnTo>
                    <a:pt x="1767" y="120"/>
                  </a:lnTo>
                  <a:lnTo>
                    <a:pt x="1689" y="123"/>
                  </a:lnTo>
                  <a:lnTo>
                    <a:pt x="1612" y="129"/>
                  </a:lnTo>
                  <a:lnTo>
                    <a:pt x="1535" y="139"/>
                  </a:lnTo>
                  <a:lnTo>
                    <a:pt x="1459" y="153"/>
                  </a:lnTo>
                  <a:lnTo>
                    <a:pt x="1384" y="169"/>
                  </a:lnTo>
                  <a:lnTo>
                    <a:pt x="1310" y="190"/>
                  </a:lnTo>
                  <a:lnTo>
                    <a:pt x="1236" y="214"/>
                  </a:lnTo>
                  <a:lnTo>
                    <a:pt x="1164" y="241"/>
                  </a:lnTo>
                  <a:lnTo>
                    <a:pt x="1093" y="271"/>
                  </a:lnTo>
                  <a:lnTo>
                    <a:pt x="1024" y="305"/>
                  </a:lnTo>
                  <a:lnTo>
                    <a:pt x="956" y="342"/>
                  </a:lnTo>
                  <a:lnTo>
                    <a:pt x="889" y="382"/>
                  </a:lnTo>
                  <a:lnTo>
                    <a:pt x="825" y="425"/>
                  </a:lnTo>
                  <a:lnTo>
                    <a:pt x="763" y="472"/>
                  </a:lnTo>
                  <a:lnTo>
                    <a:pt x="702" y="521"/>
                  </a:lnTo>
                  <a:lnTo>
                    <a:pt x="644" y="574"/>
                  </a:lnTo>
                  <a:lnTo>
                    <a:pt x="587" y="629"/>
                  </a:lnTo>
                  <a:lnTo>
                    <a:pt x="534" y="688"/>
                  </a:lnTo>
                  <a:lnTo>
                    <a:pt x="483" y="750"/>
                  </a:lnTo>
                  <a:lnTo>
                    <a:pt x="434" y="813"/>
                  </a:lnTo>
                  <a:lnTo>
                    <a:pt x="388" y="881"/>
                  </a:lnTo>
                  <a:lnTo>
                    <a:pt x="345" y="951"/>
                  </a:lnTo>
                  <a:lnTo>
                    <a:pt x="306" y="1023"/>
                  </a:lnTo>
                  <a:lnTo>
                    <a:pt x="271" y="1096"/>
                  </a:lnTo>
                  <a:lnTo>
                    <a:pt x="239" y="1170"/>
                  </a:lnTo>
                  <a:lnTo>
                    <a:pt x="211" y="1245"/>
                  </a:lnTo>
                  <a:lnTo>
                    <a:pt x="187" y="1321"/>
                  </a:lnTo>
                  <a:lnTo>
                    <a:pt x="166" y="1397"/>
                  </a:lnTo>
                  <a:lnTo>
                    <a:pt x="150" y="1473"/>
                  </a:lnTo>
                  <a:lnTo>
                    <a:pt x="137" y="1550"/>
                  </a:lnTo>
                  <a:lnTo>
                    <a:pt x="127" y="1628"/>
                  </a:lnTo>
                  <a:lnTo>
                    <a:pt x="122" y="1705"/>
                  </a:lnTo>
                  <a:lnTo>
                    <a:pt x="120" y="1783"/>
                  </a:lnTo>
                  <a:lnTo>
                    <a:pt x="121" y="1860"/>
                  </a:lnTo>
                  <a:lnTo>
                    <a:pt x="126" y="1937"/>
                  </a:lnTo>
                  <a:lnTo>
                    <a:pt x="135" y="2013"/>
                  </a:lnTo>
                  <a:lnTo>
                    <a:pt x="147" y="2089"/>
                  </a:lnTo>
                  <a:lnTo>
                    <a:pt x="162" y="2165"/>
                  </a:lnTo>
                  <a:lnTo>
                    <a:pt x="181" y="2239"/>
                  </a:lnTo>
                  <a:lnTo>
                    <a:pt x="203" y="2312"/>
                  </a:lnTo>
                  <a:lnTo>
                    <a:pt x="229" y="2385"/>
                  </a:lnTo>
                  <a:lnTo>
                    <a:pt x="258" y="2456"/>
                  </a:lnTo>
                  <a:lnTo>
                    <a:pt x="290" y="2526"/>
                  </a:lnTo>
                  <a:lnTo>
                    <a:pt x="325" y="2595"/>
                  </a:lnTo>
                  <a:lnTo>
                    <a:pt x="364" y="2661"/>
                  </a:lnTo>
                  <a:lnTo>
                    <a:pt x="406" y="2727"/>
                  </a:lnTo>
                  <a:lnTo>
                    <a:pt x="451" y="2790"/>
                  </a:lnTo>
                  <a:lnTo>
                    <a:pt x="499" y="2852"/>
                  </a:lnTo>
                  <a:lnTo>
                    <a:pt x="551" y="2911"/>
                  </a:lnTo>
                  <a:lnTo>
                    <a:pt x="605" y="2969"/>
                  </a:lnTo>
                  <a:lnTo>
                    <a:pt x="663" y="3023"/>
                  </a:lnTo>
                  <a:lnTo>
                    <a:pt x="723" y="3076"/>
                  </a:lnTo>
                  <a:lnTo>
                    <a:pt x="786" y="3126"/>
                  </a:lnTo>
                  <a:lnTo>
                    <a:pt x="853" y="3173"/>
                  </a:lnTo>
                  <a:lnTo>
                    <a:pt x="836" y="3170"/>
                  </a:lnTo>
                  <a:lnTo>
                    <a:pt x="820" y="3168"/>
                  </a:lnTo>
                  <a:lnTo>
                    <a:pt x="803" y="3165"/>
                  </a:lnTo>
                  <a:lnTo>
                    <a:pt x="786" y="3162"/>
                  </a:lnTo>
                  <a:lnTo>
                    <a:pt x="770" y="3160"/>
                  </a:lnTo>
                  <a:lnTo>
                    <a:pt x="753" y="3157"/>
                  </a:lnTo>
                  <a:lnTo>
                    <a:pt x="737" y="3154"/>
                  </a:lnTo>
                  <a:lnTo>
                    <a:pt x="720" y="3150"/>
                  </a:lnTo>
                  <a:lnTo>
                    <a:pt x="704" y="3147"/>
                  </a:lnTo>
                  <a:lnTo>
                    <a:pt x="687" y="3143"/>
                  </a:lnTo>
                  <a:lnTo>
                    <a:pt x="671" y="3139"/>
                  </a:lnTo>
                  <a:lnTo>
                    <a:pt x="655" y="3135"/>
                  </a:lnTo>
                  <a:lnTo>
                    <a:pt x="639" y="3131"/>
                  </a:lnTo>
                  <a:lnTo>
                    <a:pt x="623" y="3127"/>
                  </a:lnTo>
                  <a:lnTo>
                    <a:pt x="607" y="3123"/>
                  </a:lnTo>
                  <a:lnTo>
                    <a:pt x="591" y="3119"/>
                  </a:lnTo>
                  <a:lnTo>
                    <a:pt x="534" y="3065"/>
                  </a:lnTo>
                  <a:lnTo>
                    <a:pt x="479" y="3009"/>
                  </a:lnTo>
                  <a:lnTo>
                    <a:pt x="428" y="2951"/>
                  </a:lnTo>
                  <a:lnTo>
                    <a:pt x="379" y="2892"/>
                  </a:lnTo>
                  <a:lnTo>
                    <a:pt x="333" y="2830"/>
                  </a:lnTo>
                  <a:lnTo>
                    <a:pt x="290" y="2767"/>
                  </a:lnTo>
                  <a:lnTo>
                    <a:pt x="250" y="2703"/>
                  </a:lnTo>
                  <a:lnTo>
                    <a:pt x="213" y="2637"/>
                  </a:lnTo>
                  <a:lnTo>
                    <a:pt x="179" y="2570"/>
                  </a:lnTo>
                  <a:lnTo>
                    <a:pt x="147" y="2502"/>
                  </a:lnTo>
                  <a:lnTo>
                    <a:pt x="119" y="2432"/>
                  </a:lnTo>
                  <a:lnTo>
                    <a:pt x="94" y="2361"/>
                  </a:lnTo>
                  <a:lnTo>
                    <a:pt x="72" y="2290"/>
                  </a:lnTo>
                  <a:lnTo>
                    <a:pt x="52" y="2218"/>
                  </a:lnTo>
                  <a:lnTo>
                    <a:pt x="36" y="2145"/>
                  </a:lnTo>
                  <a:lnTo>
                    <a:pt x="23" y="2071"/>
                  </a:lnTo>
                  <a:lnTo>
                    <a:pt x="12" y="1998"/>
                  </a:lnTo>
                  <a:lnTo>
                    <a:pt x="5" y="1924"/>
                  </a:lnTo>
                  <a:lnTo>
                    <a:pt x="1" y="1849"/>
                  </a:lnTo>
                  <a:lnTo>
                    <a:pt x="0" y="1774"/>
                  </a:lnTo>
                  <a:lnTo>
                    <a:pt x="2" y="1699"/>
                  </a:lnTo>
                  <a:lnTo>
                    <a:pt x="8" y="1624"/>
                  </a:lnTo>
                  <a:lnTo>
                    <a:pt x="16" y="1550"/>
                  </a:lnTo>
                  <a:lnTo>
                    <a:pt x="28" y="1475"/>
                  </a:lnTo>
                  <a:lnTo>
                    <a:pt x="43" y="1401"/>
                  </a:lnTo>
                  <a:lnTo>
                    <a:pt x="61" y="1327"/>
                  </a:lnTo>
                  <a:lnTo>
                    <a:pt x="82" y="1253"/>
                  </a:lnTo>
                  <a:lnTo>
                    <a:pt x="107" y="1181"/>
                  </a:lnTo>
                  <a:lnTo>
                    <a:pt x="134" y="1109"/>
                  </a:lnTo>
                  <a:lnTo>
                    <a:pt x="165" y="1038"/>
                  </a:lnTo>
                  <a:lnTo>
                    <a:pt x="200" y="968"/>
                  </a:lnTo>
                  <a:lnTo>
                    <a:pt x="237" y="899"/>
                  </a:lnTo>
                  <a:lnTo>
                    <a:pt x="278" y="831"/>
                  </a:lnTo>
                  <a:lnTo>
                    <a:pt x="321" y="766"/>
                  </a:lnTo>
                  <a:lnTo>
                    <a:pt x="367" y="704"/>
                  </a:lnTo>
                  <a:lnTo>
                    <a:pt x="415" y="643"/>
                  </a:lnTo>
                  <a:lnTo>
                    <a:pt x="465" y="585"/>
                  </a:lnTo>
                  <a:lnTo>
                    <a:pt x="518" y="530"/>
                  </a:lnTo>
                  <a:lnTo>
                    <a:pt x="572" y="477"/>
                  </a:lnTo>
                  <a:lnTo>
                    <a:pt x="629" y="426"/>
                  </a:lnTo>
                  <a:lnTo>
                    <a:pt x="687" y="379"/>
                  </a:lnTo>
                  <a:lnTo>
                    <a:pt x="748" y="334"/>
                  </a:lnTo>
                  <a:lnTo>
                    <a:pt x="810" y="291"/>
                  </a:lnTo>
                  <a:lnTo>
                    <a:pt x="874" y="252"/>
                  </a:lnTo>
                  <a:lnTo>
                    <a:pt x="939" y="215"/>
                  </a:lnTo>
                  <a:lnTo>
                    <a:pt x="1005" y="181"/>
                  </a:lnTo>
                  <a:lnTo>
                    <a:pt x="1073" y="149"/>
                  </a:lnTo>
                  <a:lnTo>
                    <a:pt x="1143" y="121"/>
                  </a:lnTo>
                  <a:lnTo>
                    <a:pt x="1213" y="95"/>
                  </a:lnTo>
                  <a:lnTo>
                    <a:pt x="1284" y="73"/>
                  </a:lnTo>
                  <a:lnTo>
                    <a:pt x="1357" y="53"/>
                  </a:lnTo>
                  <a:lnTo>
                    <a:pt x="1430" y="36"/>
                  </a:lnTo>
                  <a:lnTo>
                    <a:pt x="1505" y="23"/>
                  </a:lnTo>
                  <a:lnTo>
                    <a:pt x="1579" y="12"/>
                  </a:lnTo>
                  <a:lnTo>
                    <a:pt x="1655" y="5"/>
                  </a:lnTo>
                  <a:lnTo>
                    <a:pt x="1731" y="1"/>
                  </a:lnTo>
                  <a:lnTo>
                    <a:pt x="1807" y="0"/>
                  </a:lnTo>
                  <a:lnTo>
                    <a:pt x="1884" y="2"/>
                  </a:lnTo>
                  <a:lnTo>
                    <a:pt x="1961" y="8"/>
                  </a:lnTo>
                  <a:lnTo>
                    <a:pt x="2038" y="16"/>
                  </a:lnTo>
                  <a:lnTo>
                    <a:pt x="2115" y="29"/>
                  </a:lnTo>
                  <a:lnTo>
                    <a:pt x="2192" y="44"/>
                  </a:lnTo>
                  <a:lnTo>
                    <a:pt x="2269" y="63"/>
                  </a:lnTo>
                  <a:lnTo>
                    <a:pt x="2345" y="86"/>
                  </a:lnTo>
                </a:path>
              </a:pathLst>
            </a:custGeom>
            <a:solidFill>
              <a:srgbClr val="62CA7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23" name="Freeform 11"/>
            <p:cNvSpPr>
              <a:spLocks/>
            </p:cNvSpPr>
            <p:nvPr/>
          </p:nvSpPr>
          <p:spPr bwMode="auto">
            <a:xfrm>
              <a:off x="1894" y="887"/>
              <a:ext cx="2582" cy="3069"/>
            </a:xfrm>
            <a:custGeom>
              <a:avLst/>
              <a:gdLst/>
              <a:ahLst/>
              <a:cxnLst>
                <a:cxn ang="0">
                  <a:pos x="2454" y="218"/>
                </a:cxn>
                <a:cxn ang="0">
                  <a:pos x="2495" y="276"/>
                </a:cxn>
                <a:cxn ang="0">
                  <a:pos x="2535" y="336"/>
                </a:cxn>
                <a:cxn ang="0">
                  <a:pos x="2572" y="397"/>
                </a:cxn>
                <a:cxn ang="0">
                  <a:pos x="2442" y="324"/>
                </a:cxn>
                <a:cxn ang="0">
                  <a:pos x="2246" y="229"/>
                </a:cxn>
                <a:cxn ang="0">
                  <a:pos x="2042" y="163"/>
                </a:cxn>
                <a:cxn ang="0">
                  <a:pos x="1833" y="126"/>
                </a:cxn>
                <a:cxn ang="0">
                  <a:pos x="1620" y="119"/>
                </a:cxn>
                <a:cxn ang="0">
                  <a:pos x="1408" y="140"/>
                </a:cxn>
                <a:cxn ang="0">
                  <a:pos x="1199" y="191"/>
                </a:cxn>
                <a:cxn ang="0">
                  <a:pos x="998" y="271"/>
                </a:cxn>
                <a:cxn ang="0">
                  <a:pos x="808" y="380"/>
                </a:cxn>
                <a:cxn ang="0">
                  <a:pos x="637" y="512"/>
                </a:cxn>
                <a:cxn ang="0">
                  <a:pos x="488" y="665"/>
                </a:cxn>
                <a:cxn ang="0">
                  <a:pos x="362" y="836"/>
                </a:cxn>
                <a:cxn ang="0">
                  <a:pos x="261" y="1022"/>
                </a:cxn>
                <a:cxn ang="0">
                  <a:pos x="186" y="1221"/>
                </a:cxn>
                <a:cxn ang="0">
                  <a:pos x="138" y="1430"/>
                </a:cxn>
                <a:cxn ang="0">
                  <a:pos x="120" y="1647"/>
                </a:cxn>
                <a:cxn ang="0">
                  <a:pos x="132" y="1865"/>
                </a:cxn>
                <a:cxn ang="0">
                  <a:pos x="174" y="2077"/>
                </a:cxn>
                <a:cxn ang="0">
                  <a:pos x="244" y="2279"/>
                </a:cxn>
                <a:cxn ang="0">
                  <a:pos x="340" y="2467"/>
                </a:cxn>
                <a:cxn ang="0">
                  <a:pos x="460" y="2641"/>
                </a:cxn>
                <a:cxn ang="0">
                  <a:pos x="603" y="2797"/>
                </a:cxn>
                <a:cxn ang="0">
                  <a:pos x="766" y="2932"/>
                </a:cxn>
                <a:cxn ang="0">
                  <a:pos x="949" y="3044"/>
                </a:cxn>
                <a:cxn ang="0">
                  <a:pos x="989" y="3068"/>
                </a:cxn>
                <a:cxn ang="0">
                  <a:pos x="978" y="3068"/>
                </a:cxn>
                <a:cxn ang="0">
                  <a:pos x="929" y="3068"/>
                </a:cxn>
                <a:cxn ang="0">
                  <a:pos x="868" y="3065"/>
                </a:cxn>
                <a:cxn ang="0">
                  <a:pos x="808" y="3061"/>
                </a:cxn>
                <a:cxn ang="0">
                  <a:pos x="748" y="3055"/>
                </a:cxn>
                <a:cxn ang="0">
                  <a:pos x="543" y="2903"/>
                </a:cxn>
                <a:cxn ang="0">
                  <a:pos x="331" y="2670"/>
                </a:cxn>
                <a:cxn ang="0">
                  <a:pos x="170" y="2406"/>
                </a:cxn>
                <a:cxn ang="0">
                  <a:pos x="61" y="2119"/>
                </a:cxn>
                <a:cxn ang="0">
                  <a:pos x="6" y="1817"/>
                </a:cxn>
                <a:cxn ang="0">
                  <a:pos x="7" y="1508"/>
                </a:cxn>
                <a:cxn ang="0">
                  <a:pos x="67" y="1201"/>
                </a:cxn>
                <a:cxn ang="0">
                  <a:pos x="186" y="903"/>
                </a:cxn>
                <a:cxn ang="0">
                  <a:pos x="363" y="630"/>
                </a:cxn>
                <a:cxn ang="0">
                  <a:pos x="582" y="401"/>
                </a:cxn>
                <a:cxn ang="0">
                  <a:pos x="836" y="222"/>
                </a:cxn>
                <a:cxn ang="0">
                  <a:pos x="1116" y="94"/>
                </a:cxn>
                <a:cxn ang="0">
                  <a:pos x="1415" y="19"/>
                </a:cxn>
                <a:cxn ang="0">
                  <a:pos x="1725" y="0"/>
                </a:cxn>
                <a:cxn ang="0">
                  <a:pos x="2038" y="40"/>
                </a:cxn>
                <a:cxn ang="0">
                  <a:pos x="2346" y="141"/>
                </a:cxn>
              </a:cxnLst>
              <a:rect l="0" t="0" r="r" b="b"/>
              <a:pathLst>
                <a:path w="2582" h="3069">
                  <a:moveTo>
                    <a:pt x="2421" y="176"/>
                  </a:moveTo>
                  <a:lnTo>
                    <a:pt x="2432" y="190"/>
                  </a:lnTo>
                  <a:lnTo>
                    <a:pt x="2443" y="204"/>
                  </a:lnTo>
                  <a:lnTo>
                    <a:pt x="2454" y="218"/>
                  </a:lnTo>
                  <a:lnTo>
                    <a:pt x="2464" y="233"/>
                  </a:lnTo>
                  <a:lnTo>
                    <a:pt x="2475" y="247"/>
                  </a:lnTo>
                  <a:lnTo>
                    <a:pt x="2485" y="262"/>
                  </a:lnTo>
                  <a:lnTo>
                    <a:pt x="2495" y="276"/>
                  </a:lnTo>
                  <a:lnTo>
                    <a:pt x="2505" y="291"/>
                  </a:lnTo>
                  <a:lnTo>
                    <a:pt x="2515" y="306"/>
                  </a:lnTo>
                  <a:lnTo>
                    <a:pt x="2525" y="321"/>
                  </a:lnTo>
                  <a:lnTo>
                    <a:pt x="2535" y="336"/>
                  </a:lnTo>
                  <a:lnTo>
                    <a:pt x="2544" y="351"/>
                  </a:lnTo>
                  <a:lnTo>
                    <a:pt x="2554" y="367"/>
                  </a:lnTo>
                  <a:lnTo>
                    <a:pt x="2563" y="382"/>
                  </a:lnTo>
                  <a:lnTo>
                    <a:pt x="2572" y="397"/>
                  </a:lnTo>
                  <a:lnTo>
                    <a:pt x="2581" y="413"/>
                  </a:lnTo>
                  <a:lnTo>
                    <a:pt x="2535" y="381"/>
                  </a:lnTo>
                  <a:lnTo>
                    <a:pt x="2489" y="351"/>
                  </a:lnTo>
                  <a:lnTo>
                    <a:pt x="2442" y="324"/>
                  </a:lnTo>
                  <a:lnTo>
                    <a:pt x="2394" y="297"/>
                  </a:lnTo>
                  <a:lnTo>
                    <a:pt x="2345" y="272"/>
                  </a:lnTo>
                  <a:lnTo>
                    <a:pt x="2296" y="250"/>
                  </a:lnTo>
                  <a:lnTo>
                    <a:pt x="2246" y="229"/>
                  </a:lnTo>
                  <a:lnTo>
                    <a:pt x="2196" y="210"/>
                  </a:lnTo>
                  <a:lnTo>
                    <a:pt x="2145" y="193"/>
                  </a:lnTo>
                  <a:lnTo>
                    <a:pt x="2094" y="177"/>
                  </a:lnTo>
                  <a:lnTo>
                    <a:pt x="2042" y="163"/>
                  </a:lnTo>
                  <a:lnTo>
                    <a:pt x="1990" y="152"/>
                  </a:lnTo>
                  <a:lnTo>
                    <a:pt x="1938" y="141"/>
                  </a:lnTo>
                  <a:lnTo>
                    <a:pt x="1885" y="133"/>
                  </a:lnTo>
                  <a:lnTo>
                    <a:pt x="1833" y="126"/>
                  </a:lnTo>
                  <a:lnTo>
                    <a:pt x="1780" y="122"/>
                  </a:lnTo>
                  <a:lnTo>
                    <a:pt x="1726" y="119"/>
                  </a:lnTo>
                  <a:lnTo>
                    <a:pt x="1673" y="118"/>
                  </a:lnTo>
                  <a:lnTo>
                    <a:pt x="1620" y="119"/>
                  </a:lnTo>
                  <a:lnTo>
                    <a:pt x="1567" y="121"/>
                  </a:lnTo>
                  <a:lnTo>
                    <a:pt x="1514" y="126"/>
                  </a:lnTo>
                  <a:lnTo>
                    <a:pt x="1461" y="132"/>
                  </a:lnTo>
                  <a:lnTo>
                    <a:pt x="1408" y="140"/>
                  </a:lnTo>
                  <a:lnTo>
                    <a:pt x="1356" y="150"/>
                  </a:lnTo>
                  <a:lnTo>
                    <a:pt x="1304" y="162"/>
                  </a:lnTo>
                  <a:lnTo>
                    <a:pt x="1251" y="175"/>
                  </a:lnTo>
                  <a:lnTo>
                    <a:pt x="1199" y="191"/>
                  </a:lnTo>
                  <a:lnTo>
                    <a:pt x="1148" y="208"/>
                  </a:lnTo>
                  <a:lnTo>
                    <a:pt x="1098" y="228"/>
                  </a:lnTo>
                  <a:lnTo>
                    <a:pt x="1048" y="248"/>
                  </a:lnTo>
                  <a:lnTo>
                    <a:pt x="998" y="271"/>
                  </a:lnTo>
                  <a:lnTo>
                    <a:pt x="949" y="296"/>
                  </a:lnTo>
                  <a:lnTo>
                    <a:pt x="900" y="323"/>
                  </a:lnTo>
                  <a:lnTo>
                    <a:pt x="853" y="351"/>
                  </a:lnTo>
                  <a:lnTo>
                    <a:pt x="808" y="380"/>
                  </a:lnTo>
                  <a:lnTo>
                    <a:pt x="763" y="411"/>
                  </a:lnTo>
                  <a:lnTo>
                    <a:pt x="720" y="443"/>
                  </a:lnTo>
                  <a:lnTo>
                    <a:pt x="678" y="477"/>
                  </a:lnTo>
                  <a:lnTo>
                    <a:pt x="637" y="512"/>
                  </a:lnTo>
                  <a:lnTo>
                    <a:pt x="598" y="549"/>
                  </a:lnTo>
                  <a:lnTo>
                    <a:pt x="560" y="586"/>
                  </a:lnTo>
                  <a:lnTo>
                    <a:pt x="523" y="625"/>
                  </a:lnTo>
                  <a:lnTo>
                    <a:pt x="488" y="665"/>
                  </a:lnTo>
                  <a:lnTo>
                    <a:pt x="455" y="706"/>
                  </a:lnTo>
                  <a:lnTo>
                    <a:pt x="422" y="748"/>
                  </a:lnTo>
                  <a:lnTo>
                    <a:pt x="391" y="792"/>
                  </a:lnTo>
                  <a:lnTo>
                    <a:pt x="362" y="836"/>
                  </a:lnTo>
                  <a:lnTo>
                    <a:pt x="335" y="881"/>
                  </a:lnTo>
                  <a:lnTo>
                    <a:pt x="308" y="927"/>
                  </a:lnTo>
                  <a:lnTo>
                    <a:pt x="284" y="974"/>
                  </a:lnTo>
                  <a:lnTo>
                    <a:pt x="261" y="1022"/>
                  </a:lnTo>
                  <a:lnTo>
                    <a:pt x="240" y="1071"/>
                  </a:lnTo>
                  <a:lnTo>
                    <a:pt x="220" y="1120"/>
                  </a:lnTo>
                  <a:lnTo>
                    <a:pt x="202" y="1170"/>
                  </a:lnTo>
                  <a:lnTo>
                    <a:pt x="186" y="1221"/>
                  </a:lnTo>
                  <a:lnTo>
                    <a:pt x="171" y="1273"/>
                  </a:lnTo>
                  <a:lnTo>
                    <a:pt x="158" y="1324"/>
                  </a:lnTo>
                  <a:lnTo>
                    <a:pt x="147" y="1377"/>
                  </a:lnTo>
                  <a:lnTo>
                    <a:pt x="138" y="1430"/>
                  </a:lnTo>
                  <a:lnTo>
                    <a:pt x="130" y="1484"/>
                  </a:lnTo>
                  <a:lnTo>
                    <a:pt x="125" y="1538"/>
                  </a:lnTo>
                  <a:lnTo>
                    <a:pt x="122" y="1592"/>
                  </a:lnTo>
                  <a:lnTo>
                    <a:pt x="120" y="1647"/>
                  </a:lnTo>
                  <a:lnTo>
                    <a:pt x="120" y="1702"/>
                  </a:lnTo>
                  <a:lnTo>
                    <a:pt x="122" y="1757"/>
                  </a:lnTo>
                  <a:lnTo>
                    <a:pt x="126" y="1811"/>
                  </a:lnTo>
                  <a:lnTo>
                    <a:pt x="132" y="1865"/>
                  </a:lnTo>
                  <a:lnTo>
                    <a:pt x="140" y="1919"/>
                  </a:lnTo>
                  <a:lnTo>
                    <a:pt x="149" y="1972"/>
                  </a:lnTo>
                  <a:lnTo>
                    <a:pt x="161" y="2025"/>
                  </a:lnTo>
                  <a:lnTo>
                    <a:pt x="174" y="2077"/>
                  </a:lnTo>
                  <a:lnTo>
                    <a:pt x="189" y="2128"/>
                  </a:lnTo>
                  <a:lnTo>
                    <a:pt x="206" y="2179"/>
                  </a:lnTo>
                  <a:lnTo>
                    <a:pt x="224" y="2229"/>
                  </a:lnTo>
                  <a:lnTo>
                    <a:pt x="244" y="2279"/>
                  </a:lnTo>
                  <a:lnTo>
                    <a:pt x="266" y="2327"/>
                  </a:lnTo>
                  <a:lnTo>
                    <a:pt x="289" y="2375"/>
                  </a:lnTo>
                  <a:lnTo>
                    <a:pt x="313" y="2421"/>
                  </a:lnTo>
                  <a:lnTo>
                    <a:pt x="340" y="2467"/>
                  </a:lnTo>
                  <a:lnTo>
                    <a:pt x="367" y="2512"/>
                  </a:lnTo>
                  <a:lnTo>
                    <a:pt x="397" y="2556"/>
                  </a:lnTo>
                  <a:lnTo>
                    <a:pt x="428" y="2599"/>
                  </a:lnTo>
                  <a:lnTo>
                    <a:pt x="460" y="2641"/>
                  </a:lnTo>
                  <a:lnTo>
                    <a:pt x="494" y="2682"/>
                  </a:lnTo>
                  <a:lnTo>
                    <a:pt x="529" y="2721"/>
                  </a:lnTo>
                  <a:lnTo>
                    <a:pt x="565" y="2759"/>
                  </a:lnTo>
                  <a:lnTo>
                    <a:pt x="603" y="2797"/>
                  </a:lnTo>
                  <a:lnTo>
                    <a:pt x="642" y="2832"/>
                  </a:lnTo>
                  <a:lnTo>
                    <a:pt x="682" y="2867"/>
                  </a:lnTo>
                  <a:lnTo>
                    <a:pt x="724" y="2900"/>
                  </a:lnTo>
                  <a:lnTo>
                    <a:pt x="766" y="2932"/>
                  </a:lnTo>
                  <a:lnTo>
                    <a:pt x="811" y="2962"/>
                  </a:lnTo>
                  <a:lnTo>
                    <a:pt x="856" y="2991"/>
                  </a:lnTo>
                  <a:lnTo>
                    <a:pt x="902" y="3018"/>
                  </a:lnTo>
                  <a:lnTo>
                    <a:pt x="949" y="3044"/>
                  </a:lnTo>
                  <a:lnTo>
                    <a:pt x="998" y="3068"/>
                  </a:lnTo>
                  <a:lnTo>
                    <a:pt x="995" y="3068"/>
                  </a:lnTo>
                  <a:lnTo>
                    <a:pt x="992" y="3068"/>
                  </a:lnTo>
                  <a:lnTo>
                    <a:pt x="989" y="3068"/>
                  </a:lnTo>
                  <a:lnTo>
                    <a:pt x="987" y="3068"/>
                  </a:lnTo>
                  <a:lnTo>
                    <a:pt x="984" y="3068"/>
                  </a:lnTo>
                  <a:lnTo>
                    <a:pt x="981" y="3068"/>
                  </a:lnTo>
                  <a:lnTo>
                    <a:pt x="978" y="3068"/>
                  </a:lnTo>
                  <a:lnTo>
                    <a:pt x="975" y="3068"/>
                  </a:lnTo>
                  <a:lnTo>
                    <a:pt x="960" y="3068"/>
                  </a:lnTo>
                  <a:lnTo>
                    <a:pt x="945" y="3068"/>
                  </a:lnTo>
                  <a:lnTo>
                    <a:pt x="929" y="3068"/>
                  </a:lnTo>
                  <a:lnTo>
                    <a:pt x="914" y="3067"/>
                  </a:lnTo>
                  <a:lnTo>
                    <a:pt x="899" y="3067"/>
                  </a:lnTo>
                  <a:lnTo>
                    <a:pt x="883" y="3066"/>
                  </a:lnTo>
                  <a:lnTo>
                    <a:pt x="868" y="3065"/>
                  </a:lnTo>
                  <a:lnTo>
                    <a:pt x="853" y="3064"/>
                  </a:lnTo>
                  <a:lnTo>
                    <a:pt x="838" y="3063"/>
                  </a:lnTo>
                  <a:lnTo>
                    <a:pt x="823" y="3062"/>
                  </a:lnTo>
                  <a:lnTo>
                    <a:pt x="808" y="3061"/>
                  </a:lnTo>
                  <a:lnTo>
                    <a:pt x="793" y="3060"/>
                  </a:lnTo>
                  <a:lnTo>
                    <a:pt x="778" y="3058"/>
                  </a:lnTo>
                  <a:lnTo>
                    <a:pt x="763" y="3056"/>
                  </a:lnTo>
                  <a:lnTo>
                    <a:pt x="748" y="3055"/>
                  </a:lnTo>
                  <a:lnTo>
                    <a:pt x="733" y="3053"/>
                  </a:lnTo>
                  <a:lnTo>
                    <a:pt x="666" y="3006"/>
                  </a:lnTo>
                  <a:lnTo>
                    <a:pt x="603" y="2956"/>
                  </a:lnTo>
                  <a:lnTo>
                    <a:pt x="543" y="2903"/>
                  </a:lnTo>
                  <a:lnTo>
                    <a:pt x="485" y="2849"/>
                  </a:lnTo>
                  <a:lnTo>
                    <a:pt x="431" y="2791"/>
                  </a:lnTo>
                  <a:lnTo>
                    <a:pt x="379" y="2732"/>
                  </a:lnTo>
                  <a:lnTo>
                    <a:pt x="331" y="2670"/>
                  </a:lnTo>
                  <a:lnTo>
                    <a:pt x="286" y="2607"/>
                  </a:lnTo>
                  <a:lnTo>
                    <a:pt x="244" y="2541"/>
                  </a:lnTo>
                  <a:lnTo>
                    <a:pt x="205" y="2475"/>
                  </a:lnTo>
                  <a:lnTo>
                    <a:pt x="170" y="2406"/>
                  </a:lnTo>
                  <a:lnTo>
                    <a:pt x="138" y="2336"/>
                  </a:lnTo>
                  <a:lnTo>
                    <a:pt x="109" y="2265"/>
                  </a:lnTo>
                  <a:lnTo>
                    <a:pt x="83" y="2192"/>
                  </a:lnTo>
                  <a:lnTo>
                    <a:pt x="61" y="2119"/>
                  </a:lnTo>
                  <a:lnTo>
                    <a:pt x="42" y="2045"/>
                  </a:lnTo>
                  <a:lnTo>
                    <a:pt x="27" y="1969"/>
                  </a:lnTo>
                  <a:lnTo>
                    <a:pt x="15" y="1893"/>
                  </a:lnTo>
                  <a:lnTo>
                    <a:pt x="6" y="1817"/>
                  </a:lnTo>
                  <a:lnTo>
                    <a:pt x="1" y="1740"/>
                  </a:lnTo>
                  <a:lnTo>
                    <a:pt x="0" y="1663"/>
                  </a:lnTo>
                  <a:lnTo>
                    <a:pt x="2" y="1585"/>
                  </a:lnTo>
                  <a:lnTo>
                    <a:pt x="7" y="1508"/>
                  </a:lnTo>
                  <a:lnTo>
                    <a:pt x="17" y="1430"/>
                  </a:lnTo>
                  <a:lnTo>
                    <a:pt x="30" y="1353"/>
                  </a:lnTo>
                  <a:lnTo>
                    <a:pt x="46" y="1277"/>
                  </a:lnTo>
                  <a:lnTo>
                    <a:pt x="67" y="1201"/>
                  </a:lnTo>
                  <a:lnTo>
                    <a:pt x="91" y="1125"/>
                  </a:lnTo>
                  <a:lnTo>
                    <a:pt x="119" y="1050"/>
                  </a:lnTo>
                  <a:lnTo>
                    <a:pt x="151" y="976"/>
                  </a:lnTo>
                  <a:lnTo>
                    <a:pt x="186" y="903"/>
                  </a:lnTo>
                  <a:lnTo>
                    <a:pt x="225" y="831"/>
                  </a:lnTo>
                  <a:lnTo>
                    <a:pt x="268" y="761"/>
                  </a:lnTo>
                  <a:lnTo>
                    <a:pt x="314" y="693"/>
                  </a:lnTo>
                  <a:lnTo>
                    <a:pt x="363" y="630"/>
                  </a:lnTo>
                  <a:lnTo>
                    <a:pt x="414" y="568"/>
                  </a:lnTo>
                  <a:lnTo>
                    <a:pt x="467" y="509"/>
                  </a:lnTo>
                  <a:lnTo>
                    <a:pt x="524" y="454"/>
                  </a:lnTo>
                  <a:lnTo>
                    <a:pt x="582" y="401"/>
                  </a:lnTo>
                  <a:lnTo>
                    <a:pt x="643" y="352"/>
                  </a:lnTo>
                  <a:lnTo>
                    <a:pt x="705" y="305"/>
                  </a:lnTo>
                  <a:lnTo>
                    <a:pt x="769" y="262"/>
                  </a:lnTo>
                  <a:lnTo>
                    <a:pt x="836" y="222"/>
                  </a:lnTo>
                  <a:lnTo>
                    <a:pt x="904" y="185"/>
                  </a:lnTo>
                  <a:lnTo>
                    <a:pt x="973" y="151"/>
                  </a:lnTo>
                  <a:lnTo>
                    <a:pt x="1044" y="121"/>
                  </a:lnTo>
                  <a:lnTo>
                    <a:pt x="1116" y="94"/>
                  </a:lnTo>
                  <a:lnTo>
                    <a:pt x="1190" y="70"/>
                  </a:lnTo>
                  <a:lnTo>
                    <a:pt x="1264" y="49"/>
                  </a:lnTo>
                  <a:lnTo>
                    <a:pt x="1339" y="33"/>
                  </a:lnTo>
                  <a:lnTo>
                    <a:pt x="1415" y="19"/>
                  </a:lnTo>
                  <a:lnTo>
                    <a:pt x="1492" y="9"/>
                  </a:lnTo>
                  <a:lnTo>
                    <a:pt x="1569" y="3"/>
                  </a:lnTo>
                  <a:lnTo>
                    <a:pt x="1647" y="0"/>
                  </a:lnTo>
                  <a:lnTo>
                    <a:pt x="1725" y="0"/>
                  </a:lnTo>
                  <a:lnTo>
                    <a:pt x="1803" y="4"/>
                  </a:lnTo>
                  <a:lnTo>
                    <a:pt x="1881" y="12"/>
                  </a:lnTo>
                  <a:lnTo>
                    <a:pt x="1960" y="25"/>
                  </a:lnTo>
                  <a:lnTo>
                    <a:pt x="2038" y="40"/>
                  </a:lnTo>
                  <a:lnTo>
                    <a:pt x="2116" y="60"/>
                  </a:lnTo>
                  <a:lnTo>
                    <a:pt x="2193" y="83"/>
                  </a:lnTo>
                  <a:lnTo>
                    <a:pt x="2270" y="110"/>
                  </a:lnTo>
                  <a:lnTo>
                    <a:pt x="2346" y="141"/>
                  </a:lnTo>
                  <a:lnTo>
                    <a:pt x="2421" y="176"/>
                  </a:lnTo>
                </a:path>
              </a:pathLst>
            </a:custGeom>
            <a:solidFill>
              <a:srgbClr val="69CD82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24" name="Freeform 12"/>
            <p:cNvSpPr>
              <a:spLocks/>
            </p:cNvSpPr>
            <p:nvPr/>
          </p:nvSpPr>
          <p:spPr bwMode="auto">
            <a:xfrm>
              <a:off x="2014" y="1005"/>
              <a:ext cx="2582" cy="2951"/>
            </a:xfrm>
            <a:custGeom>
              <a:avLst/>
              <a:gdLst/>
              <a:ahLst/>
              <a:cxnLst>
                <a:cxn ang="0">
                  <a:pos x="2486" y="342"/>
                </a:cxn>
                <a:cxn ang="0">
                  <a:pos x="2518" y="406"/>
                </a:cxn>
                <a:cxn ang="0">
                  <a:pos x="2548" y="472"/>
                </a:cxn>
                <a:cxn ang="0">
                  <a:pos x="2575" y="539"/>
                </a:cxn>
                <a:cxn ang="0">
                  <a:pos x="2457" y="442"/>
                </a:cxn>
                <a:cxn ang="0">
                  <a:pos x="2277" y="317"/>
                </a:cxn>
                <a:cxn ang="0">
                  <a:pos x="2082" y="221"/>
                </a:cxn>
                <a:cxn ang="0">
                  <a:pos x="1876" y="156"/>
                </a:cxn>
                <a:cxn ang="0">
                  <a:pos x="1663" y="123"/>
                </a:cxn>
                <a:cxn ang="0">
                  <a:pos x="1447" y="122"/>
                </a:cxn>
                <a:cxn ang="0">
                  <a:pos x="1231" y="155"/>
                </a:cxn>
                <a:cxn ang="0">
                  <a:pos x="1019" y="221"/>
                </a:cxn>
                <a:cxn ang="0">
                  <a:pos x="818" y="320"/>
                </a:cxn>
                <a:cxn ang="0">
                  <a:pos x="638" y="447"/>
                </a:cxn>
                <a:cxn ang="0">
                  <a:pos x="482" y="598"/>
                </a:cxn>
                <a:cxn ang="0">
                  <a:pos x="351" y="769"/>
                </a:cxn>
                <a:cxn ang="0">
                  <a:pos x="247" y="958"/>
                </a:cxn>
                <a:cxn ang="0">
                  <a:pos x="173" y="1162"/>
                </a:cxn>
                <a:cxn ang="0">
                  <a:pos x="129" y="1376"/>
                </a:cxn>
                <a:cxn ang="0">
                  <a:pos x="119" y="1597"/>
                </a:cxn>
                <a:cxn ang="0">
                  <a:pos x="144" y="1820"/>
                </a:cxn>
                <a:cxn ang="0">
                  <a:pos x="201" y="2032"/>
                </a:cxn>
                <a:cxn ang="0">
                  <a:pos x="289" y="2231"/>
                </a:cxn>
                <a:cxn ang="0">
                  <a:pos x="405" y="2413"/>
                </a:cxn>
                <a:cxn ang="0">
                  <a:pos x="546" y="2574"/>
                </a:cxn>
                <a:cxn ang="0">
                  <a:pos x="710" y="2713"/>
                </a:cxn>
                <a:cxn ang="0">
                  <a:pos x="895" y="2827"/>
                </a:cxn>
                <a:cxn ang="0">
                  <a:pos x="1097" y="2911"/>
                </a:cxn>
                <a:cxn ang="0">
                  <a:pos x="1100" y="2934"/>
                </a:cxn>
                <a:cxn ang="0">
                  <a:pos x="1032" y="2942"/>
                </a:cxn>
                <a:cxn ang="0">
                  <a:pos x="964" y="2947"/>
                </a:cxn>
                <a:cxn ang="0">
                  <a:pos x="895" y="2950"/>
                </a:cxn>
                <a:cxn ang="0">
                  <a:pos x="736" y="2873"/>
                </a:cxn>
                <a:cxn ang="0">
                  <a:pos x="562" y="2749"/>
                </a:cxn>
                <a:cxn ang="0">
                  <a:pos x="409" y="2603"/>
                </a:cxn>
                <a:cxn ang="0">
                  <a:pos x="277" y="2438"/>
                </a:cxn>
                <a:cxn ang="0">
                  <a:pos x="169" y="2257"/>
                </a:cxn>
                <a:cxn ang="0">
                  <a:pos x="86" y="2061"/>
                </a:cxn>
                <a:cxn ang="0">
                  <a:pos x="29" y="1854"/>
                </a:cxn>
                <a:cxn ang="0">
                  <a:pos x="2" y="1639"/>
                </a:cxn>
                <a:cxn ang="0">
                  <a:pos x="5" y="1420"/>
                </a:cxn>
                <a:cxn ang="0">
                  <a:pos x="38" y="1206"/>
                </a:cxn>
                <a:cxn ang="0">
                  <a:pos x="100" y="1002"/>
                </a:cxn>
                <a:cxn ang="0">
                  <a:pos x="188" y="809"/>
                </a:cxn>
                <a:cxn ang="0">
                  <a:pos x="302" y="630"/>
                </a:cxn>
                <a:cxn ang="0">
                  <a:pos x="440" y="468"/>
                </a:cxn>
                <a:cxn ang="0">
                  <a:pos x="600" y="325"/>
                </a:cxn>
                <a:cxn ang="0">
                  <a:pos x="780" y="205"/>
                </a:cxn>
                <a:cxn ang="0">
                  <a:pos x="978" y="110"/>
                </a:cxn>
                <a:cxn ang="0">
                  <a:pos x="1184" y="44"/>
                </a:cxn>
                <a:cxn ang="0">
                  <a:pos x="1394" y="8"/>
                </a:cxn>
                <a:cxn ang="0">
                  <a:pos x="1606" y="1"/>
                </a:cxn>
                <a:cxn ang="0">
                  <a:pos x="1818" y="23"/>
                </a:cxn>
                <a:cxn ang="0">
                  <a:pos x="2025" y="75"/>
                </a:cxn>
                <a:cxn ang="0">
                  <a:pos x="2225" y="154"/>
                </a:cxn>
                <a:cxn ang="0">
                  <a:pos x="2415" y="263"/>
                </a:cxn>
              </a:cxnLst>
              <a:rect l="0" t="0" r="r" b="b"/>
              <a:pathLst>
                <a:path w="2582" h="2951">
                  <a:moveTo>
                    <a:pt x="2461" y="295"/>
                  </a:moveTo>
                  <a:lnTo>
                    <a:pt x="2469" y="310"/>
                  </a:lnTo>
                  <a:lnTo>
                    <a:pt x="2478" y="326"/>
                  </a:lnTo>
                  <a:lnTo>
                    <a:pt x="2486" y="342"/>
                  </a:lnTo>
                  <a:lnTo>
                    <a:pt x="2495" y="358"/>
                  </a:lnTo>
                  <a:lnTo>
                    <a:pt x="2503" y="374"/>
                  </a:lnTo>
                  <a:lnTo>
                    <a:pt x="2510" y="390"/>
                  </a:lnTo>
                  <a:lnTo>
                    <a:pt x="2518" y="406"/>
                  </a:lnTo>
                  <a:lnTo>
                    <a:pt x="2526" y="422"/>
                  </a:lnTo>
                  <a:lnTo>
                    <a:pt x="2533" y="439"/>
                  </a:lnTo>
                  <a:lnTo>
                    <a:pt x="2541" y="456"/>
                  </a:lnTo>
                  <a:lnTo>
                    <a:pt x="2548" y="472"/>
                  </a:lnTo>
                  <a:lnTo>
                    <a:pt x="2554" y="489"/>
                  </a:lnTo>
                  <a:lnTo>
                    <a:pt x="2561" y="505"/>
                  </a:lnTo>
                  <a:lnTo>
                    <a:pt x="2568" y="522"/>
                  </a:lnTo>
                  <a:lnTo>
                    <a:pt x="2575" y="539"/>
                  </a:lnTo>
                  <a:lnTo>
                    <a:pt x="2581" y="556"/>
                  </a:lnTo>
                  <a:lnTo>
                    <a:pt x="2541" y="516"/>
                  </a:lnTo>
                  <a:lnTo>
                    <a:pt x="2500" y="478"/>
                  </a:lnTo>
                  <a:lnTo>
                    <a:pt x="2457" y="442"/>
                  </a:lnTo>
                  <a:lnTo>
                    <a:pt x="2414" y="408"/>
                  </a:lnTo>
                  <a:lnTo>
                    <a:pt x="2369" y="376"/>
                  </a:lnTo>
                  <a:lnTo>
                    <a:pt x="2324" y="345"/>
                  </a:lnTo>
                  <a:lnTo>
                    <a:pt x="2277" y="317"/>
                  </a:lnTo>
                  <a:lnTo>
                    <a:pt x="2230" y="290"/>
                  </a:lnTo>
                  <a:lnTo>
                    <a:pt x="2181" y="265"/>
                  </a:lnTo>
                  <a:lnTo>
                    <a:pt x="2132" y="242"/>
                  </a:lnTo>
                  <a:lnTo>
                    <a:pt x="2082" y="221"/>
                  </a:lnTo>
                  <a:lnTo>
                    <a:pt x="2032" y="202"/>
                  </a:lnTo>
                  <a:lnTo>
                    <a:pt x="1981" y="185"/>
                  </a:lnTo>
                  <a:lnTo>
                    <a:pt x="1928" y="169"/>
                  </a:lnTo>
                  <a:lnTo>
                    <a:pt x="1876" y="156"/>
                  </a:lnTo>
                  <a:lnTo>
                    <a:pt x="1824" y="145"/>
                  </a:lnTo>
                  <a:lnTo>
                    <a:pt x="1771" y="135"/>
                  </a:lnTo>
                  <a:lnTo>
                    <a:pt x="1717" y="129"/>
                  </a:lnTo>
                  <a:lnTo>
                    <a:pt x="1663" y="123"/>
                  </a:lnTo>
                  <a:lnTo>
                    <a:pt x="1609" y="120"/>
                  </a:lnTo>
                  <a:lnTo>
                    <a:pt x="1555" y="119"/>
                  </a:lnTo>
                  <a:lnTo>
                    <a:pt x="1501" y="119"/>
                  </a:lnTo>
                  <a:lnTo>
                    <a:pt x="1447" y="122"/>
                  </a:lnTo>
                  <a:lnTo>
                    <a:pt x="1393" y="127"/>
                  </a:lnTo>
                  <a:lnTo>
                    <a:pt x="1339" y="134"/>
                  </a:lnTo>
                  <a:lnTo>
                    <a:pt x="1285" y="144"/>
                  </a:lnTo>
                  <a:lnTo>
                    <a:pt x="1231" y="155"/>
                  </a:lnTo>
                  <a:lnTo>
                    <a:pt x="1177" y="168"/>
                  </a:lnTo>
                  <a:lnTo>
                    <a:pt x="1124" y="184"/>
                  </a:lnTo>
                  <a:lnTo>
                    <a:pt x="1071" y="201"/>
                  </a:lnTo>
                  <a:lnTo>
                    <a:pt x="1019" y="221"/>
                  </a:lnTo>
                  <a:lnTo>
                    <a:pt x="967" y="243"/>
                  </a:lnTo>
                  <a:lnTo>
                    <a:pt x="916" y="267"/>
                  </a:lnTo>
                  <a:lnTo>
                    <a:pt x="867" y="293"/>
                  </a:lnTo>
                  <a:lnTo>
                    <a:pt x="818" y="320"/>
                  </a:lnTo>
                  <a:lnTo>
                    <a:pt x="771" y="349"/>
                  </a:lnTo>
                  <a:lnTo>
                    <a:pt x="726" y="381"/>
                  </a:lnTo>
                  <a:lnTo>
                    <a:pt x="681" y="413"/>
                  </a:lnTo>
                  <a:lnTo>
                    <a:pt x="638" y="447"/>
                  </a:lnTo>
                  <a:lnTo>
                    <a:pt x="597" y="482"/>
                  </a:lnTo>
                  <a:lnTo>
                    <a:pt x="557" y="520"/>
                  </a:lnTo>
                  <a:lnTo>
                    <a:pt x="519" y="558"/>
                  </a:lnTo>
                  <a:lnTo>
                    <a:pt x="482" y="598"/>
                  </a:lnTo>
                  <a:lnTo>
                    <a:pt x="447" y="639"/>
                  </a:lnTo>
                  <a:lnTo>
                    <a:pt x="413" y="681"/>
                  </a:lnTo>
                  <a:lnTo>
                    <a:pt x="381" y="724"/>
                  </a:lnTo>
                  <a:lnTo>
                    <a:pt x="351" y="769"/>
                  </a:lnTo>
                  <a:lnTo>
                    <a:pt x="322" y="815"/>
                  </a:lnTo>
                  <a:lnTo>
                    <a:pt x="296" y="862"/>
                  </a:lnTo>
                  <a:lnTo>
                    <a:pt x="270" y="910"/>
                  </a:lnTo>
                  <a:lnTo>
                    <a:pt x="247" y="958"/>
                  </a:lnTo>
                  <a:lnTo>
                    <a:pt x="225" y="1008"/>
                  </a:lnTo>
                  <a:lnTo>
                    <a:pt x="206" y="1058"/>
                  </a:lnTo>
                  <a:lnTo>
                    <a:pt x="188" y="1109"/>
                  </a:lnTo>
                  <a:lnTo>
                    <a:pt x="173" y="1162"/>
                  </a:lnTo>
                  <a:lnTo>
                    <a:pt x="159" y="1214"/>
                  </a:lnTo>
                  <a:lnTo>
                    <a:pt x="147" y="1267"/>
                  </a:lnTo>
                  <a:lnTo>
                    <a:pt x="137" y="1321"/>
                  </a:lnTo>
                  <a:lnTo>
                    <a:pt x="129" y="1376"/>
                  </a:lnTo>
                  <a:lnTo>
                    <a:pt x="124" y="1430"/>
                  </a:lnTo>
                  <a:lnTo>
                    <a:pt x="120" y="1485"/>
                  </a:lnTo>
                  <a:lnTo>
                    <a:pt x="118" y="1541"/>
                  </a:lnTo>
                  <a:lnTo>
                    <a:pt x="119" y="1597"/>
                  </a:lnTo>
                  <a:lnTo>
                    <a:pt x="122" y="1653"/>
                  </a:lnTo>
                  <a:lnTo>
                    <a:pt x="127" y="1710"/>
                  </a:lnTo>
                  <a:lnTo>
                    <a:pt x="135" y="1765"/>
                  </a:lnTo>
                  <a:lnTo>
                    <a:pt x="144" y="1820"/>
                  </a:lnTo>
                  <a:lnTo>
                    <a:pt x="155" y="1874"/>
                  </a:lnTo>
                  <a:lnTo>
                    <a:pt x="169" y="1928"/>
                  </a:lnTo>
                  <a:lnTo>
                    <a:pt x="184" y="1981"/>
                  </a:lnTo>
                  <a:lnTo>
                    <a:pt x="201" y="2032"/>
                  </a:lnTo>
                  <a:lnTo>
                    <a:pt x="221" y="2084"/>
                  </a:lnTo>
                  <a:lnTo>
                    <a:pt x="242" y="2134"/>
                  </a:lnTo>
                  <a:lnTo>
                    <a:pt x="265" y="2182"/>
                  </a:lnTo>
                  <a:lnTo>
                    <a:pt x="289" y="2231"/>
                  </a:lnTo>
                  <a:lnTo>
                    <a:pt x="316" y="2278"/>
                  </a:lnTo>
                  <a:lnTo>
                    <a:pt x="344" y="2324"/>
                  </a:lnTo>
                  <a:lnTo>
                    <a:pt x="374" y="2369"/>
                  </a:lnTo>
                  <a:lnTo>
                    <a:pt x="405" y="2413"/>
                  </a:lnTo>
                  <a:lnTo>
                    <a:pt x="438" y="2455"/>
                  </a:lnTo>
                  <a:lnTo>
                    <a:pt x="473" y="2496"/>
                  </a:lnTo>
                  <a:lnTo>
                    <a:pt x="509" y="2536"/>
                  </a:lnTo>
                  <a:lnTo>
                    <a:pt x="546" y="2574"/>
                  </a:lnTo>
                  <a:lnTo>
                    <a:pt x="585" y="2612"/>
                  </a:lnTo>
                  <a:lnTo>
                    <a:pt x="626" y="2647"/>
                  </a:lnTo>
                  <a:lnTo>
                    <a:pt x="668" y="2681"/>
                  </a:lnTo>
                  <a:lnTo>
                    <a:pt x="710" y="2713"/>
                  </a:lnTo>
                  <a:lnTo>
                    <a:pt x="755" y="2744"/>
                  </a:lnTo>
                  <a:lnTo>
                    <a:pt x="800" y="2773"/>
                  </a:lnTo>
                  <a:lnTo>
                    <a:pt x="847" y="2801"/>
                  </a:lnTo>
                  <a:lnTo>
                    <a:pt x="895" y="2827"/>
                  </a:lnTo>
                  <a:lnTo>
                    <a:pt x="944" y="2850"/>
                  </a:lnTo>
                  <a:lnTo>
                    <a:pt x="994" y="2873"/>
                  </a:lnTo>
                  <a:lnTo>
                    <a:pt x="1044" y="2893"/>
                  </a:lnTo>
                  <a:lnTo>
                    <a:pt x="1097" y="2911"/>
                  </a:lnTo>
                  <a:lnTo>
                    <a:pt x="1150" y="2927"/>
                  </a:lnTo>
                  <a:lnTo>
                    <a:pt x="1133" y="2930"/>
                  </a:lnTo>
                  <a:lnTo>
                    <a:pt x="1116" y="2932"/>
                  </a:lnTo>
                  <a:lnTo>
                    <a:pt x="1100" y="2934"/>
                  </a:lnTo>
                  <a:lnTo>
                    <a:pt x="1083" y="2937"/>
                  </a:lnTo>
                  <a:lnTo>
                    <a:pt x="1066" y="2939"/>
                  </a:lnTo>
                  <a:lnTo>
                    <a:pt x="1049" y="2941"/>
                  </a:lnTo>
                  <a:lnTo>
                    <a:pt x="1032" y="2942"/>
                  </a:lnTo>
                  <a:lnTo>
                    <a:pt x="1015" y="2943"/>
                  </a:lnTo>
                  <a:lnTo>
                    <a:pt x="998" y="2945"/>
                  </a:lnTo>
                  <a:lnTo>
                    <a:pt x="981" y="2946"/>
                  </a:lnTo>
                  <a:lnTo>
                    <a:pt x="964" y="2947"/>
                  </a:lnTo>
                  <a:lnTo>
                    <a:pt x="947" y="2948"/>
                  </a:lnTo>
                  <a:lnTo>
                    <a:pt x="929" y="2949"/>
                  </a:lnTo>
                  <a:lnTo>
                    <a:pt x="912" y="2950"/>
                  </a:lnTo>
                  <a:lnTo>
                    <a:pt x="895" y="2950"/>
                  </a:lnTo>
                  <a:lnTo>
                    <a:pt x="878" y="2950"/>
                  </a:lnTo>
                  <a:lnTo>
                    <a:pt x="829" y="2926"/>
                  </a:lnTo>
                  <a:lnTo>
                    <a:pt x="782" y="2900"/>
                  </a:lnTo>
                  <a:lnTo>
                    <a:pt x="736" y="2873"/>
                  </a:lnTo>
                  <a:lnTo>
                    <a:pt x="691" y="2844"/>
                  </a:lnTo>
                  <a:lnTo>
                    <a:pt x="646" y="2814"/>
                  </a:lnTo>
                  <a:lnTo>
                    <a:pt x="604" y="2782"/>
                  </a:lnTo>
                  <a:lnTo>
                    <a:pt x="562" y="2749"/>
                  </a:lnTo>
                  <a:lnTo>
                    <a:pt x="522" y="2714"/>
                  </a:lnTo>
                  <a:lnTo>
                    <a:pt x="483" y="2679"/>
                  </a:lnTo>
                  <a:lnTo>
                    <a:pt x="445" y="2641"/>
                  </a:lnTo>
                  <a:lnTo>
                    <a:pt x="409" y="2603"/>
                  </a:lnTo>
                  <a:lnTo>
                    <a:pt x="374" y="2564"/>
                  </a:lnTo>
                  <a:lnTo>
                    <a:pt x="340" y="2523"/>
                  </a:lnTo>
                  <a:lnTo>
                    <a:pt x="308" y="2481"/>
                  </a:lnTo>
                  <a:lnTo>
                    <a:pt x="277" y="2438"/>
                  </a:lnTo>
                  <a:lnTo>
                    <a:pt x="247" y="2394"/>
                  </a:lnTo>
                  <a:lnTo>
                    <a:pt x="220" y="2349"/>
                  </a:lnTo>
                  <a:lnTo>
                    <a:pt x="193" y="2303"/>
                  </a:lnTo>
                  <a:lnTo>
                    <a:pt x="169" y="2257"/>
                  </a:lnTo>
                  <a:lnTo>
                    <a:pt x="146" y="2209"/>
                  </a:lnTo>
                  <a:lnTo>
                    <a:pt x="124" y="2161"/>
                  </a:lnTo>
                  <a:lnTo>
                    <a:pt x="104" y="2111"/>
                  </a:lnTo>
                  <a:lnTo>
                    <a:pt x="86" y="2061"/>
                  </a:lnTo>
                  <a:lnTo>
                    <a:pt x="69" y="2010"/>
                  </a:lnTo>
                  <a:lnTo>
                    <a:pt x="54" y="1959"/>
                  </a:lnTo>
                  <a:lnTo>
                    <a:pt x="41" y="1907"/>
                  </a:lnTo>
                  <a:lnTo>
                    <a:pt x="29" y="1854"/>
                  </a:lnTo>
                  <a:lnTo>
                    <a:pt x="20" y="1801"/>
                  </a:lnTo>
                  <a:lnTo>
                    <a:pt x="12" y="1747"/>
                  </a:lnTo>
                  <a:lnTo>
                    <a:pt x="6" y="1693"/>
                  </a:lnTo>
                  <a:lnTo>
                    <a:pt x="2" y="1639"/>
                  </a:lnTo>
                  <a:lnTo>
                    <a:pt x="0" y="1584"/>
                  </a:lnTo>
                  <a:lnTo>
                    <a:pt x="0" y="1529"/>
                  </a:lnTo>
                  <a:lnTo>
                    <a:pt x="2" y="1474"/>
                  </a:lnTo>
                  <a:lnTo>
                    <a:pt x="5" y="1420"/>
                  </a:lnTo>
                  <a:lnTo>
                    <a:pt x="10" y="1366"/>
                  </a:lnTo>
                  <a:lnTo>
                    <a:pt x="18" y="1312"/>
                  </a:lnTo>
                  <a:lnTo>
                    <a:pt x="27" y="1259"/>
                  </a:lnTo>
                  <a:lnTo>
                    <a:pt x="38" y="1206"/>
                  </a:lnTo>
                  <a:lnTo>
                    <a:pt x="51" y="1155"/>
                  </a:lnTo>
                  <a:lnTo>
                    <a:pt x="66" y="1103"/>
                  </a:lnTo>
                  <a:lnTo>
                    <a:pt x="82" y="1052"/>
                  </a:lnTo>
                  <a:lnTo>
                    <a:pt x="100" y="1002"/>
                  </a:lnTo>
                  <a:lnTo>
                    <a:pt x="120" y="953"/>
                  </a:lnTo>
                  <a:lnTo>
                    <a:pt x="141" y="904"/>
                  </a:lnTo>
                  <a:lnTo>
                    <a:pt x="164" y="856"/>
                  </a:lnTo>
                  <a:lnTo>
                    <a:pt x="188" y="809"/>
                  </a:lnTo>
                  <a:lnTo>
                    <a:pt x="215" y="763"/>
                  </a:lnTo>
                  <a:lnTo>
                    <a:pt x="242" y="718"/>
                  </a:lnTo>
                  <a:lnTo>
                    <a:pt x="271" y="674"/>
                  </a:lnTo>
                  <a:lnTo>
                    <a:pt x="302" y="630"/>
                  </a:lnTo>
                  <a:lnTo>
                    <a:pt x="335" y="588"/>
                  </a:lnTo>
                  <a:lnTo>
                    <a:pt x="368" y="547"/>
                  </a:lnTo>
                  <a:lnTo>
                    <a:pt x="403" y="507"/>
                  </a:lnTo>
                  <a:lnTo>
                    <a:pt x="440" y="468"/>
                  </a:lnTo>
                  <a:lnTo>
                    <a:pt x="478" y="431"/>
                  </a:lnTo>
                  <a:lnTo>
                    <a:pt x="517" y="394"/>
                  </a:lnTo>
                  <a:lnTo>
                    <a:pt x="558" y="359"/>
                  </a:lnTo>
                  <a:lnTo>
                    <a:pt x="600" y="325"/>
                  </a:lnTo>
                  <a:lnTo>
                    <a:pt x="643" y="293"/>
                  </a:lnTo>
                  <a:lnTo>
                    <a:pt x="688" y="262"/>
                  </a:lnTo>
                  <a:lnTo>
                    <a:pt x="733" y="233"/>
                  </a:lnTo>
                  <a:lnTo>
                    <a:pt x="780" y="205"/>
                  </a:lnTo>
                  <a:lnTo>
                    <a:pt x="829" y="178"/>
                  </a:lnTo>
                  <a:lnTo>
                    <a:pt x="878" y="153"/>
                  </a:lnTo>
                  <a:lnTo>
                    <a:pt x="928" y="130"/>
                  </a:lnTo>
                  <a:lnTo>
                    <a:pt x="978" y="110"/>
                  </a:lnTo>
                  <a:lnTo>
                    <a:pt x="1028" y="90"/>
                  </a:lnTo>
                  <a:lnTo>
                    <a:pt x="1079" y="73"/>
                  </a:lnTo>
                  <a:lnTo>
                    <a:pt x="1131" y="57"/>
                  </a:lnTo>
                  <a:lnTo>
                    <a:pt x="1184" y="44"/>
                  </a:lnTo>
                  <a:lnTo>
                    <a:pt x="1236" y="32"/>
                  </a:lnTo>
                  <a:lnTo>
                    <a:pt x="1288" y="22"/>
                  </a:lnTo>
                  <a:lnTo>
                    <a:pt x="1341" y="14"/>
                  </a:lnTo>
                  <a:lnTo>
                    <a:pt x="1394" y="8"/>
                  </a:lnTo>
                  <a:lnTo>
                    <a:pt x="1447" y="3"/>
                  </a:lnTo>
                  <a:lnTo>
                    <a:pt x="1500" y="1"/>
                  </a:lnTo>
                  <a:lnTo>
                    <a:pt x="1553" y="0"/>
                  </a:lnTo>
                  <a:lnTo>
                    <a:pt x="1606" y="1"/>
                  </a:lnTo>
                  <a:lnTo>
                    <a:pt x="1660" y="4"/>
                  </a:lnTo>
                  <a:lnTo>
                    <a:pt x="1713" y="8"/>
                  </a:lnTo>
                  <a:lnTo>
                    <a:pt x="1765" y="15"/>
                  </a:lnTo>
                  <a:lnTo>
                    <a:pt x="1818" y="23"/>
                  </a:lnTo>
                  <a:lnTo>
                    <a:pt x="1870" y="34"/>
                  </a:lnTo>
                  <a:lnTo>
                    <a:pt x="1922" y="45"/>
                  </a:lnTo>
                  <a:lnTo>
                    <a:pt x="1974" y="59"/>
                  </a:lnTo>
                  <a:lnTo>
                    <a:pt x="2025" y="75"/>
                  </a:lnTo>
                  <a:lnTo>
                    <a:pt x="2076" y="92"/>
                  </a:lnTo>
                  <a:lnTo>
                    <a:pt x="2126" y="111"/>
                  </a:lnTo>
                  <a:lnTo>
                    <a:pt x="2176" y="132"/>
                  </a:lnTo>
                  <a:lnTo>
                    <a:pt x="2225" y="154"/>
                  </a:lnTo>
                  <a:lnTo>
                    <a:pt x="2274" y="179"/>
                  </a:lnTo>
                  <a:lnTo>
                    <a:pt x="2322" y="206"/>
                  </a:lnTo>
                  <a:lnTo>
                    <a:pt x="2369" y="233"/>
                  </a:lnTo>
                  <a:lnTo>
                    <a:pt x="2415" y="263"/>
                  </a:lnTo>
                  <a:lnTo>
                    <a:pt x="2461" y="295"/>
                  </a:lnTo>
                </a:path>
              </a:pathLst>
            </a:custGeom>
            <a:solidFill>
              <a:srgbClr val="71D18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25" name="Freeform 13"/>
            <p:cNvSpPr>
              <a:spLocks/>
            </p:cNvSpPr>
            <p:nvPr/>
          </p:nvSpPr>
          <p:spPr bwMode="auto">
            <a:xfrm>
              <a:off x="2132" y="1124"/>
              <a:ext cx="2542" cy="2809"/>
            </a:xfrm>
            <a:custGeom>
              <a:avLst/>
              <a:gdLst/>
              <a:ahLst/>
              <a:cxnLst>
                <a:cxn ang="0">
                  <a:pos x="2481" y="490"/>
                </a:cxn>
                <a:cxn ang="0">
                  <a:pos x="2503" y="562"/>
                </a:cxn>
                <a:cxn ang="0">
                  <a:pos x="2522" y="635"/>
                </a:cxn>
                <a:cxn ang="0">
                  <a:pos x="2538" y="710"/>
                </a:cxn>
                <a:cxn ang="0">
                  <a:pos x="2442" y="591"/>
                </a:cxn>
                <a:cxn ang="0">
                  <a:pos x="2286" y="433"/>
                </a:cxn>
                <a:cxn ang="0">
                  <a:pos x="2108" y="305"/>
                </a:cxn>
                <a:cxn ang="0">
                  <a:pos x="1912" y="209"/>
                </a:cxn>
                <a:cxn ang="0">
                  <a:pos x="1703" y="147"/>
                </a:cxn>
                <a:cxn ang="0">
                  <a:pos x="1486" y="120"/>
                </a:cxn>
                <a:cxn ang="0">
                  <a:pos x="1264" y="130"/>
                </a:cxn>
                <a:cxn ang="0">
                  <a:pos x="1044" y="178"/>
                </a:cxn>
                <a:cxn ang="0">
                  <a:pos x="833" y="265"/>
                </a:cxn>
                <a:cxn ang="0">
                  <a:pos x="643" y="383"/>
                </a:cxn>
                <a:cxn ang="0">
                  <a:pos x="479" y="530"/>
                </a:cxn>
                <a:cxn ang="0">
                  <a:pos x="343" y="701"/>
                </a:cxn>
                <a:cxn ang="0">
                  <a:pos x="237" y="892"/>
                </a:cxn>
                <a:cxn ang="0">
                  <a:pos x="163" y="1099"/>
                </a:cxn>
                <a:cxn ang="0">
                  <a:pos x="125" y="1317"/>
                </a:cxn>
                <a:cxn ang="0">
                  <a:pos x="125" y="1543"/>
                </a:cxn>
                <a:cxn ang="0">
                  <a:pos x="164" y="1768"/>
                </a:cxn>
                <a:cxn ang="0">
                  <a:pos x="239" y="1979"/>
                </a:cxn>
                <a:cxn ang="0">
                  <a:pos x="347" y="2171"/>
                </a:cxn>
                <a:cxn ang="0">
                  <a:pos x="484" y="2341"/>
                </a:cxn>
                <a:cxn ang="0">
                  <a:pos x="647" y="2485"/>
                </a:cxn>
                <a:cxn ang="0">
                  <a:pos x="833" y="2601"/>
                </a:cxn>
                <a:cxn ang="0">
                  <a:pos x="1037" y="2685"/>
                </a:cxn>
                <a:cxn ang="0">
                  <a:pos x="1256" y="2734"/>
                </a:cxn>
                <a:cxn ang="0">
                  <a:pos x="1262" y="2757"/>
                </a:cxn>
                <a:cxn ang="0">
                  <a:pos x="1191" y="2775"/>
                </a:cxn>
                <a:cxn ang="0">
                  <a:pos x="1121" y="2792"/>
                </a:cxn>
                <a:cxn ang="0">
                  <a:pos x="1049" y="2805"/>
                </a:cxn>
                <a:cxn ang="0">
                  <a:pos x="876" y="2754"/>
                </a:cxn>
                <a:cxn ang="0">
                  <a:pos x="682" y="2654"/>
                </a:cxn>
                <a:cxn ang="0">
                  <a:pos x="508" y="2528"/>
                </a:cxn>
                <a:cxn ang="0">
                  <a:pos x="355" y="2377"/>
                </a:cxn>
                <a:cxn ang="0">
                  <a:pos x="226" y="2205"/>
                </a:cxn>
                <a:cxn ang="0">
                  <a:pos x="124" y="2015"/>
                </a:cxn>
                <a:cxn ang="0">
                  <a:pos x="51" y="1809"/>
                </a:cxn>
                <a:cxn ang="0">
                  <a:pos x="9" y="1591"/>
                </a:cxn>
                <a:cxn ang="0">
                  <a:pos x="2" y="1366"/>
                </a:cxn>
                <a:cxn ang="0">
                  <a:pos x="29" y="1148"/>
                </a:cxn>
                <a:cxn ang="0">
                  <a:pos x="88" y="939"/>
                </a:cxn>
                <a:cxn ang="0">
                  <a:pos x="178" y="743"/>
                </a:cxn>
                <a:cxn ang="0">
                  <a:pos x="295" y="562"/>
                </a:cxn>
                <a:cxn ang="0">
                  <a:pos x="439" y="401"/>
                </a:cxn>
                <a:cxn ang="0">
                  <a:pos x="608" y="262"/>
                </a:cxn>
                <a:cxn ang="0">
                  <a:pos x="798" y="148"/>
                </a:cxn>
                <a:cxn ang="0">
                  <a:pos x="1006" y="65"/>
                </a:cxn>
                <a:cxn ang="0">
                  <a:pos x="1221" y="15"/>
                </a:cxn>
                <a:cxn ang="0">
                  <a:pos x="1437" y="0"/>
                </a:cxn>
                <a:cxn ang="0">
                  <a:pos x="1653" y="16"/>
                </a:cxn>
                <a:cxn ang="0">
                  <a:pos x="1863" y="66"/>
                </a:cxn>
                <a:cxn ang="0">
                  <a:pos x="2063" y="146"/>
                </a:cxn>
                <a:cxn ang="0">
                  <a:pos x="2251" y="257"/>
                </a:cxn>
                <a:cxn ang="0">
                  <a:pos x="2423" y="397"/>
                </a:cxn>
              </a:cxnLst>
              <a:rect l="0" t="0" r="r" b="b"/>
              <a:pathLst>
                <a:path w="2542" h="2809">
                  <a:moveTo>
                    <a:pt x="2463" y="437"/>
                  </a:moveTo>
                  <a:lnTo>
                    <a:pt x="2469" y="455"/>
                  </a:lnTo>
                  <a:lnTo>
                    <a:pt x="2476" y="472"/>
                  </a:lnTo>
                  <a:lnTo>
                    <a:pt x="2481" y="490"/>
                  </a:lnTo>
                  <a:lnTo>
                    <a:pt x="2487" y="508"/>
                  </a:lnTo>
                  <a:lnTo>
                    <a:pt x="2492" y="526"/>
                  </a:lnTo>
                  <a:lnTo>
                    <a:pt x="2498" y="544"/>
                  </a:lnTo>
                  <a:lnTo>
                    <a:pt x="2503" y="562"/>
                  </a:lnTo>
                  <a:lnTo>
                    <a:pt x="2508" y="580"/>
                  </a:lnTo>
                  <a:lnTo>
                    <a:pt x="2513" y="599"/>
                  </a:lnTo>
                  <a:lnTo>
                    <a:pt x="2518" y="617"/>
                  </a:lnTo>
                  <a:lnTo>
                    <a:pt x="2522" y="635"/>
                  </a:lnTo>
                  <a:lnTo>
                    <a:pt x="2526" y="654"/>
                  </a:lnTo>
                  <a:lnTo>
                    <a:pt x="2530" y="673"/>
                  </a:lnTo>
                  <a:lnTo>
                    <a:pt x="2534" y="691"/>
                  </a:lnTo>
                  <a:lnTo>
                    <a:pt x="2538" y="710"/>
                  </a:lnTo>
                  <a:lnTo>
                    <a:pt x="2541" y="729"/>
                  </a:lnTo>
                  <a:lnTo>
                    <a:pt x="2510" y="681"/>
                  </a:lnTo>
                  <a:lnTo>
                    <a:pt x="2477" y="635"/>
                  </a:lnTo>
                  <a:lnTo>
                    <a:pt x="2442" y="591"/>
                  </a:lnTo>
                  <a:lnTo>
                    <a:pt x="2405" y="549"/>
                  </a:lnTo>
                  <a:lnTo>
                    <a:pt x="2367" y="508"/>
                  </a:lnTo>
                  <a:lnTo>
                    <a:pt x="2327" y="470"/>
                  </a:lnTo>
                  <a:lnTo>
                    <a:pt x="2286" y="433"/>
                  </a:lnTo>
                  <a:lnTo>
                    <a:pt x="2243" y="398"/>
                  </a:lnTo>
                  <a:lnTo>
                    <a:pt x="2199" y="365"/>
                  </a:lnTo>
                  <a:lnTo>
                    <a:pt x="2154" y="334"/>
                  </a:lnTo>
                  <a:lnTo>
                    <a:pt x="2108" y="305"/>
                  </a:lnTo>
                  <a:lnTo>
                    <a:pt x="2060" y="278"/>
                  </a:lnTo>
                  <a:lnTo>
                    <a:pt x="2012" y="253"/>
                  </a:lnTo>
                  <a:lnTo>
                    <a:pt x="1963" y="230"/>
                  </a:lnTo>
                  <a:lnTo>
                    <a:pt x="1912" y="209"/>
                  </a:lnTo>
                  <a:lnTo>
                    <a:pt x="1861" y="191"/>
                  </a:lnTo>
                  <a:lnTo>
                    <a:pt x="1809" y="174"/>
                  </a:lnTo>
                  <a:lnTo>
                    <a:pt x="1756" y="160"/>
                  </a:lnTo>
                  <a:lnTo>
                    <a:pt x="1703" y="147"/>
                  </a:lnTo>
                  <a:lnTo>
                    <a:pt x="1650" y="137"/>
                  </a:lnTo>
                  <a:lnTo>
                    <a:pt x="1595" y="129"/>
                  </a:lnTo>
                  <a:lnTo>
                    <a:pt x="1541" y="123"/>
                  </a:lnTo>
                  <a:lnTo>
                    <a:pt x="1486" y="120"/>
                  </a:lnTo>
                  <a:lnTo>
                    <a:pt x="1431" y="119"/>
                  </a:lnTo>
                  <a:lnTo>
                    <a:pt x="1375" y="121"/>
                  </a:lnTo>
                  <a:lnTo>
                    <a:pt x="1320" y="124"/>
                  </a:lnTo>
                  <a:lnTo>
                    <a:pt x="1264" y="130"/>
                  </a:lnTo>
                  <a:lnTo>
                    <a:pt x="1209" y="138"/>
                  </a:lnTo>
                  <a:lnTo>
                    <a:pt x="1154" y="149"/>
                  </a:lnTo>
                  <a:lnTo>
                    <a:pt x="1099" y="163"/>
                  </a:lnTo>
                  <a:lnTo>
                    <a:pt x="1044" y="178"/>
                  </a:lnTo>
                  <a:lnTo>
                    <a:pt x="990" y="197"/>
                  </a:lnTo>
                  <a:lnTo>
                    <a:pt x="936" y="217"/>
                  </a:lnTo>
                  <a:lnTo>
                    <a:pt x="883" y="240"/>
                  </a:lnTo>
                  <a:lnTo>
                    <a:pt x="833" y="265"/>
                  </a:lnTo>
                  <a:lnTo>
                    <a:pt x="783" y="291"/>
                  </a:lnTo>
                  <a:lnTo>
                    <a:pt x="735" y="320"/>
                  </a:lnTo>
                  <a:lnTo>
                    <a:pt x="688" y="351"/>
                  </a:lnTo>
                  <a:lnTo>
                    <a:pt x="643" y="383"/>
                  </a:lnTo>
                  <a:lnTo>
                    <a:pt x="600" y="418"/>
                  </a:lnTo>
                  <a:lnTo>
                    <a:pt x="558" y="454"/>
                  </a:lnTo>
                  <a:lnTo>
                    <a:pt x="517" y="491"/>
                  </a:lnTo>
                  <a:lnTo>
                    <a:pt x="479" y="530"/>
                  </a:lnTo>
                  <a:lnTo>
                    <a:pt x="442" y="571"/>
                  </a:lnTo>
                  <a:lnTo>
                    <a:pt x="407" y="613"/>
                  </a:lnTo>
                  <a:lnTo>
                    <a:pt x="374" y="657"/>
                  </a:lnTo>
                  <a:lnTo>
                    <a:pt x="343" y="701"/>
                  </a:lnTo>
                  <a:lnTo>
                    <a:pt x="313" y="748"/>
                  </a:lnTo>
                  <a:lnTo>
                    <a:pt x="286" y="795"/>
                  </a:lnTo>
                  <a:lnTo>
                    <a:pt x="260" y="843"/>
                  </a:lnTo>
                  <a:lnTo>
                    <a:pt x="237" y="892"/>
                  </a:lnTo>
                  <a:lnTo>
                    <a:pt x="215" y="942"/>
                  </a:lnTo>
                  <a:lnTo>
                    <a:pt x="195" y="994"/>
                  </a:lnTo>
                  <a:lnTo>
                    <a:pt x="178" y="1046"/>
                  </a:lnTo>
                  <a:lnTo>
                    <a:pt x="163" y="1099"/>
                  </a:lnTo>
                  <a:lnTo>
                    <a:pt x="151" y="1152"/>
                  </a:lnTo>
                  <a:lnTo>
                    <a:pt x="140" y="1207"/>
                  </a:lnTo>
                  <a:lnTo>
                    <a:pt x="131" y="1262"/>
                  </a:lnTo>
                  <a:lnTo>
                    <a:pt x="125" y="1317"/>
                  </a:lnTo>
                  <a:lnTo>
                    <a:pt x="121" y="1373"/>
                  </a:lnTo>
                  <a:lnTo>
                    <a:pt x="120" y="1430"/>
                  </a:lnTo>
                  <a:lnTo>
                    <a:pt x="121" y="1486"/>
                  </a:lnTo>
                  <a:lnTo>
                    <a:pt x="125" y="1543"/>
                  </a:lnTo>
                  <a:lnTo>
                    <a:pt x="131" y="1600"/>
                  </a:lnTo>
                  <a:lnTo>
                    <a:pt x="140" y="1657"/>
                  </a:lnTo>
                  <a:lnTo>
                    <a:pt x="151" y="1713"/>
                  </a:lnTo>
                  <a:lnTo>
                    <a:pt x="164" y="1768"/>
                  </a:lnTo>
                  <a:lnTo>
                    <a:pt x="179" y="1822"/>
                  </a:lnTo>
                  <a:lnTo>
                    <a:pt x="197" y="1876"/>
                  </a:lnTo>
                  <a:lnTo>
                    <a:pt x="217" y="1928"/>
                  </a:lnTo>
                  <a:lnTo>
                    <a:pt x="239" y="1979"/>
                  </a:lnTo>
                  <a:lnTo>
                    <a:pt x="263" y="2029"/>
                  </a:lnTo>
                  <a:lnTo>
                    <a:pt x="289" y="2077"/>
                  </a:lnTo>
                  <a:lnTo>
                    <a:pt x="317" y="2125"/>
                  </a:lnTo>
                  <a:lnTo>
                    <a:pt x="347" y="2171"/>
                  </a:lnTo>
                  <a:lnTo>
                    <a:pt x="379" y="2215"/>
                  </a:lnTo>
                  <a:lnTo>
                    <a:pt x="412" y="2258"/>
                  </a:lnTo>
                  <a:lnTo>
                    <a:pt x="447" y="2300"/>
                  </a:lnTo>
                  <a:lnTo>
                    <a:pt x="484" y="2341"/>
                  </a:lnTo>
                  <a:lnTo>
                    <a:pt x="523" y="2379"/>
                  </a:lnTo>
                  <a:lnTo>
                    <a:pt x="563" y="2416"/>
                  </a:lnTo>
                  <a:lnTo>
                    <a:pt x="604" y="2452"/>
                  </a:lnTo>
                  <a:lnTo>
                    <a:pt x="647" y="2485"/>
                  </a:lnTo>
                  <a:lnTo>
                    <a:pt x="692" y="2517"/>
                  </a:lnTo>
                  <a:lnTo>
                    <a:pt x="738" y="2547"/>
                  </a:lnTo>
                  <a:lnTo>
                    <a:pt x="784" y="2575"/>
                  </a:lnTo>
                  <a:lnTo>
                    <a:pt x="833" y="2601"/>
                  </a:lnTo>
                  <a:lnTo>
                    <a:pt x="882" y="2625"/>
                  </a:lnTo>
                  <a:lnTo>
                    <a:pt x="933" y="2647"/>
                  </a:lnTo>
                  <a:lnTo>
                    <a:pt x="984" y="2667"/>
                  </a:lnTo>
                  <a:lnTo>
                    <a:pt x="1037" y="2685"/>
                  </a:lnTo>
                  <a:lnTo>
                    <a:pt x="1090" y="2701"/>
                  </a:lnTo>
                  <a:lnTo>
                    <a:pt x="1145" y="2714"/>
                  </a:lnTo>
                  <a:lnTo>
                    <a:pt x="1200" y="2725"/>
                  </a:lnTo>
                  <a:lnTo>
                    <a:pt x="1256" y="2734"/>
                  </a:lnTo>
                  <a:lnTo>
                    <a:pt x="1313" y="2740"/>
                  </a:lnTo>
                  <a:lnTo>
                    <a:pt x="1296" y="2746"/>
                  </a:lnTo>
                  <a:lnTo>
                    <a:pt x="1278" y="2751"/>
                  </a:lnTo>
                  <a:lnTo>
                    <a:pt x="1262" y="2757"/>
                  </a:lnTo>
                  <a:lnTo>
                    <a:pt x="1244" y="2761"/>
                  </a:lnTo>
                  <a:lnTo>
                    <a:pt x="1227" y="2766"/>
                  </a:lnTo>
                  <a:lnTo>
                    <a:pt x="1209" y="2771"/>
                  </a:lnTo>
                  <a:lnTo>
                    <a:pt x="1191" y="2775"/>
                  </a:lnTo>
                  <a:lnTo>
                    <a:pt x="1174" y="2780"/>
                  </a:lnTo>
                  <a:lnTo>
                    <a:pt x="1156" y="2784"/>
                  </a:lnTo>
                  <a:lnTo>
                    <a:pt x="1139" y="2788"/>
                  </a:lnTo>
                  <a:lnTo>
                    <a:pt x="1121" y="2792"/>
                  </a:lnTo>
                  <a:lnTo>
                    <a:pt x="1103" y="2795"/>
                  </a:lnTo>
                  <a:lnTo>
                    <a:pt x="1086" y="2799"/>
                  </a:lnTo>
                  <a:lnTo>
                    <a:pt x="1067" y="2802"/>
                  </a:lnTo>
                  <a:lnTo>
                    <a:pt x="1049" y="2805"/>
                  </a:lnTo>
                  <a:lnTo>
                    <a:pt x="1032" y="2808"/>
                  </a:lnTo>
                  <a:lnTo>
                    <a:pt x="979" y="2792"/>
                  </a:lnTo>
                  <a:lnTo>
                    <a:pt x="926" y="2774"/>
                  </a:lnTo>
                  <a:lnTo>
                    <a:pt x="876" y="2754"/>
                  </a:lnTo>
                  <a:lnTo>
                    <a:pt x="826" y="2731"/>
                  </a:lnTo>
                  <a:lnTo>
                    <a:pt x="777" y="2708"/>
                  </a:lnTo>
                  <a:lnTo>
                    <a:pt x="729" y="2682"/>
                  </a:lnTo>
                  <a:lnTo>
                    <a:pt x="682" y="2654"/>
                  </a:lnTo>
                  <a:lnTo>
                    <a:pt x="637" y="2625"/>
                  </a:lnTo>
                  <a:lnTo>
                    <a:pt x="592" y="2594"/>
                  </a:lnTo>
                  <a:lnTo>
                    <a:pt x="550" y="2562"/>
                  </a:lnTo>
                  <a:lnTo>
                    <a:pt x="508" y="2528"/>
                  </a:lnTo>
                  <a:lnTo>
                    <a:pt x="467" y="2493"/>
                  </a:lnTo>
                  <a:lnTo>
                    <a:pt x="428" y="2455"/>
                  </a:lnTo>
                  <a:lnTo>
                    <a:pt x="391" y="2417"/>
                  </a:lnTo>
                  <a:lnTo>
                    <a:pt x="355" y="2377"/>
                  </a:lnTo>
                  <a:lnTo>
                    <a:pt x="320" y="2336"/>
                  </a:lnTo>
                  <a:lnTo>
                    <a:pt x="287" y="2294"/>
                  </a:lnTo>
                  <a:lnTo>
                    <a:pt x="256" y="2250"/>
                  </a:lnTo>
                  <a:lnTo>
                    <a:pt x="226" y="2205"/>
                  </a:lnTo>
                  <a:lnTo>
                    <a:pt x="198" y="2159"/>
                  </a:lnTo>
                  <a:lnTo>
                    <a:pt x="171" y="2112"/>
                  </a:lnTo>
                  <a:lnTo>
                    <a:pt x="147" y="2063"/>
                  </a:lnTo>
                  <a:lnTo>
                    <a:pt x="124" y="2015"/>
                  </a:lnTo>
                  <a:lnTo>
                    <a:pt x="103" y="1965"/>
                  </a:lnTo>
                  <a:lnTo>
                    <a:pt x="83" y="1913"/>
                  </a:lnTo>
                  <a:lnTo>
                    <a:pt x="66" y="1862"/>
                  </a:lnTo>
                  <a:lnTo>
                    <a:pt x="51" y="1809"/>
                  </a:lnTo>
                  <a:lnTo>
                    <a:pt x="37" y="1755"/>
                  </a:lnTo>
                  <a:lnTo>
                    <a:pt x="26" y="1701"/>
                  </a:lnTo>
                  <a:lnTo>
                    <a:pt x="17" y="1646"/>
                  </a:lnTo>
                  <a:lnTo>
                    <a:pt x="9" y="1591"/>
                  </a:lnTo>
                  <a:lnTo>
                    <a:pt x="4" y="1534"/>
                  </a:lnTo>
                  <a:lnTo>
                    <a:pt x="1" y="1478"/>
                  </a:lnTo>
                  <a:lnTo>
                    <a:pt x="0" y="1422"/>
                  </a:lnTo>
                  <a:lnTo>
                    <a:pt x="2" y="1366"/>
                  </a:lnTo>
                  <a:lnTo>
                    <a:pt x="6" y="1311"/>
                  </a:lnTo>
                  <a:lnTo>
                    <a:pt x="11" y="1257"/>
                  </a:lnTo>
                  <a:lnTo>
                    <a:pt x="19" y="1202"/>
                  </a:lnTo>
                  <a:lnTo>
                    <a:pt x="29" y="1148"/>
                  </a:lnTo>
                  <a:lnTo>
                    <a:pt x="41" y="1095"/>
                  </a:lnTo>
                  <a:lnTo>
                    <a:pt x="55" y="1043"/>
                  </a:lnTo>
                  <a:lnTo>
                    <a:pt x="70" y="990"/>
                  </a:lnTo>
                  <a:lnTo>
                    <a:pt x="88" y="939"/>
                  </a:lnTo>
                  <a:lnTo>
                    <a:pt x="107" y="889"/>
                  </a:lnTo>
                  <a:lnTo>
                    <a:pt x="129" y="839"/>
                  </a:lnTo>
                  <a:lnTo>
                    <a:pt x="152" y="791"/>
                  </a:lnTo>
                  <a:lnTo>
                    <a:pt x="178" y="743"/>
                  </a:lnTo>
                  <a:lnTo>
                    <a:pt x="204" y="696"/>
                  </a:lnTo>
                  <a:lnTo>
                    <a:pt x="233" y="650"/>
                  </a:lnTo>
                  <a:lnTo>
                    <a:pt x="263" y="605"/>
                  </a:lnTo>
                  <a:lnTo>
                    <a:pt x="295" y="562"/>
                  </a:lnTo>
                  <a:lnTo>
                    <a:pt x="329" y="520"/>
                  </a:lnTo>
                  <a:lnTo>
                    <a:pt x="364" y="479"/>
                  </a:lnTo>
                  <a:lnTo>
                    <a:pt x="401" y="439"/>
                  </a:lnTo>
                  <a:lnTo>
                    <a:pt x="439" y="401"/>
                  </a:lnTo>
                  <a:lnTo>
                    <a:pt x="479" y="363"/>
                  </a:lnTo>
                  <a:lnTo>
                    <a:pt x="520" y="328"/>
                  </a:lnTo>
                  <a:lnTo>
                    <a:pt x="563" y="294"/>
                  </a:lnTo>
                  <a:lnTo>
                    <a:pt x="608" y="262"/>
                  </a:lnTo>
                  <a:lnTo>
                    <a:pt x="653" y="230"/>
                  </a:lnTo>
                  <a:lnTo>
                    <a:pt x="700" y="201"/>
                  </a:lnTo>
                  <a:lnTo>
                    <a:pt x="749" y="174"/>
                  </a:lnTo>
                  <a:lnTo>
                    <a:pt x="798" y="148"/>
                  </a:lnTo>
                  <a:lnTo>
                    <a:pt x="849" y="124"/>
                  </a:lnTo>
                  <a:lnTo>
                    <a:pt x="901" y="102"/>
                  </a:lnTo>
                  <a:lnTo>
                    <a:pt x="953" y="82"/>
                  </a:lnTo>
                  <a:lnTo>
                    <a:pt x="1006" y="65"/>
                  </a:lnTo>
                  <a:lnTo>
                    <a:pt x="1059" y="49"/>
                  </a:lnTo>
                  <a:lnTo>
                    <a:pt x="1113" y="36"/>
                  </a:lnTo>
                  <a:lnTo>
                    <a:pt x="1167" y="25"/>
                  </a:lnTo>
                  <a:lnTo>
                    <a:pt x="1221" y="15"/>
                  </a:lnTo>
                  <a:lnTo>
                    <a:pt x="1275" y="8"/>
                  </a:lnTo>
                  <a:lnTo>
                    <a:pt x="1329" y="3"/>
                  </a:lnTo>
                  <a:lnTo>
                    <a:pt x="1383" y="0"/>
                  </a:lnTo>
                  <a:lnTo>
                    <a:pt x="1437" y="0"/>
                  </a:lnTo>
                  <a:lnTo>
                    <a:pt x="1491" y="1"/>
                  </a:lnTo>
                  <a:lnTo>
                    <a:pt x="1545" y="4"/>
                  </a:lnTo>
                  <a:lnTo>
                    <a:pt x="1599" y="10"/>
                  </a:lnTo>
                  <a:lnTo>
                    <a:pt x="1653" y="16"/>
                  </a:lnTo>
                  <a:lnTo>
                    <a:pt x="1706" y="26"/>
                  </a:lnTo>
                  <a:lnTo>
                    <a:pt x="1758" y="37"/>
                  </a:lnTo>
                  <a:lnTo>
                    <a:pt x="1810" y="50"/>
                  </a:lnTo>
                  <a:lnTo>
                    <a:pt x="1863" y="66"/>
                  </a:lnTo>
                  <a:lnTo>
                    <a:pt x="1914" y="83"/>
                  </a:lnTo>
                  <a:lnTo>
                    <a:pt x="1964" y="102"/>
                  </a:lnTo>
                  <a:lnTo>
                    <a:pt x="2014" y="123"/>
                  </a:lnTo>
                  <a:lnTo>
                    <a:pt x="2063" y="146"/>
                  </a:lnTo>
                  <a:lnTo>
                    <a:pt x="2112" y="171"/>
                  </a:lnTo>
                  <a:lnTo>
                    <a:pt x="2159" y="198"/>
                  </a:lnTo>
                  <a:lnTo>
                    <a:pt x="2206" y="226"/>
                  </a:lnTo>
                  <a:lnTo>
                    <a:pt x="2251" y="257"/>
                  </a:lnTo>
                  <a:lnTo>
                    <a:pt x="2296" y="289"/>
                  </a:lnTo>
                  <a:lnTo>
                    <a:pt x="2339" y="323"/>
                  </a:lnTo>
                  <a:lnTo>
                    <a:pt x="2382" y="359"/>
                  </a:lnTo>
                  <a:lnTo>
                    <a:pt x="2423" y="397"/>
                  </a:lnTo>
                  <a:lnTo>
                    <a:pt x="2463" y="437"/>
                  </a:lnTo>
                </a:path>
              </a:pathLst>
            </a:custGeom>
            <a:solidFill>
              <a:srgbClr val="78D58D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26" name="Freeform 14"/>
            <p:cNvSpPr>
              <a:spLocks/>
            </p:cNvSpPr>
            <p:nvPr/>
          </p:nvSpPr>
          <p:spPr bwMode="auto">
            <a:xfrm>
              <a:off x="2252" y="1243"/>
              <a:ext cx="2450" cy="2622"/>
            </a:xfrm>
            <a:custGeom>
              <a:avLst/>
              <a:gdLst/>
              <a:ahLst/>
              <a:cxnLst>
                <a:cxn ang="0">
                  <a:pos x="2430" y="666"/>
                </a:cxn>
                <a:cxn ang="0">
                  <a:pos x="2440" y="743"/>
                </a:cxn>
                <a:cxn ang="0">
                  <a:pos x="2446" y="821"/>
                </a:cxn>
                <a:cxn ang="0">
                  <a:pos x="2449" y="899"/>
                </a:cxn>
                <a:cxn ang="0">
                  <a:pos x="2449" y="928"/>
                </a:cxn>
                <a:cxn ang="0">
                  <a:pos x="2449" y="940"/>
                </a:cxn>
                <a:cxn ang="0">
                  <a:pos x="2384" y="783"/>
                </a:cxn>
                <a:cxn ang="0">
                  <a:pos x="2265" y="591"/>
                </a:cxn>
                <a:cxn ang="0">
                  <a:pos x="2115" y="427"/>
                </a:cxn>
                <a:cxn ang="0">
                  <a:pos x="1938" y="295"/>
                </a:cxn>
                <a:cxn ang="0">
                  <a:pos x="1740" y="198"/>
                </a:cxn>
                <a:cxn ang="0">
                  <a:pos x="1525" y="138"/>
                </a:cxn>
                <a:cxn ang="0">
                  <a:pos x="1301" y="119"/>
                </a:cxn>
                <a:cxn ang="0">
                  <a:pos x="1071" y="144"/>
                </a:cxn>
                <a:cxn ang="0">
                  <a:pos x="847" y="214"/>
                </a:cxn>
                <a:cxn ang="0">
                  <a:pos x="647" y="322"/>
                </a:cxn>
                <a:cxn ang="0">
                  <a:pos x="474" y="464"/>
                </a:cxn>
                <a:cxn ang="0">
                  <a:pos x="331" y="634"/>
                </a:cxn>
                <a:cxn ang="0">
                  <a:pos x="223" y="826"/>
                </a:cxn>
                <a:cxn ang="0">
                  <a:pos x="151" y="1037"/>
                </a:cxn>
                <a:cxn ang="0">
                  <a:pos x="120" y="1261"/>
                </a:cxn>
                <a:cxn ang="0">
                  <a:pos x="132" y="1491"/>
                </a:cxn>
                <a:cxn ang="0">
                  <a:pos x="190" y="1718"/>
                </a:cxn>
                <a:cxn ang="0">
                  <a:pos x="287" y="1924"/>
                </a:cxn>
                <a:cxn ang="0">
                  <a:pos x="419" y="2105"/>
                </a:cxn>
                <a:cxn ang="0">
                  <a:pos x="582" y="2257"/>
                </a:cxn>
                <a:cxn ang="0">
                  <a:pos x="769" y="2375"/>
                </a:cxn>
                <a:cxn ang="0">
                  <a:pos x="977" y="2458"/>
                </a:cxn>
                <a:cxn ang="0">
                  <a:pos x="1199" y="2501"/>
                </a:cxn>
                <a:cxn ang="0">
                  <a:pos x="1432" y="2501"/>
                </a:cxn>
                <a:cxn ang="0">
                  <a:pos x="1437" y="2522"/>
                </a:cxn>
                <a:cxn ang="0">
                  <a:pos x="1364" y="2556"/>
                </a:cxn>
                <a:cxn ang="0">
                  <a:pos x="1289" y="2587"/>
                </a:cxn>
                <a:cxn ang="0">
                  <a:pos x="1212" y="2615"/>
                </a:cxn>
                <a:cxn ang="0">
                  <a:pos x="1025" y="2595"/>
                </a:cxn>
                <a:cxn ang="0">
                  <a:pos x="813" y="2528"/>
                </a:cxn>
                <a:cxn ang="0">
                  <a:pos x="618" y="2428"/>
                </a:cxn>
                <a:cxn ang="0">
                  <a:pos x="443" y="2297"/>
                </a:cxn>
                <a:cxn ang="0">
                  <a:pos x="292" y="2139"/>
                </a:cxn>
                <a:cxn ang="0">
                  <a:pos x="169" y="1958"/>
                </a:cxn>
                <a:cxn ang="0">
                  <a:pos x="77" y="1757"/>
                </a:cxn>
                <a:cxn ang="0">
                  <a:pos x="20" y="1538"/>
                </a:cxn>
                <a:cxn ang="0">
                  <a:pos x="0" y="1311"/>
                </a:cxn>
                <a:cxn ang="0">
                  <a:pos x="20" y="1088"/>
                </a:cxn>
                <a:cxn ang="0">
                  <a:pos x="75" y="875"/>
                </a:cxn>
                <a:cxn ang="0">
                  <a:pos x="166" y="676"/>
                </a:cxn>
                <a:cxn ang="0">
                  <a:pos x="287" y="494"/>
                </a:cxn>
                <a:cxn ang="0">
                  <a:pos x="438" y="335"/>
                </a:cxn>
                <a:cxn ang="0">
                  <a:pos x="615" y="201"/>
                </a:cxn>
                <a:cxn ang="0">
                  <a:pos x="816" y="98"/>
                </a:cxn>
                <a:cxn ang="0">
                  <a:pos x="1034" y="30"/>
                </a:cxn>
                <a:cxn ang="0">
                  <a:pos x="1255" y="2"/>
                </a:cxn>
                <a:cxn ang="0">
                  <a:pos x="1475" y="10"/>
                </a:cxn>
                <a:cxn ang="0">
                  <a:pos x="1689" y="55"/>
                </a:cxn>
                <a:cxn ang="0">
                  <a:pos x="1892" y="134"/>
                </a:cxn>
                <a:cxn ang="0">
                  <a:pos x="2079" y="246"/>
                </a:cxn>
                <a:cxn ang="0">
                  <a:pos x="2247" y="389"/>
                </a:cxn>
                <a:cxn ang="0">
                  <a:pos x="2390" y="562"/>
                </a:cxn>
              </a:cxnLst>
              <a:rect l="0" t="0" r="r" b="b"/>
              <a:pathLst>
                <a:path w="2450" h="2622">
                  <a:moveTo>
                    <a:pt x="2421" y="610"/>
                  </a:moveTo>
                  <a:lnTo>
                    <a:pt x="2425" y="629"/>
                  </a:lnTo>
                  <a:lnTo>
                    <a:pt x="2427" y="647"/>
                  </a:lnTo>
                  <a:lnTo>
                    <a:pt x="2430" y="666"/>
                  </a:lnTo>
                  <a:lnTo>
                    <a:pt x="2433" y="685"/>
                  </a:lnTo>
                  <a:lnTo>
                    <a:pt x="2436" y="704"/>
                  </a:lnTo>
                  <a:lnTo>
                    <a:pt x="2438" y="724"/>
                  </a:lnTo>
                  <a:lnTo>
                    <a:pt x="2440" y="743"/>
                  </a:lnTo>
                  <a:lnTo>
                    <a:pt x="2442" y="763"/>
                  </a:lnTo>
                  <a:lnTo>
                    <a:pt x="2444" y="782"/>
                  </a:lnTo>
                  <a:lnTo>
                    <a:pt x="2445" y="801"/>
                  </a:lnTo>
                  <a:lnTo>
                    <a:pt x="2446" y="821"/>
                  </a:lnTo>
                  <a:lnTo>
                    <a:pt x="2447" y="840"/>
                  </a:lnTo>
                  <a:lnTo>
                    <a:pt x="2448" y="860"/>
                  </a:lnTo>
                  <a:lnTo>
                    <a:pt x="2448" y="880"/>
                  </a:lnTo>
                  <a:lnTo>
                    <a:pt x="2449" y="899"/>
                  </a:lnTo>
                  <a:lnTo>
                    <a:pt x="2449" y="919"/>
                  </a:lnTo>
                  <a:lnTo>
                    <a:pt x="2449" y="922"/>
                  </a:lnTo>
                  <a:lnTo>
                    <a:pt x="2449" y="925"/>
                  </a:lnTo>
                  <a:lnTo>
                    <a:pt x="2449" y="928"/>
                  </a:lnTo>
                  <a:lnTo>
                    <a:pt x="2449" y="931"/>
                  </a:lnTo>
                  <a:lnTo>
                    <a:pt x="2449" y="934"/>
                  </a:lnTo>
                  <a:lnTo>
                    <a:pt x="2449" y="937"/>
                  </a:lnTo>
                  <a:lnTo>
                    <a:pt x="2449" y="940"/>
                  </a:lnTo>
                  <a:lnTo>
                    <a:pt x="2449" y="944"/>
                  </a:lnTo>
                  <a:lnTo>
                    <a:pt x="2430" y="888"/>
                  </a:lnTo>
                  <a:lnTo>
                    <a:pt x="2408" y="835"/>
                  </a:lnTo>
                  <a:lnTo>
                    <a:pt x="2384" y="783"/>
                  </a:lnTo>
                  <a:lnTo>
                    <a:pt x="2358" y="732"/>
                  </a:lnTo>
                  <a:lnTo>
                    <a:pt x="2329" y="683"/>
                  </a:lnTo>
                  <a:lnTo>
                    <a:pt x="2298" y="636"/>
                  </a:lnTo>
                  <a:lnTo>
                    <a:pt x="2265" y="591"/>
                  </a:lnTo>
                  <a:lnTo>
                    <a:pt x="2231" y="547"/>
                  </a:lnTo>
                  <a:lnTo>
                    <a:pt x="2194" y="505"/>
                  </a:lnTo>
                  <a:lnTo>
                    <a:pt x="2155" y="465"/>
                  </a:lnTo>
                  <a:lnTo>
                    <a:pt x="2115" y="427"/>
                  </a:lnTo>
                  <a:lnTo>
                    <a:pt x="2073" y="391"/>
                  </a:lnTo>
                  <a:lnTo>
                    <a:pt x="2030" y="357"/>
                  </a:lnTo>
                  <a:lnTo>
                    <a:pt x="1984" y="325"/>
                  </a:lnTo>
                  <a:lnTo>
                    <a:pt x="1938" y="295"/>
                  </a:lnTo>
                  <a:lnTo>
                    <a:pt x="1890" y="267"/>
                  </a:lnTo>
                  <a:lnTo>
                    <a:pt x="1841" y="242"/>
                  </a:lnTo>
                  <a:lnTo>
                    <a:pt x="1791" y="218"/>
                  </a:lnTo>
                  <a:lnTo>
                    <a:pt x="1740" y="198"/>
                  </a:lnTo>
                  <a:lnTo>
                    <a:pt x="1687" y="179"/>
                  </a:lnTo>
                  <a:lnTo>
                    <a:pt x="1634" y="163"/>
                  </a:lnTo>
                  <a:lnTo>
                    <a:pt x="1580" y="149"/>
                  </a:lnTo>
                  <a:lnTo>
                    <a:pt x="1525" y="138"/>
                  </a:lnTo>
                  <a:lnTo>
                    <a:pt x="1470" y="129"/>
                  </a:lnTo>
                  <a:lnTo>
                    <a:pt x="1414" y="124"/>
                  </a:lnTo>
                  <a:lnTo>
                    <a:pt x="1358" y="120"/>
                  </a:lnTo>
                  <a:lnTo>
                    <a:pt x="1301" y="119"/>
                  </a:lnTo>
                  <a:lnTo>
                    <a:pt x="1243" y="121"/>
                  </a:lnTo>
                  <a:lnTo>
                    <a:pt x="1186" y="126"/>
                  </a:lnTo>
                  <a:lnTo>
                    <a:pt x="1128" y="133"/>
                  </a:lnTo>
                  <a:lnTo>
                    <a:pt x="1071" y="144"/>
                  </a:lnTo>
                  <a:lnTo>
                    <a:pt x="1013" y="157"/>
                  </a:lnTo>
                  <a:lnTo>
                    <a:pt x="956" y="174"/>
                  </a:lnTo>
                  <a:lnTo>
                    <a:pt x="901" y="193"/>
                  </a:lnTo>
                  <a:lnTo>
                    <a:pt x="847" y="214"/>
                  </a:lnTo>
                  <a:lnTo>
                    <a:pt x="795" y="237"/>
                  </a:lnTo>
                  <a:lnTo>
                    <a:pt x="744" y="263"/>
                  </a:lnTo>
                  <a:lnTo>
                    <a:pt x="694" y="292"/>
                  </a:lnTo>
                  <a:lnTo>
                    <a:pt x="647" y="322"/>
                  </a:lnTo>
                  <a:lnTo>
                    <a:pt x="601" y="355"/>
                  </a:lnTo>
                  <a:lnTo>
                    <a:pt x="557" y="389"/>
                  </a:lnTo>
                  <a:lnTo>
                    <a:pt x="514" y="425"/>
                  </a:lnTo>
                  <a:lnTo>
                    <a:pt x="474" y="464"/>
                  </a:lnTo>
                  <a:lnTo>
                    <a:pt x="435" y="504"/>
                  </a:lnTo>
                  <a:lnTo>
                    <a:pt x="399" y="546"/>
                  </a:lnTo>
                  <a:lnTo>
                    <a:pt x="364" y="589"/>
                  </a:lnTo>
                  <a:lnTo>
                    <a:pt x="331" y="634"/>
                  </a:lnTo>
                  <a:lnTo>
                    <a:pt x="301" y="680"/>
                  </a:lnTo>
                  <a:lnTo>
                    <a:pt x="273" y="727"/>
                  </a:lnTo>
                  <a:lnTo>
                    <a:pt x="247" y="776"/>
                  </a:lnTo>
                  <a:lnTo>
                    <a:pt x="223" y="826"/>
                  </a:lnTo>
                  <a:lnTo>
                    <a:pt x="201" y="878"/>
                  </a:lnTo>
                  <a:lnTo>
                    <a:pt x="182" y="930"/>
                  </a:lnTo>
                  <a:lnTo>
                    <a:pt x="166" y="983"/>
                  </a:lnTo>
                  <a:lnTo>
                    <a:pt x="151" y="1037"/>
                  </a:lnTo>
                  <a:lnTo>
                    <a:pt x="140" y="1092"/>
                  </a:lnTo>
                  <a:lnTo>
                    <a:pt x="131" y="1147"/>
                  </a:lnTo>
                  <a:lnTo>
                    <a:pt x="124" y="1204"/>
                  </a:lnTo>
                  <a:lnTo>
                    <a:pt x="120" y="1261"/>
                  </a:lnTo>
                  <a:lnTo>
                    <a:pt x="119" y="1318"/>
                  </a:lnTo>
                  <a:lnTo>
                    <a:pt x="121" y="1375"/>
                  </a:lnTo>
                  <a:lnTo>
                    <a:pt x="125" y="1433"/>
                  </a:lnTo>
                  <a:lnTo>
                    <a:pt x="132" y="1491"/>
                  </a:lnTo>
                  <a:lnTo>
                    <a:pt x="143" y="1549"/>
                  </a:lnTo>
                  <a:lnTo>
                    <a:pt x="156" y="1607"/>
                  </a:lnTo>
                  <a:lnTo>
                    <a:pt x="171" y="1663"/>
                  </a:lnTo>
                  <a:lnTo>
                    <a:pt x="190" y="1718"/>
                  </a:lnTo>
                  <a:lnTo>
                    <a:pt x="211" y="1772"/>
                  </a:lnTo>
                  <a:lnTo>
                    <a:pt x="234" y="1824"/>
                  </a:lnTo>
                  <a:lnTo>
                    <a:pt x="259" y="1875"/>
                  </a:lnTo>
                  <a:lnTo>
                    <a:pt x="287" y="1924"/>
                  </a:lnTo>
                  <a:lnTo>
                    <a:pt x="317" y="1972"/>
                  </a:lnTo>
                  <a:lnTo>
                    <a:pt x="349" y="2018"/>
                  </a:lnTo>
                  <a:lnTo>
                    <a:pt x="384" y="2062"/>
                  </a:lnTo>
                  <a:lnTo>
                    <a:pt x="419" y="2105"/>
                  </a:lnTo>
                  <a:lnTo>
                    <a:pt x="457" y="2146"/>
                  </a:lnTo>
                  <a:lnTo>
                    <a:pt x="497" y="2185"/>
                  </a:lnTo>
                  <a:lnTo>
                    <a:pt x="538" y="2222"/>
                  </a:lnTo>
                  <a:lnTo>
                    <a:pt x="582" y="2257"/>
                  </a:lnTo>
                  <a:lnTo>
                    <a:pt x="626" y="2290"/>
                  </a:lnTo>
                  <a:lnTo>
                    <a:pt x="672" y="2320"/>
                  </a:lnTo>
                  <a:lnTo>
                    <a:pt x="720" y="2349"/>
                  </a:lnTo>
                  <a:lnTo>
                    <a:pt x="769" y="2375"/>
                  </a:lnTo>
                  <a:lnTo>
                    <a:pt x="819" y="2399"/>
                  </a:lnTo>
                  <a:lnTo>
                    <a:pt x="871" y="2422"/>
                  </a:lnTo>
                  <a:lnTo>
                    <a:pt x="923" y="2441"/>
                  </a:lnTo>
                  <a:lnTo>
                    <a:pt x="977" y="2458"/>
                  </a:lnTo>
                  <a:lnTo>
                    <a:pt x="1031" y="2473"/>
                  </a:lnTo>
                  <a:lnTo>
                    <a:pt x="1086" y="2485"/>
                  </a:lnTo>
                  <a:lnTo>
                    <a:pt x="1142" y="2494"/>
                  </a:lnTo>
                  <a:lnTo>
                    <a:pt x="1199" y="2501"/>
                  </a:lnTo>
                  <a:lnTo>
                    <a:pt x="1257" y="2506"/>
                  </a:lnTo>
                  <a:lnTo>
                    <a:pt x="1315" y="2507"/>
                  </a:lnTo>
                  <a:lnTo>
                    <a:pt x="1373" y="2506"/>
                  </a:lnTo>
                  <a:lnTo>
                    <a:pt x="1432" y="2501"/>
                  </a:lnTo>
                  <a:lnTo>
                    <a:pt x="1491" y="2494"/>
                  </a:lnTo>
                  <a:lnTo>
                    <a:pt x="1473" y="2504"/>
                  </a:lnTo>
                  <a:lnTo>
                    <a:pt x="1456" y="2513"/>
                  </a:lnTo>
                  <a:lnTo>
                    <a:pt x="1437" y="2522"/>
                  </a:lnTo>
                  <a:lnTo>
                    <a:pt x="1419" y="2531"/>
                  </a:lnTo>
                  <a:lnTo>
                    <a:pt x="1401" y="2539"/>
                  </a:lnTo>
                  <a:lnTo>
                    <a:pt x="1383" y="2548"/>
                  </a:lnTo>
                  <a:lnTo>
                    <a:pt x="1364" y="2556"/>
                  </a:lnTo>
                  <a:lnTo>
                    <a:pt x="1345" y="2564"/>
                  </a:lnTo>
                  <a:lnTo>
                    <a:pt x="1327" y="2572"/>
                  </a:lnTo>
                  <a:lnTo>
                    <a:pt x="1308" y="2579"/>
                  </a:lnTo>
                  <a:lnTo>
                    <a:pt x="1289" y="2587"/>
                  </a:lnTo>
                  <a:lnTo>
                    <a:pt x="1270" y="2594"/>
                  </a:lnTo>
                  <a:lnTo>
                    <a:pt x="1251" y="2601"/>
                  </a:lnTo>
                  <a:lnTo>
                    <a:pt x="1231" y="2608"/>
                  </a:lnTo>
                  <a:lnTo>
                    <a:pt x="1212" y="2615"/>
                  </a:lnTo>
                  <a:lnTo>
                    <a:pt x="1193" y="2621"/>
                  </a:lnTo>
                  <a:lnTo>
                    <a:pt x="1136" y="2615"/>
                  </a:lnTo>
                  <a:lnTo>
                    <a:pt x="1080" y="2606"/>
                  </a:lnTo>
                  <a:lnTo>
                    <a:pt x="1025" y="2595"/>
                  </a:lnTo>
                  <a:lnTo>
                    <a:pt x="970" y="2582"/>
                  </a:lnTo>
                  <a:lnTo>
                    <a:pt x="917" y="2566"/>
                  </a:lnTo>
                  <a:lnTo>
                    <a:pt x="864" y="2548"/>
                  </a:lnTo>
                  <a:lnTo>
                    <a:pt x="813" y="2528"/>
                  </a:lnTo>
                  <a:lnTo>
                    <a:pt x="762" y="2506"/>
                  </a:lnTo>
                  <a:lnTo>
                    <a:pt x="713" y="2482"/>
                  </a:lnTo>
                  <a:lnTo>
                    <a:pt x="664" y="2456"/>
                  </a:lnTo>
                  <a:lnTo>
                    <a:pt x="618" y="2428"/>
                  </a:lnTo>
                  <a:lnTo>
                    <a:pt x="572" y="2398"/>
                  </a:lnTo>
                  <a:lnTo>
                    <a:pt x="527" y="2366"/>
                  </a:lnTo>
                  <a:lnTo>
                    <a:pt x="484" y="2333"/>
                  </a:lnTo>
                  <a:lnTo>
                    <a:pt x="443" y="2297"/>
                  </a:lnTo>
                  <a:lnTo>
                    <a:pt x="403" y="2260"/>
                  </a:lnTo>
                  <a:lnTo>
                    <a:pt x="364" y="2222"/>
                  </a:lnTo>
                  <a:lnTo>
                    <a:pt x="327" y="2181"/>
                  </a:lnTo>
                  <a:lnTo>
                    <a:pt x="292" y="2139"/>
                  </a:lnTo>
                  <a:lnTo>
                    <a:pt x="259" y="2096"/>
                  </a:lnTo>
                  <a:lnTo>
                    <a:pt x="227" y="2052"/>
                  </a:lnTo>
                  <a:lnTo>
                    <a:pt x="197" y="2006"/>
                  </a:lnTo>
                  <a:lnTo>
                    <a:pt x="169" y="1958"/>
                  </a:lnTo>
                  <a:lnTo>
                    <a:pt x="143" y="1910"/>
                  </a:lnTo>
                  <a:lnTo>
                    <a:pt x="119" y="1860"/>
                  </a:lnTo>
                  <a:lnTo>
                    <a:pt x="97" y="1809"/>
                  </a:lnTo>
                  <a:lnTo>
                    <a:pt x="77" y="1757"/>
                  </a:lnTo>
                  <a:lnTo>
                    <a:pt x="59" y="1703"/>
                  </a:lnTo>
                  <a:lnTo>
                    <a:pt x="44" y="1649"/>
                  </a:lnTo>
                  <a:lnTo>
                    <a:pt x="31" y="1594"/>
                  </a:lnTo>
                  <a:lnTo>
                    <a:pt x="20" y="1538"/>
                  </a:lnTo>
                  <a:lnTo>
                    <a:pt x="11" y="1481"/>
                  </a:lnTo>
                  <a:lnTo>
                    <a:pt x="5" y="1424"/>
                  </a:lnTo>
                  <a:lnTo>
                    <a:pt x="1" y="1367"/>
                  </a:lnTo>
                  <a:lnTo>
                    <a:pt x="0" y="1311"/>
                  </a:lnTo>
                  <a:lnTo>
                    <a:pt x="1" y="1254"/>
                  </a:lnTo>
                  <a:lnTo>
                    <a:pt x="5" y="1198"/>
                  </a:lnTo>
                  <a:lnTo>
                    <a:pt x="11" y="1143"/>
                  </a:lnTo>
                  <a:lnTo>
                    <a:pt x="20" y="1088"/>
                  </a:lnTo>
                  <a:lnTo>
                    <a:pt x="31" y="1033"/>
                  </a:lnTo>
                  <a:lnTo>
                    <a:pt x="43" y="980"/>
                  </a:lnTo>
                  <a:lnTo>
                    <a:pt x="58" y="927"/>
                  </a:lnTo>
                  <a:lnTo>
                    <a:pt x="75" y="875"/>
                  </a:lnTo>
                  <a:lnTo>
                    <a:pt x="95" y="823"/>
                  </a:lnTo>
                  <a:lnTo>
                    <a:pt x="117" y="773"/>
                  </a:lnTo>
                  <a:lnTo>
                    <a:pt x="140" y="724"/>
                  </a:lnTo>
                  <a:lnTo>
                    <a:pt x="166" y="676"/>
                  </a:lnTo>
                  <a:lnTo>
                    <a:pt x="193" y="629"/>
                  </a:lnTo>
                  <a:lnTo>
                    <a:pt x="223" y="582"/>
                  </a:lnTo>
                  <a:lnTo>
                    <a:pt x="254" y="538"/>
                  </a:lnTo>
                  <a:lnTo>
                    <a:pt x="287" y="494"/>
                  </a:lnTo>
                  <a:lnTo>
                    <a:pt x="322" y="452"/>
                  </a:lnTo>
                  <a:lnTo>
                    <a:pt x="359" y="411"/>
                  </a:lnTo>
                  <a:lnTo>
                    <a:pt x="397" y="372"/>
                  </a:lnTo>
                  <a:lnTo>
                    <a:pt x="438" y="335"/>
                  </a:lnTo>
                  <a:lnTo>
                    <a:pt x="480" y="299"/>
                  </a:lnTo>
                  <a:lnTo>
                    <a:pt x="523" y="264"/>
                  </a:lnTo>
                  <a:lnTo>
                    <a:pt x="568" y="232"/>
                  </a:lnTo>
                  <a:lnTo>
                    <a:pt x="615" y="201"/>
                  </a:lnTo>
                  <a:lnTo>
                    <a:pt x="663" y="172"/>
                  </a:lnTo>
                  <a:lnTo>
                    <a:pt x="713" y="146"/>
                  </a:lnTo>
                  <a:lnTo>
                    <a:pt x="763" y="121"/>
                  </a:lnTo>
                  <a:lnTo>
                    <a:pt x="816" y="98"/>
                  </a:lnTo>
                  <a:lnTo>
                    <a:pt x="870" y="78"/>
                  </a:lnTo>
                  <a:lnTo>
                    <a:pt x="924" y="59"/>
                  </a:lnTo>
                  <a:lnTo>
                    <a:pt x="979" y="44"/>
                  </a:lnTo>
                  <a:lnTo>
                    <a:pt x="1034" y="30"/>
                  </a:lnTo>
                  <a:lnTo>
                    <a:pt x="1089" y="19"/>
                  </a:lnTo>
                  <a:lnTo>
                    <a:pt x="1144" y="11"/>
                  </a:lnTo>
                  <a:lnTo>
                    <a:pt x="1200" y="5"/>
                  </a:lnTo>
                  <a:lnTo>
                    <a:pt x="1255" y="2"/>
                  </a:lnTo>
                  <a:lnTo>
                    <a:pt x="1311" y="0"/>
                  </a:lnTo>
                  <a:lnTo>
                    <a:pt x="1366" y="1"/>
                  </a:lnTo>
                  <a:lnTo>
                    <a:pt x="1421" y="4"/>
                  </a:lnTo>
                  <a:lnTo>
                    <a:pt x="1475" y="10"/>
                  </a:lnTo>
                  <a:lnTo>
                    <a:pt x="1530" y="18"/>
                  </a:lnTo>
                  <a:lnTo>
                    <a:pt x="1583" y="28"/>
                  </a:lnTo>
                  <a:lnTo>
                    <a:pt x="1636" y="41"/>
                  </a:lnTo>
                  <a:lnTo>
                    <a:pt x="1689" y="55"/>
                  </a:lnTo>
                  <a:lnTo>
                    <a:pt x="1741" y="72"/>
                  </a:lnTo>
                  <a:lnTo>
                    <a:pt x="1792" y="90"/>
                  </a:lnTo>
                  <a:lnTo>
                    <a:pt x="1843" y="111"/>
                  </a:lnTo>
                  <a:lnTo>
                    <a:pt x="1892" y="134"/>
                  </a:lnTo>
                  <a:lnTo>
                    <a:pt x="1940" y="159"/>
                  </a:lnTo>
                  <a:lnTo>
                    <a:pt x="1988" y="186"/>
                  </a:lnTo>
                  <a:lnTo>
                    <a:pt x="2034" y="215"/>
                  </a:lnTo>
                  <a:lnTo>
                    <a:pt x="2079" y="246"/>
                  </a:lnTo>
                  <a:lnTo>
                    <a:pt x="2123" y="279"/>
                  </a:lnTo>
                  <a:lnTo>
                    <a:pt x="2166" y="314"/>
                  </a:lnTo>
                  <a:lnTo>
                    <a:pt x="2207" y="351"/>
                  </a:lnTo>
                  <a:lnTo>
                    <a:pt x="2247" y="389"/>
                  </a:lnTo>
                  <a:lnTo>
                    <a:pt x="2285" y="430"/>
                  </a:lnTo>
                  <a:lnTo>
                    <a:pt x="2322" y="472"/>
                  </a:lnTo>
                  <a:lnTo>
                    <a:pt x="2357" y="516"/>
                  </a:lnTo>
                  <a:lnTo>
                    <a:pt x="2390" y="562"/>
                  </a:lnTo>
                  <a:lnTo>
                    <a:pt x="2421" y="610"/>
                  </a:lnTo>
                </a:path>
              </a:pathLst>
            </a:custGeom>
            <a:solidFill>
              <a:srgbClr val="80D993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27" name="Freeform 15"/>
            <p:cNvSpPr>
              <a:spLocks/>
            </p:cNvSpPr>
            <p:nvPr/>
          </p:nvSpPr>
          <p:spPr bwMode="auto">
            <a:xfrm>
              <a:off x="2371" y="1362"/>
              <a:ext cx="2331" cy="2389"/>
            </a:xfrm>
            <a:custGeom>
              <a:avLst/>
              <a:gdLst/>
              <a:ahLst/>
              <a:cxnLst>
                <a:cxn ang="0">
                  <a:pos x="2328" y="882"/>
                </a:cxn>
                <a:cxn ang="0">
                  <a:pos x="2323" y="953"/>
                </a:cxn>
                <a:cxn ang="0">
                  <a:pos x="2315" y="1023"/>
                </a:cxn>
                <a:cxn ang="0">
                  <a:pos x="2306" y="1092"/>
                </a:cxn>
                <a:cxn ang="0">
                  <a:pos x="2292" y="1161"/>
                </a:cxn>
                <a:cxn ang="0">
                  <a:pos x="2277" y="1228"/>
                </a:cxn>
                <a:cxn ang="0">
                  <a:pos x="2268" y="1177"/>
                </a:cxn>
                <a:cxn ang="0">
                  <a:pos x="2241" y="953"/>
                </a:cxn>
                <a:cxn ang="0">
                  <a:pos x="2169" y="744"/>
                </a:cxn>
                <a:cxn ang="0">
                  <a:pos x="2058" y="556"/>
                </a:cxn>
                <a:cxn ang="0">
                  <a:pos x="1911" y="394"/>
                </a:cxn>
                <a:cxn ang="0">
                  <a:pos x="1732" y="264"/>
                </a:cxn>
                <a:cxn ang="0">
                  <a:pos x="1525" y="172"/>
                </a:cxn>
                <a:cxn ang="0">
                  <a:pos x="1303" y="126"/>
                </a:cxn>
                <a:cxn ang="0">
                  <a:pos x="1082" y="126"/>
                </a:cxn>
                <a:cxn ang="0">
                  <a:pos x="868" y="171"/>
                </a:cxn>
                <a:cxn ang="0">
                  <a:pos x="667" y="258"/>
                </a:cxn>
                <a:cxn ang="0">
                  <a:pos x="488" y="385"/>
                </a:cxn>
                <a:cxn ang="0">
                  <a:pos x="335" y="549"/>
                </a:cxn>
                <a:cxn ang="0">
                  <a:pos x="219" y="745"/>
                </a:cxn>
                <a:cxn ang="0">
                  <a:pos x="147" y="956"/>
                </a:cxn>
                <a:cxn ang="0">
                  <a:pos x="120" y="1173"/>
                </a:cxn>
                <a:cxn ang="0">
                  <a:pos x="138" y="1391"/>
                </a:cxn>
                <a:cxn ang="0">
                  <a:pos x="200" y="1601"/>
                </a:cxn>
                <a:cxn ang="0">
                  <a:pos x="304" y="1797"/>
                </a:cxn>
                <a:cxn ang="0">
                  <a:pos x="452" y="1971"/>
                </a:cxn>
                <a:cxn ang="0">
                  <a:pos x="629" y="2108"/>
                </a:cxn>
                <a:cxn ang="0">
                  <a:pos x="828" y="2205"/>
                </a:cxn>
                <a:cxn ang="0">
                  <a:pos x="1040" y="2257"/>
                </a:cxn>
                <a:cxn ang="0">
                  <a:pos x="1260" y="2266"/>
                </a:cxn>
                <a:cxn ang="0">
                  <a:pos x="1478" y="2230"/>
                </a:cxn>
                <a:cxn ang="0">
                  <a:pos x="1690" y="2147"/>
                </a:cxn>
                <a:cxn ang="0">
                  <a:pos x="1647" y="2195"/>
                </a:cxn>
                <a:cxn ang="0">
                  <a:pos x="1537" y="2276"/>
                </a:cxn>
                <a:cxn ang="0">
                  <a:pos x="1421" y="2348"/>
                </a:cxn>
                <a:cxn ang="0">
                  <a:pos x="1196" y="2388"/>
                </a:cxn>
                <a:cxn ang="0">
                  <a:pos x="912" y="2354"/>
                </a:cxn>
                <a:cxn ang="0">
                  <a:pos x="650" y="2256"/>
                </a:cxn>
                <a:cxn ang="0">
                  <a:pos x="419" y="2103"/>
                </a:cxn>
                <a:cxn ang="0">
                  <a:pos x="230" y="1899"/>
                </a:cxn>
                <a:cxn ang="0">
                  <a:pos x="92" y="1653"/>
                </a:cxn>
                <a:cxn ang="0">
                  <a:pos x="13" y="1372"/>
                </a:cxn>
                <a:cxn ang="0">
                  <a:pos x="5" y="1085"/>
                </a:cxn>
                <a:cxn ang="0">
                  <a:pos x="63" y="811"/>
                </a:cxn>
                <a:cxn ang="0">
                  <a:pos x="182" y="561"/>
                </a:cxn>
                <a:cxn ang="0">
                  <a:pos x="355" y="345"/>
                </a:cxn>
                <a:cxn ang="0">
                  <a:pos x="575" y="173"/>
                </a:cxn>
                <a:cxn ang="0">
                  <a:pos x="837" y="55"/>
                </a:cxn>
                <a:cxn ang="0">
                  <a:pos x="1124" y="2"/>
                </a:cxn>
                <a:cxn ang="0">
                  <a:pos x="1406" y="19"/>
                </a:cxn>
                <a:cxn ang="0">
                  <a:pos x="1672" y="99"/>
                </a:cxn>
                <a:cxn ang="0">
                  <a:pos x="1911" y="238"/>
                </a:cxn>
                <a:cxn ang="0">
                  <a:pos x="2112" y="428"/>
                </a:cxn>
                <a:cxn ang="0">
                  <a:pos x="2265" y="664"/>
                </a:cxn>
              </a:cxnLst>
              <a:rect l="0" t="0" r="r" b="b"/>
              <a:pathLst>
                <a:path w="2331" h="2389">
                  <a:moveTo>
                    <a:pt x="2330" y="825"/>
                  </a:moveTo>
                  <a:lnTo>
                    <a:pt x="2330" y="839"/>
                  </a:lnTo>
                  <a:lnTo>
                    <a:pt x="2329" y="853"/>
                  </a:lnTo>
                  <a:lnTo>
                    <a:pt x="2329" y="868"/>
                  </a:lnTo>
                  <a:lnTo>
                    <a:pt x="2328" y="882"/>
                  </a:lnTo>
                  <a:lnTo>
                    <a:pt x="2327" y="896"/>
                  </a:lnTo>
                  <a:lnTo>
                    <a:pt x="2326" y="910"/>
                  </a:lnTo>
                  <a:lnTo>
                    <a:pt x="2326" y="925"/>
                  </a:lnTo>
                  <a:lnTo>
                    <a:pt x="2325" y="939"/>
                  </a:lnTo>
                  <a:lnTo>
                    <a:pt x="2323" y="953"/>
                  </a:lnTo>
                  <a:lnTo>
                    <a:pt x="2322" y="967"/>
                  </a:lnTo>
                  <a:lnTo>
                    <a:pt x="2321" y="981"/>
                  </a:lnTo>
                  <a:lnTo>
                    <a:pt x="2319" y="995"/>
                  </a:lnTo>
                  <a:lnTo>
                    <a:pt x="2317" y="1009"/>
                  </a:lnTo>
                  <a:lnTo>
                    <a:pt x="2315" y="1023"/>
                  </a:lnTo>
                  <a:lnTo>
                    <a:pt x="2314" y="1037"/>
                  </a:lnTo>
                  <a:lnTo>
                    <a:pt x="2312" y="1051"/>
                  </a:lnTo>
                  <a:lnTo>
                    <a:pt x="2310" y="1065"/>
                  </a:lnTo>
                  <a:lnTo>
                    <a:pt x="2308" y="1078"/>
                  </a:lnTo>
                  <a:lnTo>
                    <a:pt x="2306" y="1092"/>
                  </a:lnTo>
                  <a:lnTo>
                    <a:pt x="2303" y="1106"/>
                  </a:lnTo>
                  <a:lnTo>
                    <a:pt x="2300" y="1120"/>
                  </a:lnTo>
                  <a:lnTo>
                    <a:pt x="2298" y="1134"/>
                  </a:lnTo>
                  <a:lnTo>
                    <a:pt x="2295" y="1147"/>
                  </a:lnTo>
                  <a:lnTo>
                    <a:pt x="2292" y="1161"/>
                  </a:lnTo>
                  <a:lnTo>
                    <a:pt x="2289" y="1174"/>
                  </a:lnTo>
                  <a:lnTo>
                    <a:pt x="2287" y="1188"/>
                  </a:lnTo>
                  <a:lnTo>
                    <a:pt x="2283" y="1201"/>
                  </a:lnTo>
                  <a:lnTo>
                    <a:pt x="2280" y="1215"/>
                  </a:lnTo>
                  <a:lnTo>
                    <a:pt x="2277" y="1228"/>
                  </a:lnTo>
                  <a:lnTo>
                    <a:pt x="2273" y="1242"/>
                  </a:lnTo>
                  <a:lnTo>
                    <a:pt x="2269" y="1255"/>
                  </a:lnTo>
                  <a:lnTo>
                    <a:pt x="2266" y="1269"/>
                  </a:lnTo>
                  <a:lnTo>
                    <a:pt x="2268" y="1223"/>
                  </a:lnTo>
                  <a:lnTo>
                    <a:pt x="2268" y="1177"/>
                  </a:lnTo>
                  <a:lnTo>
                    <a:pt x="2266" y="1131"/>
                  </a:lnTo>
                  <a:lnTo>
                    <a:pt x="2262" y="1086"/>
                  </a:lnTo>
                  <a:lnTo>
                    <a:pt x="2257" y="1041"/>
                  </a:lnTo>
                  <a:lnTo>
                    <a:pt x="2250" y="997"/>
                  </a:lnTo>
                  <a:lnTo>
                    <a:pt x="2241" y="953"/>
                  </a:lnTo>
                  <a:lnTo>
                    <a:pt x="2230" y="910"/>
                  </a:lnTo>
                  <a:lnTo>
                    <a:pt x="2217" y="868"/>
                  </a:lnTo>
                  <a:lnTo>
                    <a:pt x="2203" y="826"/>
                  </a:lnTo>
                  <a:lnTo>
                    <a:pt x="2187" y="784"/>
                  </a:lnTo>
                  <a:lnTo>
                    <a:pt x="2169" y="744"/>
                  </a:lnTo>
                  <a:lnTo>
                    <a:pt x="2150" y="705"/>
                  </a:lnTo>
                  <a:lnTo>
                    <a:pt x="2129" y="667"/>
                  </a:lnTo>
                  <a:lnTo>
                    <a:pt x="2107" y="629"/>
                  </a:lnTo>
                  <a:lnTo>
                    <a:pt x="2083" y="592"/>
                  </a:lnTo>
                  <a:lnTo>
                    <a:pt x="2058" y="556"/>
                  </a:lnTo>
                  <a:lnTo>
                    <a:pt x="2031" y="522"/>
                  </a:lnTo>
                  <a:lnTo>
                    <a:pt x="2003" y="488"/>
                  </a:lnTo>
                  <a:lnTo>
                    <a:pt x="1973" y="455"/>
                  </a:lnTo>
                  <a:lnTo>
                    <a:pt x="1943" y="424"/>
                  </a:lnTo>
                  <a:lnTo>
                    <a:pt x="1911" y="394"/>
                  </a:lnTo>
                  <a:lnTo>
                    <a:pt x="1877" y="365"/>
                  </a:lnTo>
                  <a:lnTo>
                    <a:pt x="1843" y="338"/>
                  </a:lnTo>
                  <a:lnTo>
                    <a:pt x="1806" y="312"/>
                  </a:lnTo>
                  <a:lnTo>
                    <a:pt x="1770" y="287"/>
                  </a:lnTo>
                  <a:lnTo>
                    <a:pt x="1732" y="264"/>
                  </a:lnTo>
                  <a:lnTo>
                    <a:pt x="1692" y="243"/>
                  </a:lnTo>
                  <a:lnTo>
                    <a:pt x="1652" y="223"/>
                  </a:lnTo>
                  <a:lnTo>
                    <a:pt x="1610" y="204"/>
                  </a:lnTo>
                  <a:lnTo>
                    <a:pt x="1568" y="187"/>
                  </a:lnTo>
                  <a:lnTo>
                    <a:pt x="1525" y="172"/>
                  </a:lnTo>
                  <a:lnTo>
                    <a:pt x="1480" y="159"/>
                  </a:lnTo>
                  <a:lnTo>
                    <a:pt x="1436" y="148"/>
                  </a:lnTo>
                  <a:lnTo>
                    <a:pt x="1392" y="139"/>
                  </a:lnTo>
                  <a:lnTo>
                    <a:pt x="1348" y="131"/>
                  </a:lnTo>
                  <a:lnTo>
                    <a:pt x="1303" y="126"/>
                  </a:lnTo>
                  <a:lnTo>
                    <a:pt x="1258" y="122"/>
                  </a:lnTo>
                  <a:lnTo>
                    <a:pt x="1214" y="120"/>
                  </a:lnTo>
                  <a:lnTo>
                    <a:pt x="1170" y="120"/>
                  </a:lnTo>
                  <a:lnTo>
                    <a:pt x="1126" y="122"/>
                  </a:lnTo>
                  <a:lnTo>
                    <a:pt x="1082" y="126"/>
                  </a:lnTo>
                  <a:lnTo>
                    <a:pt x="1038" y="132"/>
                  </a:lnTo>
                  <a:lnTo>
                    <a:pt x="995" y="139"/>
                  </a:lnTo>
                  <a:lnTo>
                    <a:pt x="952" y="148"/>
                  </a:lnTo>
                  <a:lnTo>
                    <a:pt x="909" y="159"/>
                  </a:lnTo>
                  <a:lnTo>
                    <a:pt x="868" y="171"/>
                  </a:lnTo>
                  <a:lnTo>
                    <a:pt x="827" y="185"/>
                  </a:lnTo>
                  <a:lnTo>
                    <a:pt x="786" y="201"/>
                  </a:lnTo>
                  <a:lnTo>
                    <a:pt x="745" y="218"/>
                  </a:lnTo>
                  <a:lnTo>
                    <a:pt x="706" y="237"/>
                  </a:lnTo>
                  <a:lnTo>
                    <a:pt x="667" y="258"/>
                  </a:lnTo>
                  <a:lnTo>
                    <a:pt x="630" y="280"/>
                  </a:lnTo>
                  <a:lnTo>
                    <a:pt x="593" y="304"/>
                  </a:lnTo>
                  <a:lnTo>
                    <a:pt x="557" y="329"/>
                  </a:lnTo>
                  <a:lnTo>
                    <a:pt x="522" y="357"/>
                  </a:lnTo>
                  <a:lnTo>
                    <a:pt x="488" y="385"/>
                  </a:lnTo>
                  <a:lnTo>
                    <a:pt x="455" y="415"/>
                  </a:lnTo>
                  <a:lnTo>
                    <a:pt x="423" y="446"/>
                  </a:lnTo>
                  <a:lnTo>
                    <a:pt x="393" y="479"/>
                  </a:lnTo>
                  <a:lnTo>
                    <a:pt x="364" y="514"/>
                  </a:lnTo>
                  <a:lnTo>
                    <a:pt x="335" y="549"/>
                  </a:lnTo>
                  <a:lnTo>
                    <a:pt x="309" y="586"/>
                  </a:lnTo>
                  <a:lnTo>
                    <a:pt x="284" y="625"/>
                  </a:lnTo>
                  <a:lnTo>
                    <a:pt x="260" y="664"/>
                  </a:lnTo>
                  <a:lnTo>
                    <a:pt x="238" y="704"/>
                  </a:lnTo>
                  <a:lnTo>
                    <a:pt x="219" y="745"/>
                  </a:lnTo>
                  <a:lnTo>
                    <a:pt x="200" y="786"/>
                  </a:lnTo>
                  <a:lnTo>
                    <a:pt x="184" y="828"/>
                  </a:lnTo>
                  <a:lnTo>
                    <a:pt x="170" y="870"/>
                  </a:lnTo>
                  <a:lnTo>
                    <a:pt x="157" y="913"/>
                  </a:lnTo>
                  <a:lnTo>
                    <a:pt x="147" y="956"/>
                  </a:lnTo>
                  <a:lnTo>
                    <a:pt x="138" y="999"/>
                  </a:lnTo>
                  <a:lnTo>
                    <a:pt x="131" y="1043"/>
                  </a:lnTo>
                  <a:lnTo>
                    <a:pt x="126" y="1086"/>
                  </a:lnTo>
                  <a:lnTo>
                    <a:pt x="121" y="1130"/>
                  </a:lnTo>
                  <a:lnTo>
                    <a:pt x="120" y="1173"/>
                  </a:lnTo>
                  <a:lnTo>
                    <a:pt x="120" y="1217"/>
                  </a:lnTo>
                  <a:lnTo>
                    <a:pt x="122" y="1261"/>
                  </a:lnTo>
                  <a:lnTo>
                    <a:pt x="126" y="1304"/>
                  </a:lnTo>
                  <a:lnTo>
                    <a:pt x="131" y="1348"/>
                  </a:lnTo>
                  <a:lnTo>
                    <a:pt x="138" y="1391"/>
                  </a:lnTo>
                  <a:lnTo>
                    <a:pt x="147" y="1434"/>
                  </a:lnTo>
                  <a:lnTo>
                    <a:pt x="157" y="1476"/>
                  </a:lnTo>
                  <a:lnTo>
                    <a:pt x="170" y="1518"/>
                  </a:lnTo>
                  <a:lnTo>
                    <a:pt x="184" y="1560"/>
                  </a:lnTo>
                  <a:lnTo>
                    <a:pt x="200" y="1601"/>
                  </a:lnTo>
                  <a:lnTo>
                    <a:pt x="217" y="1641"/>
                  </a:lnTo>
                  <a:lnTo>
                    <a:pt x="237" y="1682"/>
                  </a:lnTo>
                  <a:lnTo>
                    <a:pt x="257" y="1721"/>
                  </a:lnTo>
                  <a:lnTo>
                    <a:pt x="280" y="1759"/>
                  </a:lnTo>
                  <a:lnTo>
                    <a:pt x="304" y="1797"/>
                  </a:lnTo>
                  <a:lnTo>
                    <a:pt x="330" y="1834"/>
                  </a:lnTo>
                  <a:lnTo>
                    <a:pt x="358" y="1869"/>
                  </a:lnTo>
                  <a:lnTo>
                    <a:pt x="388" y="1904"/>
                  </a:lnTo>
                  <a:lnTo>
                    <a:pt x="419" y="1938"/>
                  </a:lnTo>
                  <a:lnTo>
                    <a:pt x="452" y="1971"/>
                  </a:lnTo>
                  <a:lnTo>
                    <a:pt x="485" y="2001"/>
                  </a:lnTo>
                  <a:lnTo>
                    <a:pt x="519" y="2031"/>
                  </a:lnTo>
                  <a:lnTo>
                    <a:pt x="555" y="2058"/>
                  </a:lnTo>
                  <a:lnTo>
                    <a:pt x="592" y="2084"/>
                  </a:lnTo>
                  <a:lnTo>
                    <a:pt x="629" y="2108"/>
                  </a:lnTo>
                  <a:lnTo>
                    <a:pt x="668" y="2131"/>
                  </a:lnTo>
                  <a:lnTo>
                    <a:pt x="707" y="2152"/>
                  </a:lnTo>
                  <a:lnTo>
                    <a:pt x="747" y="2171"/>
                  </a:lnTo>
                  <a:lnTo>
                    <a:pt x="787" y="2189"/>
                  </a:lnTo>
                  <a:lnTo>
                    <a:pt x="828" y="2205"/>
                  </a:lnTo>
                  <a:lnTo>
                    <a:pt x="870" y="2218"/>
                  </a:lnTo>
                  <a:lnTo>
                    <a:pt x="912" y="2231"/>
                  </a:lnTo>
                  <a:lnTo>
                    <a:pt x="954" y="2241"/>
                  </a:lnTo>
                  <a:lnTo>
                    <a:pt x="997" y="2251"/>
                  </a:lnTo>
                  <a:lnTo>
                    <a:pt x="1040" y="2257"/>
                  </a:lnTo>
                  <a:lnTo>
                    <a:pt x="1084" y="2263"/>
                  </a:lnTo>
                  <a:lnTo>
                    <a:pt x="1127" y="2266"/>
                  </a:lnTo>
                  <a:lnTo>
                    <a:pt x="1172" y="2268"/>
                  </a:lnTo>
                  <a:lnTo>
                    <a:pt x="1215" y="2268"/>
                  </a:lnTo>
                  <a:lnTo>
                    <a:pt x="1260" y="2266"/>
                  </a:lnTo>
                  <a:lnTo>
                    <a:pt x="1303" y="2263"/>
                  </a:lnTo>
                  <a:lnTo>
                    <a:pt x="1348" y="2257"/>
                  </a:lnTo>
                  <a:lnTo>
                    <a:pt x="1391" y="2250"/>
                  </a:lnTo>
                  <a:lnTo>
                    <a:pt x="1435" y="2241"/>
                  </a:lnTo>
                  <a:lnTo>
                    <a:pt x="1478" y="2230"/>
                  </a:lnTo>
                  <a:lnTo>
                    <a:pt x="1521" y="2217"/>
                  </a:lnTo>
                  <a:lnTo>
                    <a:pt x="1564" y="2202"/>
                  </a:lnTo>
                  <a:lnTo>
                    <a:pt x="1606" y="2186"/>
                  </a:lnTo>
                  <a:lnTo>
                    <a:pt x="1648" y="2167"/>
                  </a:lnTo>
                  <a:lnTo>
                    <a:pt x="1690" y="2147"/>
                  </a:lnTo>
                  <a:lnTo>
                    <a:pt x="1731" y="2125"/>
                  </a:lnTo>
                  <a:lnTo>
                    <a:pt x="1710" y="2142"/>
                  </a:lnTo>
                  <a:lnTo>
                    <a:pt x="1689" y="2160"/>
                  </a:lnTo>
                  <a:lnTo>
                    <a:pt x="1668" y="2178"/>
                  </a:lnTo>
                  <a:lnTo>
                    <a:pt x="1647" y="2195"/>
                  </a:lnTo>
                  <a:lnTo>
                    <a:pt x="1625" y="2212"/>
                  </a:lnTo>
                  <a:lnTo>
                    <a:pt x="1603" y="2228"/>
                  </a:lnTo>
                  <a:lnTo>
                    <a:pt x="1582" y="2244"/>
                  </a:lnTo>
                  <a:lnTo>
                    <a:pt x="1559" y="2260"/>
                  </a:lnTo>
                  <a:lnTo>
                    <a:pt x="1537" y="2276"/>
                  </a:lnTo>
                  <a:lnTo>
                    <a:pt x="1514" y="2291"/>
                  </a:lnTo>
                  <a:lnTo>
                    <a:pt x="1491" y="2306"/>
                  </a:lnTo>
                  <a:lnTo>
                    <a:pt x="1468" y="2321"/>
                  </a:lnTo>
                  <a:lnTo>
                    <a:pt x="1444" y="2334"/>
                  </a:lnTo>
                  <a:lnTo>
                    <a:pt x="1421" y="2348"/>
                  </a:lnTo>
                  <a:lnTo>
                    <a:pt x="1396" y="2362"/>
                  </a:lnTo>
                  <a:lnTo>
                    <a:pt x="1372" y="2375"/>
                  </a:lnTo>
                  <a:lnTo>
                    <a:pt x="1313" y="2382"/>
                  </a:lnTo>
                  <a:lnTo>
                    <a:pt x="1254" y="2387"/>
                  </a:lnTo>
                  <a:lnTo>
                    <a:pt x="1196" y="2388"/>
                  </a:lnTo>
                  <a:lnTo>
                    <a:pt x="1138" y="2387"/>
                  </a:lnTo>
                  <a:lnTo>
                    <a:pt x="1080" y="2382"/>
                  </a:lnTo>
                  <a:lnTo>
                    <a:pt x="1023" y="2375"/>
                  </a:lnTo>
                  <a:lnTo>
                    <a:pt x="967" y="2366"/>
                  </a:lnTo>
                  <a:lnTo>
                    <a:pt x="912" y="2354"/>
                  </a:lnTo>
                  <a:lnTo>
                    <a:pt x="858" y="2339"/>
                  </a:lnTo>
                  <a:lnTo>
                    <a:pt x="804" y="2322"/>
                  </a:lnTo>
                  <a:lnTo>
                    <a:pt x="752" y="2303"/>
                  </a:lnTo>
                  <a:lnTo>
                    <a:pt x="700" y="2280"/>
                  </a:lnTo>
                  <a:lnTo>
                    <a:pt x="650" y="2256"/>
                  </a:lnTo>
                  <a:lnTo>
                    <a:pt x="601" y="2230"/>
                  </a:lnTo>
                  <a:lnTo>
                    <a:pt x="553" y="2201"/>
                  </a:lnTo>
                  <a:lnTo>
                    <a:pt x="507" y="2171"/>
                  </a:lnTo>
                  <a:lnTo>
                    <a:pt x="463" y="2138"/>
                  </a:lnTo>
                  <a:lnTo>
                    <a:pt x="419" y="2103"/>
                  </a:lnTo>
                  <a:lnTo>
                    <a:pt x="378" y="2066"/>
                  </a:lnTo>
                  <a:lnTo>
                    <a:pt x="338" y="2027"/>
                  </a:lnTo>
                  <a:lnTo>
                    <a:pt x="300" y="1986"/>
                  </a:lnTo>
                  <a:lnTo>
                    <a:pt x="265" y="1943"/>
                  </a:lnTo>
                  <a:lnTo>
                    <a:pt x="230" y="1899"/>
                  </a:lnTo>
                  <a:lnTo>
                    <a:pt x="198" y="1853"/>
                  </a:lnTo>
                  <a:lnTo>
                    <a:pt x="168" y="1805"/>
                  </a:lnTo>
                  <a:lnTo>
                    <a:pt x="140" y="1756"/>
                  </a:lnTo>
                  <a:lnTo>
                    <a:pt x="115" y="1705"/>
                  </a:lnTo>
                  <a:lnTo>
                    <a:pt x="92" y="1653"/>
                  </a:lnTo>
                  <a:lnTo>
                    <a:pt x="71" y="1599"/>
                  </a:lnTo>
                  <a:lnTo>
                    <a:pt x="52" y="1544"/>
                  </a:lnTo>
                  <a:lnTo>
                    <a:pt x="37" y="1488"/>
                  </a:lnTo>
                  <a:lnTo>
                    <a:pt x="24" y="1430"/>
                  </a:lnTo>
                  <a:lnTo>
                    <a:pt x="13" y="1372"/>
                  </a:lnTo>
                  <a:lnTo>
                    <a:pt x="6" y="1314"/>
                  </a:lnTo>
                  <a:lnTo>
                    <a:pt x="2" y="1256"/>
                  </a:lnTo>
                  <a:lnTo>
                    <a:pt x="0" y="1199"/>
                  </a:lnTo>
                  <a:lnTo>
                    <a:pt x="1" y="1142"/>
                  </a:lnTo>
                  <a:lnTo>
                    <a:pt x="5" y="1085"/>
                  </a:lnTo>
                  <a:lnTo>
                    <a:pt x="12" y="1028"/>
                  </a:lnTo>
                  <a:lnTo>
                    <a:pt x="21" y="973"/>
                  </a:lnTo>
                  <a:lnTo>
                    <a:pt x="32" y="918"/>
                  </a:lnTo>
                  <a:lnTo>
                    <a:pt x="47" y="864"/>
                  </a:lnTo>
                  <a:lnTo>
                    <a:pt x="63" y="811"/>
                  </a:lnTo>
                  <a:lnTo>
                    <a:pt x="82" y="759"/>
                  </a:lnTo>
                  <a:lnTo>
                    <a:pt x="104" y="707"/>
                  </a:lnTo>
                  <a:lnTo>
                    <a:pt x="128" y="657"/>
                  </a:lnTo>
                  <a:lnTo>
                    <a:pt x="154" y="608"/>
                  </a:lnTo>
                  <a:lnTo>
                    <a:pt x="182" y="561"/>
                  </a:lnTo>
                  <a:lnTo>
                    <a:pt x="212" y="515"/>
                  </a:lnTo>
                  <a:lnTo>
                    <a:pt x="245" y="470"/>
                  </a:lnTo>
                  <a:lnTo>
                    <a:pt x="280" y="427"/>
                  </a:lnTo>
                  <a:lnTo>
                    <a:pt x="316" y="385"/>
                  </a:lnTo>
                  <a:lnTo>
                    <a:pt x="355" y="345"/>
                  </a:lnTo>
                  <a:lnTo>
                    <a:pt x="395" y="306"/>
                  </a:lnTo>
                  <a:lnTo>
                    <a:pt x="438" y="270"/>
                  </a:lnTo>
                  <a:lnTo>
                    <a:pt x="482" y="236"/>
                  </a:lnTo>
                  <a:lnTo>
                    <a:pt x="528" y="203"/>
                  </a:lnTo>
                  <a:lnTo>
                    <a:pt x="575" y="173"/>
                  </a:lnTo>
                  <a:lnTo>
                    <a:pt x="625" y="144"/>
                  </a:lnTo>
                  <a:lnTo>
                    <a:pt x="676" y="118"/>
                  </a:lnTo>
                  <a:lnTo>
                    <a:pt x="728" y="95"/>
                  </a:lnTo>
                  <a:lnTo>
                    <a:pt x="782" y="74"/>
                  </a:lnTo>
                  <a:lnTo>
                    <a:pt x="837" y="55"/>
                  </a:lnTo>
                  <a:lnTo>
                    <a:pt x="894" y="38"/>
                  </a:lnTo>
                  <a:lnTo>
                    <a:pt x="952" y="25"/>
                  </a:lnTo>
                  <a:lnTo>
                    <a:pt x="1009" y="14"/>
                  </a:lnTo>
                  <a:lnTo>
                    <a:pt x="1067" y="7"/>
                  </a:lnTo>
                  <a:lnTo>
                    <a:pt x="1124" y="2"/>
                  </a:lnTo>
                  <a:lnTo>
                    <a:pt x="1182" y="0"/>
                  </a:lnTo>
                  <a:lnTo>
                    <a:pt x="1239" y="1"/>
                  </a:lnTo>
                  <a:lnTo>
                    <a:pt x="1295" y="5"/>
                  </a:lnTo>
                  <a:lnTo>
                    <a:pt x="1351" y="10"/>
                  </a:lnTo>
                  <a:lnTo>
                    <a:pt x="1406" y="19"/>
                  </a:lnTo>
                  <a:lnTo>
                    <a:pt x="1461" y="30"/>
                  </a:lnTo>
                  <a:lnTo>
                    <a:pt x="1515" y="44"/>
                  </a:lnTo>
                  <a:lnTo>
                    <a:pt x="1568" y="60"/>
                  </a:lnTo>
                  <a:lnTo>
                    <a:pt x="1621" y="79"/>
                  </a:lnTo>
                  <a:lnTo>
                    <a:pt x="1672" y="99"/>
                  </a:lnTo>
                  <a:lnTo>
                    <a:pt x="1722" y="123"/>
                  </a:lnTo>
                  <a:lnTo>
                    <a:pt x="1771" y="148"/>
                  </a:lnTo>
                  <a:lnTo>
                    <a:pt x="1819" y="176"/>
                  </a:lnTo>
                  <a:lnTo>
                    <a:pt x="1865" y="206"/>
                  </a:lnTo>
                  <a:lnTo>
                    <a:pt x="1911" y="238"/>
                  </a:lnTo>
                  <a:lnTo>
                    <a:pt x="1954" y="272"/>
                  </a:lnTo>
                  <a:lnTo>
                    <a:pt x="1996" y="308"/>
                  </a:lnTo>
                  <a:lnTo>
                    <a:pt x="2036" y="346"/>
                  </a:lnTo>
                  <a:lnTo>
                    <a:pt x="2075" y="386"/>
                  </a:lnTo>
                  <a:lnTo>
                    <a:pt x="2112" y="428"/>
                  </a:lnTo>
                  <a:lnTo>
                    <a:pt x="2146" y="472"/>
                  </a:lnTo>
                  <a:lnTo>
                    <a:pt x="2179" y="517"/>
                  </a:lnTo>
                  <a:lnTo>
                    <a:pt x="2210" y="564"/>
                  </a:lnTo>
                  <a:lnTo>
                    <a:pt x="2239" y="613"/>
                  </a:lnTo>
                  <a:lnTo>
                    <a:pt x="2265" y="664"/>
                  </a:lnTo>
                  <a:lnTo>
                    <a:pt x="2289" y="716"/>
                  </a:lnTo>
                  <a:lnTo>
                    <a:pt x="2311" y="769"/>
                  </a:lnTo>
                  <a:lnTo>
                    <a:pt x="2330" y="825"/>
                  </a:lnTo>
                </a:path>
              </a:pathLst>
            </a:custGeom>
            <a:solidFill>
              <a:srgbClr val="88DD99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28" name="Freeform 16"/>
            <p:cNvSpPr>
              <a:spLocks/>
            </p:cNvSpPr>
            <p:nvPr/>
          </p:nvSpPr>
          <p:spPr bwMode="auto">
            <a:xfrm>
              <a:off x="2491" y="1482"/>
              <a:ext cx="2149" cy="2149"/>
            </a:xfrm>
            <a:custGeom>
              <a:avLst/>
              <a:gdLst/>
              <a:ahLst/>
              <a:cxnLst>
                <a:cxn ang="0">
                  <a:pos x="2009" y="882"/>
                </a:cxn>
                <a:cxn ang="0">
                  <a:pos x="1934" y="661"/>
                </a:cxn>
                <a:cxn ang="0">
                  <a:pos x="1811" y="467"/>
                </a:cxn>
                <a:cxn ang="0">
                  <a:pos x="1645" y="310"/>
                </a:cxn>
                <a:cxn ang="0">
                  <a:pos x="1445" y="195"/>
                </a:cxn>
                <a:cxn ang="0">
                  <a:pos x="1219" y="131"/>
                </a:cxn>
                <a:cxn ang="0">
                  <a:pos x="976" y="125"/>
                </a:cxn>
                <a:cxn ang="0">
                  <a:pos x="746" y="178"/>
                </a:cxn>
                <a:cxn ang="0">
                  <a:pos x="540" y="283"/>
                </a:cxn>
                <a:cxn ang="0">
                  <a:pos x="368" y="433"/>
                </a:cxn>
                <a:cxn ang="0">
                  <a:pos x="235" y="620"/>
                </a:cxn>
                <a:cxn ang="0">
                  <a:pos x="149" y="836"/>
                </a:cxn>
                <a:cxn ang="0">
                  <a:pos x="119" y="1075"/>
                </a:cxn>
                <a:cxn ang="0">
                  <a:pos x="149" y="1313"/>
                </a:cxn>
                <a:cxn ang="0">
                  <a:pos x="235" y="1529"/>
                </a:cxn>
                <a:cxn ang="0">
                  <a:pos x="368" y="1716"/>
                </a:cxn>
                <a:cxn ang="0">
                  <a:pos x="540" y="1866"/>
                </a:cxn>
                <a:cxn ang="0">
                  <a:pos x="746" y="1971"/>
                </a:cxn>
                <a:cxn ang="0">
                  <a:pos x="976" y="2024"/>
                </a:cxn>
                <a:cxn ang="0">
                  <a:pos x="1219" y="2018"/>
                </a:cxn>
                <a:cxn ang="0">
                  <a:pos x="1445" y="1954"/>
                </a:cxn>
                <a:cxn ang="0">
                  <a:pos x="1645" y="1839"/>
                </a:cxn>
                <a:cxn ang="0">
                  <a:pos x="1811" y="1682"/>
                </a:cxn>
                <a:cxn ang="0">
                  <a:pos x="1934" y="1488"/>
                </a:cxn>
                <a:cxn ang="0">
                  <a:pos x="2009" y="1267"/>
                </a:cxn>
                <a:cxn ang="0">
                  <a:pos x="1611" y="2005"/>
                </a:cxn>
                <a:cxn ang="0">
                  <a:pos x="1725" y="1894"/>
                </a:cxn>
                <a:cxn ang="0">
                  <a:pos x="1828" y="1773"/>
                </a:cxn>
                <a:cxn ang="0">
                  <a:pos x="1922" y="1643"/>
                </a:cxn>
                <a:cxn ang="0">
                  <a:pos x="2003" y="1506"/>
                </a:cxn>
                <a:cxn ang="0">
                  <a:pos x="2072" y="1362"/>
                </a:cxn>
                <a:cxn ang="0">
                  <a:pos x="2128" y="1211"/>
                </a:cxn>
                <a:cxn ang="0">
                  <a:pos x="2146" y="1011"/>
                </a:cxn>
                <a:cxn ang="0">
                  <a:pos x="2110" y="790"/>
                </a:cxn>
                <a:cxn ang="0">
                  <a:pos x="2030" y="585"/>
                </a:cxn>
                <a:cxn ang="0">
                  <a:pos x="1911" y="402"/>
                </a:cxn>
                <a:cxn ang="0">
                  <a:pos x="1757" y="245"/>
                </a:cxn>
                <a:cxn ang="0">
                  <a:pos x="1572" y="123"/>
                </a:cxn>
                <a:cxn ang="0">
                  <a:pos x="1360" y="39"/>
                </a:cxn>
                <a:cxn ang="0">
                  <a:pos x="1138" y="2"/>
                </a:cxn>
                <a:cxn ang="0">
                  <a:pos x="918" y="12"/>
                </a:cxn>
                <a:cxn ang="0">
                  <a:pos x="707" y="65"/>
                </a:cxn>
                <a:cxn ang="0">
                  <a:pos x="510" y="160"/>
                </a:cxn>
                <a:cxn ang="0">
                  <a:pos x="335" y="295"/>
                </a:cxn>
                <a:cxn ang="0">
                  <a:pos x="189" y="466"/>
                </a:cxn>
                <a:cxn ang="0">
                  <a:pos x="80" y="666"/>
                </a:cxn>
                <a:cxn ang="0">
                  <a:pos x="18" y="879"/>
                </a:cxn>
                <a:cxn ang="0">
                  <a:pos x="0" y="1097"/>
                </a:cxn>
                <a:cxn ang="0">
                  <a:pos x="27" y="1314"/>
                </a:cxn>
                <a:cxn ang="0">
                  <a:pos x="97" y="1521"/>
                </a:cxn>
                <a:cxn ang="0">
                  <a:pos x="210" y="1714"/>
                </a:cxn>
                <a:cxn ang="0">
                  <a:pos x="365" y="1881"/>
                </a:cxn>
                <a:cxn ang="0">
                  <a:pos x="548" y="2011"/>
                </a:cxn>
                <a:cxn ang="0">
                  <a:pos x="750" y="2098"/>
                </a:cxn>
                <a:cxn ang="0">
                  <a:pos x="964" y="2143"/>
                </a:cxn>
                <a:cxn ang="0">
                  <a:pos x="1183" y="2143"/>
                </a:cxn>
                <a:cxn ang="0">
                  <a:pos x="1401" y="2097"/>
                </a:cxn>
                <a:cxn ang="0">
                  <a:pos x="1611" y="2005"/>
                </a:cxn>
              </a:cxnLst>
              <a:rect l="0" t="0" r="r" b="b"/>
              <a:pathLst>
                <a:path w="2149" h="2149">
                  <a:moveTo>
                    <a:pt x="2029" y="1075"/>
                  </a:moveTo>
                  <a:lnTo>
                    <a:pt x="2027" y="1026"/>
                  </a:lnTo>
                  <a:lnTo>
                    <a:pt x="2023" y="977"/>
                  </a:lnTo>
                  <a:lnTo>
                    <a:pt x="2018" y="929"/>
                  </a:lnTo>
                  <a:lnTo>
                    <a:pt x="2009" y="882"/>
                  </a:lnTo>
                  <a:lnTo>
                    <a:pt x="1999" y="836"/>
                  </a:lnTo>
                  <a:lnTo>
                    <a:pt x="1985" y="791"/>
                  </a:lnTo>
                  <a:lnTo>
                    <a:pt x="1971" y="747"/>
                  </a:lnTo>
                  <a:lnTo>
                    <a:pt x="1953" y="703"/>
                  </a:lnTo>
                  <a:lnTo>
                    <a:pt x="1934" y="661"/>
                  </a:lnTo>
                  <a:lnTo>
                    <a:pt x="1913" y="620"/>
                  </a:lnTo>
                  <a:lnTo>
                    <a:pt x="1890" y="580"/>
                  </a:lnTo>
                  <a:lnTo>
                    <a:pt x="1865" y="541"/>
                  </a:lnTo>
                  <a:lnTo>
                    <a:pt x="1839" y="503"/>
                  </a:lnTo>
                  <a:lnTo>
                    <a:pt x="1811" y="467"/>
                  </a:lnTo>
                  <a:lnTo>
                    <a:pt x="1780" y="433"/>
                  </a:lnTo>
                  <a:lnTo>
                    <a:pt x="1749" y="399"/>
                  </a:lnTo>
                  <a:lnTo>
                    <a:pt x="1716" y="368"/>
                  </a:lnTo>
                  <a:lnTo>
                    <a:pt x="1681" y="338"/>
                  </a:lnTo>
                  <a:lnTo>
                    <a:pt x="1645" y="310"/>
                  </a:lnTo>
                  <a:lnTo>
                    <a:pt x="1608" y="283"/>
                  </a:lnTo>
                  <a:lnTo>
                    <a:pt x="1569" y="258"/>
                  </a:lnTo>
                  <a:lnTo>
                    <a:pt x="1529" y="235"/>
                  </a:lnTo>
                  <a:lnTo>
                    <a:pt x="1487" y="214"/>
                  </a:lnTo>
                  <a:lnTo>
                    <a:pt x="1445" y="195"/>
                  </a:lnTo>
                  <a:lnTo>
                    <a:pt x="1402" y="178"/>
                  </a:lnTo>
                  <a:lnTo>
                    <a:pt x="1358" y="163"/>
                  </a:lnTo>
                  <a:lnTo>
                    <a:pt x="1313" y="150"/>
                  </a:lnTo>
                  <a:lnTo>
                    <a:pt x="1266" y="139"/>
                  </a:lnTo>
                  <a:lnTo>
                    <a:pt x="1219" y="131"/>
                  </a:lnTo>
                  <a:lnTo>
                    <a:pt x="1172" y="125"/>
                  </a:lnTo>
                  <a:lnTo>
                    <a:pt x="1123" y="121"/>
                  </a:lnTo>
                  <a:lnTo>
                    <a:pt x="1074" y="120"/>
                  </a:lnTo>
                  <a:lnTo>
                    <a:pt x="1025" y="121"/>
                  </a:lnTo>
                  <a:lnTo>
                    <a:pt x="976" y="125"/>
                  </a:lnTo>
                  <a:lnTo>
                    <a:pt x="929" y="131"/>
                  </a:lnTo>
                  <a:lnTo>
                    <a:pt x="882" y="139"/>
                  </a:lnTo>
                  <a:lnTo>
                    <a:pt x="835" y="150"/>
                  </a:lnTo>
                  <a:lnTo>
                    <a:pt x="790" y="163"/>
                  </a:lnTo>
                  <a:lnTo>
                    <a:pt x="746" y="178"/>
                  </a:lnTo>
                  <a:lnTo>
                    <a:pt x="702" y="195"/>
                  </a:lnTo>
                  <a:lnTo>
                    <a:pt x="661" y="214"/>
                  </a:lnTo>
                  <a:lnTo>
                    <a:pt x="619" y="235"/>
                  </a:lnTo>
                  <a:lnTo>
                    <a:pt x="579" y="258"/>
                  </a:lnTo>
                  <a:lnTo>
                    <a:pt x="540" y="283"/>
                  </a:lnTo>
                  <a:lnTo>
                    <a:pt x="503" y="310"/>
                  </a:lnTo>
                  <a:lnTo>
                    <a:pt x="467" y="338"/>
                  </a:lnTo>
                  <a:lnTo>
                    <a:pt x="432" y="368"/>
                  </a:lnTo>
                  <a:lnTo>
                    <a:pt x="399" y="399"/>
                  </a:lnTo>
                  <a:lnTo>
                    <a:pt x="368" y="433"/>
                  </a:lnTo>
                  <a:lnTo>
                    <a:pt x="337" y="467"/>
                  </a:lnTo>
                  <a:lnTo>
                    <a:pt x="309" y="503"/>
                  </a:lnTo>
                  <a:lnTo>
                    <a:pt x="283" y="541"/>
                  </a:lnTo>
                  <a:lnTo>
                    <a:pt x="258" y="580"/>
                  </a:lnTo>
                  <a:lnTo>
                    <a:pt x="235" y="620"/>
                  </a:lnTo>
                  <a:lnTo>
                    <a:pt x="214" y="661"/>
                  </a:lnTo>
                  <a:lnTo>
                    <a:pt x="195" y="703"/>
                  </a:lnTo>
                  <a:lnTo>
                    <a:pt x="177" y="747"/>
                  </a:lnTo>
                  <a:lnTo>
                    <a:pt x="163" y="791"/>
                  </a:lnTo>
                  <a:lnTo>
                    <a:pt x="149" y="836"/>
                  </a:lnTo>
                  <a:lnTo>
                    <a:pt x="139" y="882"/>
                  </a:lnTo>
                  <a:lnTo>
                    <a:pt x="130" y="929"/>
                  </a:lnTo>
                  <a:lnTo>
                    <a:pt x="125" y="977"/>
                  </a:lnTo>
                  <a:lnTo>
                    <a:pt x="121" y="1026"/>
                  </a:lnTo>
                  <a:lnTo>
                    <a:pt x="119" y="1075"/>
                  </a:lnTo>
                  <a:lnTo>
                    <a:pt x="121" y="1123"/>
                  </a:lnTo>
                  <a:lnTo>
                    <a:pt x="125" y="1172"/>
                  </a:lnTo>
                  <a:lnTo>
                    <a:pt x="130" y="1220"/>
                  </a:lnTo>
                  <a:lnTo>
                    <a:pt x="139" y="1267"/>
                  </a:lnTo>
                  <a:lnTo>
                    <a:pt x="149" y="1313"/>
                  </a:lnTo>
                  <a:lnTo>
                    <a:pt x="163" y="1358"/>
                  </a:lnTo>
                  <a:lnTo>
                    <a:pt x="177" y="1402"/>
                  </a:lnTo>
                  <a:lnTo>
                    <a:pt x="195" y="1446"/>
                  </a:lnTo>
                  <a:lnTo>
                    <a:pt x="214" y="1488"/>
                  </a:lnTo>
                  <a:lnTo>
                    <a:pt x="235" y="1529"/>
                  </a:lnTo>
                  <a:lnTo>
                    <a:pt x="258" y="1569"/>
                  </a:lnTo>
                  <a:lnTo>
                    <a:pt x="283" y="1608"/>
                  </a:lnTo>
                  <a:lnTo>
                    <a:pt x="309" y="1646"/>
                  </a:lnTo>
                  <a:lnTo>
                    <a:pt x="337" y="1682"/>
                  </a:lnTo>
                  <a:lnTo>
                    <a:pt x="368" y="1716"/>
                  </a:lnTo>
                  <a:lnTo>
                    <a:pt x="399" y="1749"/>
                  </a:lnTo>
                  <a:lnTo>
                    <a:pt x="432" y="1781"/>
                  </a:lnTo>
                  <a:lnTo>
                    <a:pt x="467" y="1811"/>
                  </a:lnTo>
                  <a:lnTo>
                    <a:pt x="503" y="1839"/>
                  </a:lnTo>
                  <a:lnTo>
                    <a:pt x="540" y="1866"/>
                  </a:lnTo>
                  <a:lnTo>
                    <a:pt x="579" y="1891"/>
                  </a:lnTo>
                  <a:lnTo>
                    <a:pt x="619" y="1914"/>
                  </a:lnTo>
                  <a:lnTo>
                    <a:pt x="661" y="1935"/>
                  </a:lnTo>
                  <a:lnTo>
                    <a:pt x="702" y="1954"/>
                  </a:lnTo>
                  <a:lnTo>
                    <a:pt x="746" y="1971"/>
                  </a:lnTo>
                  <a:lnTo>
                    <a:pt x="790" y="1986"/>
                  </a:lnTo>
                  <a:lnTo>
                    <a:pt x="835" y="1999"/>
                  </a:lnTo>
                  <a:lnTo>
                    <a:pt x="882" y="2010"/>
                  </a:lnTo>
                  <a:lnTo>
                    <a:pt x="929" y="2018"/>
                  </a:lnTo>
                  <a:lnTo>
                    <a:pt x="976" y="2024"/>
                  </a:lnTo>
                  <a:lnTo>
                    <a:pt x="1025" y="2028"/>
                  </a:lnTo>
                  <a:lnTo>
                    <a:pt x="1074" y="2029"/>
                  </a:lnTo>
                  <a:lnTo>
                    <a:pt x="1123" y="2028"/>
                  </a:lnTo>
                  <a:lnTo>
                    <a:pt x="1172" y="2024"/>
                  </a:lnTo>
                  <a:lnTo>
                    <a:pt x="1219" y="2018"/>
                  </a:lnTo>
                  <a:lnTo>
                    <a:pt x="1266" y="2010"/>
                  </a:lnTo>
                  <a:lnTo>
                    <a:pt x="1313" y="1999"/>
                  </a:lnTo>
                  <a:lnTo>
                    <a:pt x="1358" y="1986"/>
                  </a:lnTo>
                  <a:lnTo>
                    <a:pt x="1402" y="1971"/>
                  </a:lnTo>
                  <a:lnTo>
                    <a:pt x="1445" y="1954"/>
                  </a:lnTo>
                  <a:lnTo>
                    <a:pt x="1487" y="1935"/>
                  </a:lnTo>
                  <a:lnTo>
                    <a:pt x="1529" y="1914"/>
                  </a:lnTo>
                  <a:lnTo>
                    <a:pt x="1569" y="1891"/>
                  </a:lnTo>
                  <a:lnTo>
                    <a:pt x="1608" y="1866"/>
                  </a:lnTo>
                  <a:lnTo>
                    <a:pt x="1645" y="1839"/>
                  </a:lnTo>
                  <a:lnTo>
                    <a:pt x="1681" y="1811"/>
                  </a:lnTo>
                  <a:lnTo>
                    <a:pt x="1716" y="1781"/>
                  </a:lnTo>
                  <a:lnTo>
                    <a:pt x="1749" y="1749"/>
                  </a:lnTo>
                  <a:lnTo>
                    <a:pt x="1780" y="1716"/>
                  </a:lnTo>
                  <a:lnTo>
                    <a:pt x="1811" y="1682"/>
                  </a:lnTo>
                  <a:lnTo>
                    <a:pt x="1839" y="1646"/>
                  </a:lnTo>
                  <a:lnTo>
                    <a:pt x="1865" y="1608"/>
                  </a:lnTo>
                  <a:lnTo>
                    <a:pt x="1890" y="1569"/>
                  </a:lnTo>
                  <a:lnTo>
                    <a:pt x="1913" y="1529"/>
                  </a:lnTo>
                  <a:lnTo>
                    <a:pt x="1934" y="1488"/>
                  </a:lnTo>
                  <a:lnTo>
                    <a:pt x="1953" y="1446"/>
                  </a:lnTo>
                  <a:lnTo>
                    <a:pt x="1971" y="1402"/>
                  </a:lnTo>
                  <a:lnTo>
                    <a:pt x="1985" y="1358"/>
                  </a:lnTo>
                  <a:lnTo>
                    <a:pt x="1999" y="1313"/>
                  </a:lnTo>
                  <a:lnTo>
                    <a:pt x="2009" y="1267"/>
                  </a:lnTo>
                  <a:lnTo>
                    <a:pt x="2018" y="1220"/>
                  </a:lnTo>
                  <a:lnTo>
                    <a:pt x="2023" y="1172"/>
                  </a:lnTo>
                  <a:lnTo>
                    <a:pt x="2027" y="1123"/>
                  </a:lnTo>
                  <a:lnTo>
                    <a:pt x="2029" y="1075"/>
                  </a:lnTo>
                  <a:lnTo>
                    <a:pt x="1611" y="2005"/>
                  </a:lnTo>
                  <a:lnTo>
                    <a:pt x="1634" y="1983"/>
                  </a:lnTo>
                  <a:lnTo>
                    <a:pt x="1658" y="1961"/>
                  </a:lnTo>
                  <a:lnTo>
                    <a:pt x="1680" y="1939"/>
                  </a:lnTo>
                  <a:lnTo>
                    <a:pt x="1703" y="1917"/>
                  </a:lnTo>
                  <a:lnTo>
                    <a:pt x="1725" y="1894"/>
                  </a:lnTo>
                  <a:lnTo>
                    <a:pt x="1746" y="1870"/>
                  </a:lnTo>
                  <a:lnTo>
                    <a:pt x="1768" y="1846"/>
                  </a:lnTo>
                  <a:lnTo>
                    <a:pt x="1788" y="1822"/>
                  </a:lnTo>
                  <a:lnTo>
                    <a:pt x="1809" y="1797"/>
                  </a:lnTo>
                  <a:lnTo>
                    <a:pt x="1828" y="1773"/>
                  </a:lnTo>
                  <a:lnTo>
                    <a:pt x="1848" y="1747"/>
                  </a:lnTo>
                  <a:lnTo>
                    <a:pt x="1867" y="1722"/>
                  </a:lnTo>
                  <a:lnTo>
                    <a:pt x="1886" y="1696"/>
                  </a:lnTo>
                  <a:lnTo>
                    <a:pt x="1904" y="1670"/>
                  </a:lnTo>
                  <a:lnTo>
                    <a:pt x="1922" y="1643"/>
                  </a:lnTo>
                  <a:lnTo>
                    <a:pt x="1939" y="1617"/>
                  </a:lnTo>
                  <a:lnTo>
                    <a:pt x="1956" y="1590"/>
                  </a:lnTo>
                  <a:lnTo>
                    <a:pt x="1972" y="1562"/>
                  </a:lnTo>
                  <a:lnTo>
                    <a:pt x="1988" y="1535"/>
                  </a:lnTo>
                  <a:lnTo>
                    <a:pt x="2003" y="1506"/>
                  </a:lnTo>
                  <a:lnTo>
                    <a:pt x="2018" y="1478"/>
                  </a:lnTo>
                  <a:lnTo>
                    <a:pt x="2032" y="1450"/>
                  </a:lnTo>
                  <a:lnTo>
                    <a:pt x="2046" y="1421"/>
                  </a:lnTo>
                  <a:lnTo>
                    <a:pt x="2059" y="1391"/>
                  </a:lnTo>
                  <a:lnTo>
                    <a:pt x="2072" y="1362"/>
                  </a:lnTo>
                  <a:lnTo>
                    <a:pt x="2084" y="1332"/>
                  </a:lnTo>
                  <a:lnTo>
                    <a:pt x="2096" y="1302"/>
                  </a:lnTo>
                  <a:lnTo>
                    <a:pt x="2107" y="1272"/>
                  </a:lnTo>
                  <a:lnTo>
                    <a:pt x="2117" y="1241"/>
                  </a:lnTo>
                  <a:lnTo>
                    <a:pt x="2128" y="1211"/>
                  </a:lnTo>
                  <a:lnTo>
                    <a:pt x="2137" y="1180"/>
                  </a:lnTo>
                  <a:lnTo>
                    <a:pt x="2146" y="1149"/>
                  </a:lnTo>
                  <a:lnTo>
                    <a:pt x="2148" y="1103"/>
                  </a:lnTo>
                  <a:lnTo>
                    <a:pt x="2148" y="1057"/>
                  </a:lnTo>
                  <a:lnTo>
                    <a:pt x="2146" y="1011"/>
                  </a:lnTo>
                  <a:lnTo>
                    <a:pt x="2142" y="966"/>
                  </a:lnTo>
                  <a:lnTo>
                    <a:pt x="2137" y="921"/>
                  </a:lnTo>
                  <a:lnTo>
                    <a:pt x="2130" y="877"/>
                  </a:lnTo>
                  <a:lnTo>
                    <a:pt x="2121" y="833"/>
                  </a:lnTo>
                  <a:lnTo>
                    <a:pt x="2110" y="790"/>
                  </a:lnTo>
                  <a:lnTo>
                    <a:pt x="2097" y="748"/>
                  </a:lnTo>
                  <a:lnTo>
                    <a:pt x="2083" y="706"/>
                  </a:lnTo>
                  <a:lnTo>
                    <a:pt x="2067" y="664"/>
                  </a:lnTo>
                  <a:lnTo>
                    <a:pt x="2049" y="624"/>
                  </a:lnTo>
                  <a:lnTo>
                    <a:pt x="2030" y="585"/>
                  </a:lnTo>
                  <a:lnTo>
                    <a:pt x="2009" y="547"/>
                  </a:lnTo>
                  <a:lnTo>
                    <a:pt x="1987" y="509"/>
                  </a:lnTo>
                  <a:lnTo>
                    <a:pt x="1963" y="472"/>
                  </a:lnTo>
                  <a:lnTo>
                    <a:pt x="1938" y="436"/>
                  </a:lnTo>
                  <a:lnTo>
                    <a:pt x="1911" y="402"/>
                  </a:lnTo>
                  <a:lnTo>
                    <a:pt x="1883" y="368"/>
                  </a:lnTo>
                  <a:lnTo>
                    <a:pt x="1853" y="335"/>
                  </a:lnTo>
                  <a:lnTo>
                    <a:pt x="1823" y="304"/>
                  </a:lnTo>
                  <a:lnTo>
                    <a:pt x="1791" y="274"/>
                  </a:lnTo>
                  <a:lnTo>
                    <a:pt x="1757" y="245"/>
                  </a:lnTo>
                  <a:lnTo>
                    <a:pt x="1723" y="218"/>
                  </a:lnTo>
                  <a:lnTo>
                    <a:pt x="1686" y="192"/>
                  </a:lnTo>
                  <a:lnTo>
                    <a:pt x="1650" y="167"/>
                  </a:lnTo>
                  <a:lnTo>
                    <a:pt x="1612" y="144"/>
                  </a:lnTo>
                  <a:lnTo>
                    <a:pt x="1572" y="123"/>
                  </a:lnTo>
                  <a:lnTo>
                    <a:pt x="1532" y="103"/>
                  </a:lnTo>
                  <a:lnTo>
                    <a:pt x="1490" y="84"/>
                  </a:lnTo>
                  <a:lnTo>
                    <a:pt x="1448" y="67"/>
                  </a:lnTo>
                  <a:lnTo>
                    <a:pt x="1405" y="52"/>
                  </a:lnTo>
                  <a:lnTo>
                    <a:pt x="1360" y="39"/>
                  </a:lnTo>
                  <a:lnTo>
                    <a:pt x="1316" y="28"/>
                  </a:lnTo>
                  <a:lnTo>
                    <a:pt x="1272" y="19"/>
                  </a:lnTo>
                  <a:lnTo>
                    <a:pt x="1228" y="11"/>
                  </a:lnTo>
                  <a:lnTo>
                    <a:pt x="1183" y="6"/>
                  </a:lnTo>
                  <a:lnTo>
                    <a:pt x="1138" y="2"/>
                  </a:lnTo>
                  <a:lnTo>
                    <a:pt x="1094" y="0"/>
                  </a:lnTo>
                  <a:lnTo>
                    <a:pt x="1050" y="0"/>
                  </a:lnTo>
                  <a:lnTo>
                    <a:pt x="1006" y="2"/>
                  </a:lnTo>
                  <a:lnTo>
                    <a:pt x="962" y="6"/>
                  </a:lnTo>
                  <a:lnTo>
                    <a:pt x="918" y="12"/>
                  </a:lnTo>
                  <a:lnTo>
                    <a:pt x="875" y="19"/>
                  </a:lnTo>
                  <a:lnTo>
                    <a:pt x="832" y="28"/>
                  </a:lnTo>
                  <a:lnTo>
                    <a:pt x="789" y="39"/>
                  </a:lnTo>
                  <a:lnTo>
                    <a:pt x="748" y="51"/>
                  </a:lnTo>
                  <a:lnTo>
                    <a:pt x="707" y="65"/>
                  </a:lnTo>
                  <a:lnTo>
                    <a:pt x="666" y="81"/>
                  </a:lnTo>
                  <a:lnTo>
                    <a:pt x="625" y="98"/>
                  </a:lnTo>
                  <a:lnTo>
                    <a:pt x="586" y="117"/>
                  </a:lnTo>
                  <a:lnTo>
                    <a:pt x="547" y="138"/>
                  </a:lnTo>
                  <a:lnTo>
                    <a:pt x="510" y="160"/>
                  </a:lnTo>
                  <a:lnTo>
                    <a:pt x="473" y="184"/>
                  </a:lnTo>
                  <a:lnTo>
                    <a:pt x="437" y="209"/>
                  </a:lnTo>
                  <a:lnTo>
                    <a:pt x="402" y="237"/>
                  </a:lnTo>
                  <a:lnTo>
                    <a:pt x="368" y="265"/>
                  </a:lnTo>
                  <a:lnTo>
                    <a:pt x="335" y="295"/>
                  </a:lnTo>
                  <a:lnTo>
                    <a:pt x="303" y="326"/>
                  </a:lnTo>
                  <a:lnTo>
                    <a:pt x="273" y="359"/>
                  </a:lnTo>
                  <a:lnTo>
                    <a:pt x="244" y="394"/>
                  </a:lnTo>
                  <a:lnTo>
                    <a:pt x="215" y="429"/>
                  </a:lnTo>
                  <a:lnTo>
                    <a:pt x="189" y="466"/>
                  </a:lnTo>
                  <a:lnTo>
                    <a:pt x="164" y="505"/>
                  </a:lnTo>
                  <a:lnTo>
                    <a:pt x="140" y="544"/>
                  </a:lnTo>
                  <a:lnTo>
                    <a:pt x="118" y="584"/>
                  </a:lnTo>
                  <a:lnTo>
                    <a:pt x="99" y="625"/>
                  </a:lnTo>
                  <a:lnTo>
                    <a:pt x="80" y="666"/>
                  </a:lnTo>
                  <a:lnTo>
                    <a:pt x="64" y="708"/>
                  </a:lnTo>
                  <a:lnTo>
                    <a:pt x="50" y="750"/>
                  </a:lnTo>
                  <a:lnTo>
                    <a:pt x="37" y="793"/>
                  </a:lnTo>
                  <a:lnTo>
                    <a:pt x="27" y="836"/>
                  </a:lnTo>
                  <a:lnTo>
                    <a:pt x="18" y="879"/>
                  </a:lnTo>
                  <a:lnTo>
                    <a:pt x="11" y="923"/>
                  </a:lnTo>
                  <a:lnTo>
                    <a:pt x="6" y="966"/>
                  </a:lnTo>
                  <a:lnTo>
                    <a:pt x="1" y="1010"/>
                  </a:lnTo>
                  <a:lnTo>
                    <a:pt x="0" y="1053"/>
                  </a:lnTo>
                  <a:lnTo>
                    <a:pt x="0" y="1097"/>
                  </a:lnTo>
                  <a:lnTo>
                    <a:pt x="2" y="1141"/>
                  </a:lnTo>
                  <a:lnTo>
                    <a:pt x="6" y="1184"/>
                  </a:lnTo>
                  <a:lnTo>
                    <a:pt x="11" y="1228"/>
                  </a:lnTo>
                  <a:lnTo>
                    <a:pt x="18" y="1271"/>
                  </a:lnTo>
                  <a:lnTo>
                    <a:pt x="27" y="1314"/>
                  </a:lnTo>
                  <a:lnTo>
                    <a:pt x="37" y="1356"/>
                  </a:lnTo>
                  <a:lnTo>
                    <a:pt x="50" y="1398"/>
                  </a:lnTo>
                  <a:lnTo>
                    <a:pt x="64" y="1440"/>
                  </a:lnTo>
                  <a:lnTo>
                    <a:pt x="80" y="1481"/>
                  </a:lnTo>
                  <a:lnTo>
                    <a:pt x="97" y="1521"/>
                  </a:lnTo>
                  <a:lnTo>
                    <a:pt x="117" y="1562"/>
                  </a:lnTo>
                  <a:lnTo>
                    <a:pt x="137" y="1601"/>
                  </a:lnTo>
                  <a:lnTo>
                    <a:pt x="160" y="1639"/>
                  </a:lnTo>
                  <a:lnTo>
                    <a:pt x="184" y="1677"/>
                  </a:lnTo>
                  <a:lnTo>
                    <a:pt x="210" y="1714"/>
                  </a:lnTo>
                  <a:lnTo>
                    <a:pt x="238" y="1749"/>
                  </a:lnTo>
                  <a:lnTo>
                    <a:pt x="268" y="1784"/>
                  </a:lnTo>
                  <a:lnTo>
                    <a:pt x="299" y="1818"/>
                  </a:lnTo>
                  <a:lnTo>
                    <a:pt x="332" y="1851"/>
                  </a:lnTo>
                  <a:lnTo>
                    <a:pt x="365" y="1881"/>
                  </a:lnTo>
                  <a:lnTo>
                    <a:pt x="399" y="1911"/>
                  </a:lnTo>
                  <a:lnTo>
                    <a:pt x="435" y="1938"/>
                  </a:lnTo>
                  <a:lnTo>
                    <a:pt x="472" y="1964"/>
                  </a:lnTo>
                  <a:lnTo>
                    <a:pt x="509" y="1988"/>
                  </a:lnTo>
                  <a:lnTo>
                    <a:pt x="548" y="2011"/>
                  </a:lnTo>
                  <a:lnTo>
                    <a:pt x="587" y="2032"/>
                  </a:lnTo>
                  <a:lnTo>
                    <a:pt x="627" y="2051"/>
                  </a:lnTo>
                  <a:lnTo>
                    <a:pt x="667" y="2069"/>
                  </a:lnTo>
                  <a:lnTo>
                    <a:pt x="708" y="2085"/>
                  </a:lnTo>
                  <a:lnTo>
                    <a:pt x="750" y="2098"/>
                  </a:lnTo>
                  <a:lnTo>
                    <a:pt x="792" y="2111"/>
                  </a:lnTo>
                  <a:lnTo>
                    <a:pt x="834" y="2121"/>
                  </a:lnTo>
                  <a:lnTo>
                    <a:pt x="877" y="2131"/>
                  </a:lnTo>
                  <a:lnTo>
                    <a:pt x="920" y="2137"/>
                  </a:lnTo>
                  <a:lnTo>
                    <a:pt x="964" y="2143"/>
                  </a:lnTo>
                  <a:lnTo>
                    <a:pt x="1007" y="2146"/>
                  </a:lnTo>
                  <a:lnTo>
                    <a:pt x="1052" y="2148"/>
                  </a:lnTo>
                  <a:lnTo>
                    <a:pt x="1095" y="2148"/>
                  </a:lnTo>
                  <a:lnTo>
                    <a:pt x="1140" y="2146"/>
                  </a:lnTo>
                  <a:lnTo>
                    <a:pt x="1183" y="2143"/>
                  </a:lnTo>
                  <a:lnTo>
                    <a:pt x="1228" y="2137"/>
                  </a:lnTo>
                  <a:lnTo>
                    <a:pt x="1271" y="2130"/>
                  </a:lnTo>
                  <a:lnTo>
                    <a:pt x="1315" y="2121"/>
                  </a:lnTo>
                  <a:lnTo>
                    <a:pt x="1358" y="2110"/>
                  </a:lnTo>
                  <a:lnTo>
                    <a:pt x="1401" y="2097"/>
                  </a:lnTo>
                  <a:lnTo>
                    <a:pt x="1444" y="2082"/>
                  </a:lnTo>
                  <a:lnTo>
                    <a:pt x="1486" y="2066"/>
                  </a:lnTo>
                  <a:lnTo>
                    <a:pt x="1528" y="2047"/>
                  </a:lnTo>
                  <a:lnTo>
                    <a:pt x="1570" y="2027"/>
                  </a:lnTo>
                  <a:lnTo>
                    <a:pt x="1611" y="2005"/>
                  </a:lnTo>
                  <a:lnTo>
                    <a:pt x="2029" y="1075"/>
                  </a:lnTo>
                </a:path>
              </a:pathLst>
            </a:custGeom>
            <a:solidFill>
              <a:srgbClr val="8FE09E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29" name="Freeform 17"/>
            <p:cNvSpPr>
              <a:spLocks/>
            </p:cNvSpPr>
            <p:nvPr/>
          </p:nvSpPr>
          <p:spPr bwMode="auto">
            <a:xfrm>
              <a:off x="2610" y="1602"/>
              <a:ext cx="1911" cy="1910"/>
            </a:xfrm>
            <a:custGeom>
              <a:avLst/>
              <a:gdLst/>
              <a:ahLst/>
              <a:cxnLst>
                <a:cxn ang="0">
                  <a:pos x="1890" y="762"/>
                </a:cxn>
                <a:cxn ang="0">
                  <a:pos x="1815" y="541"/>
                </a:cxn>
                <a:cxn ang="0">
                  <a:pos x="1692" y="347"/>
                </a:cxn>
                <a:cxn ang="0">
                  <a:pos x="1526" y="190"/>
                </a:cxn>
                <a:cxn ang="0">
                  <a:pos x="1326" y="75"/>
                </a:cxn>
                <a:cxn ang="0">
                  <a:pos x="1100" y="11"/>
                </a:cxn>
                <a:cxn ang="0">
                  <a:pos x="857" y="5"/>
                </a:cxn>
                <a:cxn ang="0">
                  <a:pos x="627" y="58"/>
                </a:cxn>
                <a:cxn ang="0">
                  <a:pos x="421" y="163"/>
                </a:cxn>
                <a:cxn ang="0">
                  <a:pos x="249" y="313"/>
                </a:cxn>
                <a:cxn ang="0">
                  <a:pos x="116" y="500"/>
                </a:cxn>
                <a:cxn ang="0">
                  <a:pos x="30" y="716"/>
                </a:cxn>
                <a:cxn ang="0">
                  <a:pos x="0" y="955"/>
                </a:cxn>
                <a:cxn ang="0">
                  <a:pos x="30" y="1193"/>
                </a:cxn>
                <a:cxn ang="0">
                  <a:pos x="116" y="1409"/>
                </a:cxn>
                <a:cxn ang="0">
                  <a:pos x="249" y="1596"/>
                </a:cxn>
                <a:cxn ang="0">
                  <a:pos x="421" y="1746"/>
                </a:cxn>
                <a:cxn ang="0">
                  <a:pos x="627" y="1851"/>
                </a:cxn>
                <a:cxn ang="0">
                  <a:pos x="857" y="1904"/>
                </a:cxn>
                <a:cxn ang="0">
                  <a:pos x="1100" y="1898"/>
                </a:cxn>
                <a:cxn ang="0">
                  <a:pos x="1326" y="1834"/>
                </a:cxn>
                <a:cxn ang="0">
                  <a:pos x="1526" y="1719"/>
                </a:cxn>
                <a:cxn ang="0">
                  <a:pos x="1692" y="1562"/>
                </a:cxn>
                <a:cxn ang="0">
                  <a:pos x="1815" y="1368"/>
                </a:cxn>
                <a:cxn ang="0">
                  <a:pos x="1890" y="1147"/>
                </a:cxn>
                <a:cxn ang="0">
                  <a:pos x="1791" y="955"/>
                </a:cxn>
                <a:cxn ang="0">
                  <a:pos x="1764" y="746"/>
                </a:cxn>
                <a:cxn ang="0">
                  <a:pos x="1690" y="557"/>
                </a:cxn>
                <a:cxn ang="0">
                  <a:pos x="1573" y="393"/>
                </a:cxn>
                <a:cxn ang="0">
                  <a:pos x="1422" y="261"/>
                </a:cxn>
                <a:cxn ang="0">
                  <a:pos x="1242" y="169"/>
                </a:cxn>
                <a:cxn ang="0">
                  <a:pos x="1040" y="123"/>
                </a:cxn>
                <a:cxn ang="0">
                  <a:pos x="828" y="129"/>
                </a:cxn>
                <a:cxn ang="0">
                  <a:pos x="630" y="184"/>
                </a:cxn>
                <a:cxn ang="0">
                  <a:pos x="455" y="285"/>
                </a:cxn>
                <a:cxn ang="0">
                  <a:pos x="310" y="423"/>
                </a:cxn>
                <a:cxn ang="0">
                  <a:pos x="202" y="592"/>
                </a:cxn>
                <a:cxn ang="0">
                  <a:pos x="137" y="786"/>
                </a:cxn>
                <a:cxn ang="0">
                  <a:pos x="121" y="998"/>
                </a:cxn>
                <a:cxn ang="0">
                  <a:pos x="157" y="1203"/>
                </a:cxn>
                <a:cxn ang="0">
                  <a:pos x="240" y="1388"/>
                </a:cxn>
                <a:cxn ang="0">
                  <a:pos x="364" y="1545"/>
                </a:cxn>
                <a:cxn ang="0">
                  <a:pos x="522" y="1669"/>
                </a:cxn>
                <a:cxn ang="0">
                  <a:pos x="707" y="1753"/>
                </a:cxn>
                <a:cxn ang="0">
                  <a:pos x="912" y="1789"/>
                </a:cxn>
                <a:cxn ang="0">
                  <a:pos x="1123" y="1773"/>
                </a:cxn>
                <a:cxn ang="0">
                  <a:pos x="1317" y="1708"/>
                </a:cxn>
                <a:cxn ang="0">
                  <a:pos x="1486" y="1599"/>
                </a:cxn>
                <a:cxn ang="0">
                  <a:pos x="1624" y="1454"/>
                </a:cxn>
                <a:cxn ang="0">
                  <a:pos x="1725" y="1279"/>
                </a:cxn>
                <a:cxn ang="0">
                  <a:pos x="1781" y="1082"/>
                </a:cxn>
              </a:cxnLst>
              <a:rect l="0" t="0" r="r" b="b"/>
              <a:pathLst>
                <a:path w="1911" h="1910">
                  <a:moveTo>
                    <a:pt x="1910" y="955"/>
                  </a:moveTo>
                  <a:lnTo>
                    <a:pt x="1908" y="906"/>
                  </a:lnTo>
                  <a:lnTo>
                    <a:pt x="1904" y="857"/>
                  </a:lnTo>
                  <a:lnTo>
                    <a:pt x="1899" y="809"/>
                  </a:lnTo>
                  <a:lnTo>
                    <a:pt x="1890" y="762"/>
                  </a:lnTo>
                  <a:lnTo>
                    <a:pt x="1880" y="716"/>
                  </a:lnTo>
                  <a:lnTo>
                    <a:pt x="1866" y="671"/>
                  </a:lnTo>
                  <a:lnTo>
                    <a:pt x="1852" y="627"/>
                  </a:lnTo>
                  <a:lnTo>
                    <a:pt x="1834" y="583"/>
                  </a:lnTo>
                  <a:lnTo>
                    <a:pt x="1815" y="541"/>
                  </a:lnTo>
                  <a:lnTo>
                    <a:pt x="1794" y="500"/>
                  </a:lnTo>
                  <a:lnTo>
                    <a:pt x="1771" y="460"/>
                  </a:lnTo>
                  <a:lnTo>
                    <a:pt x="1746" y="421"/>
                  </a:lnTo>
                  <a:lnTo>
                    <a:pt x="1720" y="383"/>
                  </a:lnTo>
                  <a:lnTo>
                    <a:pt x="1692" y="347"/>
                  </a:lnTo>
                  <a:lnTo>
                    <a:pt x="1661" y="313"/>
                  </a:lnTo>
                  <a:lnTo>
                    <a:pt x="1630" y="279"/>
                  </a:lnTo>
                  <a:lnTo>
                    <a:pt x="1597" y="248"/>
                  </a:lnTo>
                  <a:lnTo>
                    <a:pt x="1562" y="218"/>
                  </a:lnTo>
                  <a:lnTo>
                    <a:pt x="1526" y="190"/>
                  </a:lnTo>
                  <a:lnTo>
                    <a:pt x="1489" y="163"/>
                  </a:lnTo>
                  <a:lnTo>
                    <a:pt x="1450" y="138"/>
                  </a:lnTo>
                  <a:lnTo>
                    <a:pt x="1410" y="115"/>
                  </a:lnTo>
                  <a:lnTo>
                    <a:pt x="1368" y="94"/>
                  </a:lnTo>
                  <a:lnTo>
                    <a:pt x="1326" y="75"/>
                  </a:lnTo>
                  <a:lnTo>
                    <a:pt x="1283" y="58"/>
                  </a:lnTo>
                  <a:lnTo>
                    <a:pt x="1239" y="43"/>
                  </a:lnTo>
                  <a:lnTo>
                    <a:pt x="1194" y="30"/>
                  </a:lnTo>
                  <a:lnTo>
                    <a:pt x="1147" y="19"/>
                  </a:lnTo>
                  <a:lnTo>
                    <a:pt x="1100" y="11"/>
                  </a:lnTo>
                  <a:lnTo>
                    <a:pt x="1053" y="5"/>
                  </a:lnTo>
                  <a:lnTo>
                    <a:pt x="1004" y="1"/>
                  </a:lnTo>
                  <a:lnTo>
                    <a:pt x="955" y="0"/>
                  </a:lnTo>
                  <a:lnTo>
                    <a:pt x="906" y="1"/>
                  </a:lnTo>
                  <a:lnTo>
                    <a:pt x="857" y="5"/>
                  </a:lnTo>
                  <a:lnTo>
                    <a:pt x="810" y="11"/>
                  </a:lnTo>
                  <a:lnTo>
                    <a:pt x="763" y="19"/>
                  </a:lnTo>
                  <a:lnTo>
                    <a:pt x="716" y="30"/>
                  </a:lnTo>
                  <a:lnTo>
                    <a:pt x="671" y="43"/>
                  </a:lnTo>
                  <a:lnTo>
                    <a:pt x="627" y="58"/>
                  </a:lnTo>
                  <a:lnTo>
                    <a:pt x="583" y="75"/>
                  </a:lnTo>
                  <a:lnTo>
                    <a:pt x="542" y="94"/>
                  </a:lnTo>
                  <a:lnTo>
                    <a:pt x="500" y="115"/>
                  </a:lnTo>
                  <a:lnTo>
                    <a:pt x="460" y="138"/>
                  </a:lnTo>
                  <a:lnTo>
                    <a:pt x="421" y="163"/>
                  </a:lnTo>
                  <a:lnTo>
                    <a:pt x="384" y="190"/>
                  </a:lnTo>
                  <a:lnTo>
                    <a:pt x="348" y="218"/>
                  </a:lnTo>
                  <a:lnTo>
                    <a:pt x="313" y="248"/>
                  </a:lnTo>
                  <a:lnTo>
                    <a:pt x="280" y="279"/>
                  </a:lnTo>
                  <a:lnTo>
                    <a:pt x="249" y="313"/>
                  </a:lnTo>
                  <a:lnTo>
                    <a:pt x="218" y="347"/>
                  </a:lnTo>
                  <a:lnTo>
                    <a:pt x="190" y="383"/>
                  </a:lnTo>
                  <a:lnTo>
                    <a:pt x="164" y="421"/>
                  </a:lnTo>
                  <a:lnTo>
                    <a:pt x="139" y="460"/>
                  </a:lnTo>
                  <a:lnTo>
                    <a:pt x="116" y="500"/>
                  </a:lnTo>
                  <a:lnTo>
                    <a:pt x="95" y="541"/>
                  </a:lnTo>
                  <a:lnTo>
                    <a:pt x="76" y="583"/>
                  </a:lnTo>
                  <a:lnTo>
                    <a:pt x="58" y="627"/>
                  </a:lnTo>
                  <a:lnTo>
                    <a:pt x="44" y="671"/>
                  </a:lnTo>
                  <a:lnTo>
                    <a:pt x="30" y="716"/>
                  </a:lnTo>
                  <a:lnTo>
                    <a:pt x="20" y="762"/>
                  </a:lnTo>
                  <a:lnTo>
                    <a:pt x="11" y="809"/>
                  </a:lnTo>
                  <a:lnTo>
                    <a:pt x="6" y="857"/>
                  </a:lnTo>
                  <a:lnTo>
                    <a:pt x="2" y="906"/>
                  </a:lnTo>
                  <a:lnTo>
                    <a:pt x="0" y="955"/>
                  </a:lnTo>
                  <a:lnTo>
                    <a:pt x="2" y="1003"/>
                  </a:lnTo>
                  <a:lnTo>
                    <a:pt x="6" y="1052"/>
                  </a:lnTo>
                  <a:lnTo>
                    <a:pt x="11" y="1100"/>
                  </a:lnTo>
                  <a:lnTo>
                    <a:pt x="20" y="1147"/>
                  </a:lnTo>
                  <a:lnTo>
                    <a:pt x="30" y="1193"/>
                  </a:lnTo>
                  <a:lnTo>
                    <a:pt x="44" y="1238"/>
                  </a:lnTo>
                  <a:lnTo>
                    <a:pt x="58" y="1282"/>
                  </a:lnTo>
                  <a:lnTo>
                    <a:pt x="76" y="1326"/>
                  </a:lnTo>
                  <a:lnTo>
                    <a:pt x="95" y="1368"/>
                  </a:lnTo>
                  <a:lnTo>
                    <a:pt x="116" y="1409"/>
                  </a:lnTo>
                  <a:lnTo>
                    <a:pt x="139" y="1449"/>
                  </a:lnTo>
                  <a:lnTo>
                    <a:pt x="164" y="1488"/>
                  </a:lnTo>
                  <a:lnTo>
                    <a:pt x="190" y="1526"/>
                  </a:lnTo>
                  <a:lnTo>
                    <a:pt x="218" y="1562"/>
                  </a:lnTo>
                  <a:lnTo>
                    <a:pt x="249" y="1596"/>
                  </a:lnTo>
                  <a:lnTo>
                    <a:pt x="280" y="1629"/>
                  </a:lnTo>
                  <a:lnTo>
                    <a:pt x="313" y="1661"/>
                  </a:lnTo>
                  <a:lnTo>
                    <a:pt x="348" y="1691"/>
                  </a:lnTo>
                  <a:lnTo>
                    <a:pt x="384" y="1719"/>
                  </a:lnTo>
                  <a:lnTo>
                    <a:pt x="421" y="1746"/>
                  </a:lnTo>
                  <a:lnTo>
                    <a:pt x="460" y="1771"/>
                  </a:lnTo>
                  <a:lnTo>
                    <a:pt x="500" y="1794"/>
                  </a:lnTo>
                  <a:lnTo>
                    <a:pt x="542" y="1815"/>
                  </a:lnTo>
                  <a:lnTo>
                    <a:pt x="583" y="1834"/>
                  </a:lnTo>
                  <a:lnTo>
                    <a:pt x="627" y="1851"/>
                  </a:lnTo>
                  <a:lnTo>
                    <a:pt x="671" y="1866"/>
                  </a:lnTo>
                  <a:lnTo>
                    <a:pt x="716" y="1879"/>
                  </a:lnTo>
                  <a:lnTo>
                    <a:pt x="763" y="1890"/>
                  </a:lnTo>
                  <a:lnTo>
                    <a:pt x="810" y="1898"/>
                  </a:lnTo>
                  <a:lnTo>
                    <a:pt x="857" y="1904"/>
                  </a:lnTo>
                  <a:lnTo>
                    <a:pt x="906" y="1908"/>
                  </a:lnTo>
                  <a:lnTo>
                    <a:pt x="955" y="1909"/>
                  </a:lnTo>
                  <a:lnTo>
                    <a:pt x="1004" y="1908"/>
                  </a:lnTo>
                  <a:lnTo>
                    <a:pt x="1053" y="1904"/>
                  </a:lnTo>
                  <a:lnTo>
                    <a:pt x="1100" y="1898"/>
                  </a:lnTo>
                  <a:lnTo>
                    <a:pt x="1147" y="1890"/>
                  </a:lnTo>
                  <a:lnTo>
                    <a:pt x="1194" y="1879"/>
                  </a:lnTo>
                  <a:lnTo>
                    <a:pt x="1239" y="1866"/>
                  </a:lnTo>
                  <a:lnTo>
                    <a:pt x="1283" y="1851"/>
                  </a:lnTo>
                  <a:lnTo>
                    <a:pt x="1326" y="1834"/>
                  </a:lnTo>
                  <a:lnTo>
                    <a:pt x="1368" y="1815"/>
                  </a:lnTo>
                  <a:lnTo>
                    <a:pt x="1410" y="1794"/>
                  </a:lnTo>
                  <a:lnTo>
                    <a:pt x="1450" y="1771"/>
                  </a:lnTo>
                  <a:lnTo>
                    <a:pt x="1489" y="1746"/>
                  </a:lnTo>
                  <a:lnTo>
                    <a:pt x="1526" y="1719"/>
                  </a:lnTo>
                  <a:lnTo>
                    <a:pt x="1562" y="1691"/>
                  </a:lnTo>
                  <a:lnTo>
                    <a:pt x="1597" y="1661"/>
                  </a:lnTo>
                  <a:lnTo>
                    <a:pt x="1630" y="1629"/>
                  </a:lnTo>
                  <a:lnTo>
                    <a:pt x="1661" y="1596"/>
                  </a:lnTo>
                  <a:lnTo>
                    <a:pt x="1692" y="1562"/>
                  </a:lnTo>
                  <a:lnTo>
                    <a:pt x="1720" y="1526"/>
                  </a:lnTo>
                  <a:lnTo>
                    <a:pt x="1746" y="1488"/>
                  </a:lnTo>
                  <a:lnTo>
                    <a:pt x="1771" y="1449"/>
                  </a:lnTo>
                  <a:lnTo>
                    <a:pt x="1794" y="1409"/>
                  </a:lnTo>
                  <a:lnTo>
                    <a:pt x="1815" y="1368"/>
                  </a:lnTo>
                  <a:lnTo>
                    <a:pt x="1834" y="1326"/>
                  </a:lnTo>
                  <a:lnTo>
                    <a:pt x="1852" y="1282"/>
                  </a:lnTo>
                  <a:lnTo>
                    <a:pt x="1866" y="1238"/>
                  </a:lnTo>
                  <a:lnTo>
                    <a:pt x="1880" y="1193"/>
                  </a:lnTo>
                  <a:lnTo>
                    <a:pt x="1890" y="1147"/>
                  </a:lnTo>
                  <a:lnTo>
                    <a:pt x="1899" y="1100"/>
                  </a:lnTo>
                  <a:lnTo>
                    <a:pt x="1904" y="1052"/>
                  </a:lnTo>
                  <a:lnTo>
                    <a:pt x="1908" y="1003"/>
                  </a:lnTo>
                  <a:lnTo>
                    <a:pt x="1910" y="955"/>
                  </a:lnTo>
                  <a:lnTo>
                    <a:pt x="1791" y="955"/>
                  </a:lnTo>
                  <a:lnTo>
                    <a:pt x="1789" y="911"/>
                  </a:lnTo>
                  <a:lnTo>
                    <a:pt x="1786" y="869"/>
                  </a:lnTo>
                  <a:lnTo>
                    <a:pt x="1781" y="827"/>
                  </a:lnTo>
                  <a:lnTo>
                    <a:pt x="1773" y="786"/>
                  </a:lnTo>
                  <a:lnTo>
                    <a:pt x="1764" y="746"/>
                  </a:lnTo>
                  <a:lnTo>
                    <a:pt x="1753" y="706"/>
                  </a:lnTo>
                  <a:lnTo>
                    <a:pt x="1740" y="668"/>
                  </a:lnTo>
                  <a:lnTo>
                    <a:pt x="1725" y="630"/>
                  </a:lnTo>
                  <a:lnTo>
                    <a:pt x="1708" y="592"/>
                  </a:lnTo>
                  <a:lnTo>
                    <a:pt x="1690" y="557"/>
                  </a:lnTo>
                  <a:lnTo>
                    <a:pt x="1670" y="521"/>
                  </a:lnTo>
                  <a:lnTo>
                    <a:pt x="1648" y="487"/>
                  </a:lnTo>
                  <a:lnTo>
                    <a:pt x="1624" y="455"/>
                  </a:lnTo>
                  <a:lnTo>
                    <a:pt x="1600" y="423"/>
                  </a:lnTo>
                  <a:lnTo>
                    <a:pt x="1573" y="393"/>
                  </a:lnTo>
                  <a:lnTo>
                    <a:pt x="1546" y="364"/>
                  </a:lnTo>
                  <a:lnTo>
                    <a:pt x="1517" y="336"/>
                  </a:lnTo>
                  <a:lnTo>
                    <a:pt x="1486" y="310"/>
                  </a:lnTo>
                  <a:lnTo>
                    <a:pt x="1455" y="285"/>
                  </a:lnTo>
                  <a:lnTo>
                    <a:pt x="1422" y="261"/>
                  </a:lnTo>
                  <a:lnTo>
                    <a:pt x="1388" y="240"/>
                  </a:lnTo>
                  <a:lnTo>
                    <a:pt x="1353" y="219"/>
                  </a:lnTo>
                  <a:lnTo>
                    <a:pt x="1317" y="201"/>
                  </a:lnTo>
                  <a:lnTo>
                    <a:pt x="1280" y="184"/>
                  </a:lnTo>
                  <a:lnTo>
                    <a:pt x="1242" y="169"/>
                  </a:lnTo>
                  <a:lnTo>
                    <a:pt x="1203" y="156"/>
                  </a:lnTo>
                  <a:lnTo>
                    <a:pt x="1164" y="145"/>
                  </a:lnTo>
                  <a:lnTo>
                    <a:pt x="1123" y="136"/>
                  </a:lnTo>
                  <a:lnTo>
                    <a:pt x="1082" y="129"/>
                  </a:lnTo>
                  <a:lnTo>
                    <a:pt x="1040" y="123"/>
                  </a:lnTo>
                  <a:lnTo>
                    <a:pt x="998" y="120"/>
                  </a:lnTo>
                  <a:lnTo>
                    <a:pt x="955" y="119"/>
                  </a:lnTo>
                  <a:lnTo>
                    <a:pt x="912" y="120"/>
                  </a:lnTo>
                  <a:lnTo>
                    <a:pt x="870" y="123"/>
                  </a:lnTo>
                  <a:lnTo>
                    <a:pt x="828" y="129"/>
                  </a:lnTo>
                  <a:lnTo>
                    <a:pt x="786" y="136"/>
                  </a:lnTo>
                  <a:lnTo>
                    <a:pt x="746" y="145"/>
                  </a:lnTo>
                  <a:lnTo>
                    <a:pt x="707" y="156"/>
                  </a:lnTo>
                  <a:lnTo>
                    <a:pt x="668" y="169"/>
                  </a:lnTo>
                  <a:lnTo>
                    <a:pt x="630" y="184"/>
                  </a:lnTo>
                  <a:lnTo>
                    <a:pt x="593" y="201"/>
                  </a:lnTo>
                  <a:lnTo>
                    <a:pt x="557" y="219"/>
                  </a:lnTo>
                  <a:lnTo>
                    <a:pt x="522" y="240"/>
                  </a:lnTo>
                  <a:lnTo>
                    <a:pt x="488" y="261"/>
                  </a:lnTo>
                  <a:lnTo>
                    <a:pt x="455" y="285"/>
                  </a:lnTo>
                  <a:lnTo>
                    <a:pt x="424" y="310"/>
                  </a:lnTo>
                  <a:lnTo>
                    <a:pt x="393" y="336"/>
                  </a:lnTo>
                  <a:lnTo>
                    <a:pt x="364" y="364"/>
                  </a:lnTo>
                  <a:lnTo>
                    <a:pt x="337" y="393"/>
                  </a:lnTo>
                  <a:lnTo>
                    <a:pt x="310" y="423"/>
                  </a:lnTo>
                  <a:lnTo>
                    <a:pt x="286" y="455"/>
                  </a:lnTo>
                  <a:lnTo>
                    <a:pt x="262" y="487"/>
                  </a:lnTo>
                  <a:lnTo>
                    <a:pt x="240" y="521"/>
                  </a:lnTo>
                  <a:lnTo>
                    <a:pt x="220" y="557"/>
                  </a:lnTo>
                  <a:lnTo>
                    <a:pt x="202" y="592"/>
                  </a:lnTo>
                  <a:lnTo>
                    <a:pt x="185" y="630"/>
                  </a:lnTo>
                  <a:lnTo>
                    <a:pt x="170" y="668"/>
                  </a:lnTo>
                  <a:lnTo>
                    <a:pt x="157" y="706"/>
                  </a:lnTo>
                  <a:lnTo>
                    <a:pt x="146" y="746"/>
                  </a:lnTo>
                  <a:lnTo>
                    <a:pt x="137" y="786"/>
                  </a:lnTo>
                  <a:lnTo>
                    <a:pt x="129" y="827"/>
                  </a:lnTo>
                  <a:lnTo>
                    <a:pt x="124" y="869"/>
                  </a:lnTo>
                  <a:lnTo>
                    <a:pt x="121" y="911"/>
                  </a:lnTo>
                  <a:lnTo>
                    <a:pt x="119" y="955"/>
                  </a:lnTo>
                  <a:lnTo>
                    <a:pt x="121" y="998"/>
                  </a:lnTo>
                  <a:lnTo>
                    <a:pt x="124" y="1040"/>
                  </a:lnTo>
                  <a:lnTo>
                    <a:pt x="129" y="1082"/>
                  </a:lnTo>
                  <a:lnTo>
                    <a:pt x="137" y="1123"/>
                  </a:lnTo>
                  <a:lnTo>
                    <a:pt x="146" y="1163"/>
                  </a:lnTo>
                  <a:lnTo>
                    <a:pt x="157" y="1203"/>
                  </a:lnTo>
                  <a:lnTo>
                    <a:pt x="170" y="1242"/>
                  </a:lnTo>
                  <a:lnTo>
                    <a:pt x="185" y="1279"/>
                  </a:lnTo>
                  <a:lnTo>
                    <a:pt x="202" y="1317"/>
                  </a:lnTo>
                  <a:lnTo>
                    <a:pt x="220" y="1353"/>
                  </a:lnTo>
                  <a:lnTo>
                    <a:pt x="240" y="1388"/>
                  </a:lnTo>
                  <a:lnTo>
                    <a:pt x="262" y="1422"/>
                  </a:lnTo>
                  <a:lnTo>
                    <a:pt x="286" y="1454"/>
                  </a:lnTo>
                  <a:lnTo>
                    <a:pt x="310" y="1486"/>
                  </a:lnTo>
                  <a:lnTo>
                    <a:pt x="337" y="1516"/>
                  </a:lnTo>
                  <a:lnTo>
                    <a:pt x="364" y="1545"/>
                  </a:lnTo>
                  <a:lnTo>
                    <a:pt x="393" y="1573"/>
                  </a:lnTo>
                  <a:lnTo>
                    <a:pt x="424" y="1599"/>
                  </a:lnTo>
                  <a:lnTo>
                    <a:pt x="455" y="1624"/>
                  </a:lnTo>
                  <a:lnTo>
                    <a:pt x="488" y="1648"/>
                  </a:lnTo>
                  <a:lnTo>
                    <a:pt x="522" y="1669"/>
                  </a:lnTo>
                  <a:lnTo>
                    <a:pt x="557" y="1690"/>
                  </a:lnTo>
                  <a:lnTo>
                    <a:pt x="593" y="1708"/>
                  </a:lnTo>
                  <a:lnTo>
                    <a:pt x="630" y="1725"/>
                  </a:lnTo>
                  <a:lnTo>
                    <a:pt x="668" y="1740"/>
                  </a:lnTo>
                  <a:lnTo>
                    <a:pt x="707" y="1753"/>
                  </a:lnTo>
                  <a:lnTo>
                    <a:pt x="746" y="1764"/>
                  </a:lnTo>
                  <a:lnTo>
                    <a:pt x="786" y="1773"/>
                  </a:lnTo>
                  <a:lnTo>
                    <a:pt x="828" y="1780"/>
                  </a:lnTo>
                  <a:lnTo>
                    <a:pt x="870" y="1786"/>
                  </a:lnTo>
                  <a:lnTo>
                    <a:pt x="912" y="1789"/>
                  </a:lnTo>
                  <a:lnTo>
                    <a:pt x="955" y="1790"/>
                  </a:lnTo>
                  <a:lnTo>
                    <a:pt x="998" y="1789"/>
                  </a:lnTo>
                  <a:lnTo>
                    <a:pt x="1040" y="1786"/>
                  </a:lnTo>
                  <a:lnTo>
                    <a:pt x="1082" y="1780"/>
                  </a:lnTo>
                  <a:lnTo>
                    <a:pt x="1123" y="1773"/>
                  </a:lnTo>
                  <a:lnTo>
                    <a:pt x="1164" y="1764"/>
                  </a:lnTo>
                  <a:lnTo>
                    <a:pt x="1203" y="1753"/>
                  </a:lnTo>
                  <a:lnTo>
                    <a:pt x="1242" y="1740"/>
                  </a:lnTo>
                  <a:lnTo>
                    <a:pt x="1280" y="1725"/>
                  </a:lnTo>
                  <a:lnTo>
                    <a:pt x="1317" y="1708"/>
                  </a:lnTo>
                  <a:lnTo>
                    <a:pt x="1353" y="1690"/>
                  </a:lnTo>
                  <a:lnTo>
                    <a:pt x="1388" y="1669"/>
                  </a:lnTo>
                  <a:lnTo>
                    <a:pt x="1422" y="1648"/>
                  </a:lnTo>
                  <a:lnTo>
                    <a:pt x="1455" y="1624"/>
                  </a:lnTo>
                  <a:lnTo>
                    <a:pt x="1486" y="1599"/>
                  </a:lnTo>
                  <a:lnTo>
                    <a:pt x="1517" y="1573"/>
                  </a:lnTo>
                  <a:lnTo>
                    <a:pt x="1546" y="1545"/>
                  </a:lnTo>
                  <a:lnTo>
                    <a:pt x="1573" y="1516"/>
                  </a:lnTo>
                  <a:lnTo>
                    <a:pt x="1600" y="1486"/>
                  </a:lnTo>
                  <a:lnTo>
                    <a:pt x="1624" y="1454"/>
                  </a:lnTo>
                  <a:lnTo>
                    <a:pt x="1648" y="1422"/>
                  </a:lnTo>
                  <a:lnTo>
                    <a:pt x="1670" y="1388"/>
                  </a:lnTo>
                  <a:lnTo>
                    <a:pt x="1690" y="1353"/>
                  </a:lnTo>
                  <a:lnTo>
                    <a:pt x="1708" y="1317"/>
                  </a:lnTo>
                  <a:lnTo>
                    <a:pt x="1725" y="1279"/>
                  </a:lnTo>
                  <a:lnTo>
                    <a:pt x="1740" y="1242"/>
                  </a:lnTo>
                  <a:lnTo>
                    <a:pt x="1753" y="1203"/>
                  </a:lnTo>
                  <a:lnTo>
                    <a:pt x="1764" y="1163"/>
                  </a:lnTo>
                  <a:lnTo>
                    <a:pt x="1773" y="1123"/>
                  </a:lnTo>
                  <a:lnTo>
                    <a:pt x="1781" y="1082"/>
                  </a:lnTo>
                  <a:lnTo>
                    <a:pt x="1786" y="1040"/>
                  </a:lnTo>
                  <a:lnTo>
                    <a:pt x="1789" y="998"/>
                  </a:lnTo>
                  <a:lnTo>
                    <a:pt x="1791" y="955"/>
                  </a:lnTo>
                  <a:lnTo>
                    <a:pt x="1910" y="955"/>
                  </a:lnTo>
                </a:path>
              </a:pathLst>
            </a:custGeom>
            <a:solidFill>
              <a:srgbClr val="97E4A4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30" name="Freeform 18"/>
            <p:cNvSpPr>
              <a:spLocks/>
            </p:cNvSpPr>
            <p:nvPr/>
          </p:nvSpPr>
          <p:spPr bwMode="auto">
            <a:xfrm>
              <a:off x="2729" y="1721"/>
              <a:ext cx="1673" cy="1672"/>
            </a:xfrm>
            <a:custGeom>
              <a:avLst/>
              <a:gdLst/>
              <a:ahLst/>
              <a:cxnLst>
                <a:cxn ang="0">
                  <a:pos x="1654" y="667"/>
                </a:cxn>
                <a:cxn ang="0">
                  <a:pos x="1589" y="473"/>
                </a:cxn>
                <a:cxn ang="0">
                  <a:pos x="1481" y="304"/>
                </a:cxn>
                <a:cxn ang="0">
                  <a:pos x="1336" y="166"/>
                </a:cxn>
                <a:cxn ang="0">
                  <a:pos x="1161" y="65"/>
                </a:cxn>
                <a:cxn ang="0">
                  <a:pos x="963" y="10"/>
                </a:cxn>
                <a:cxn ang="0">
                  <a:pos x="751" y="4"/>
                </a:cxn>
                <a:cxn ang="0">
                  <a:pos x="549" y="50"/>
                </a:cxn>
                <a:cxn ang="0">
                  <a:pos x="369" y="142"/>
                </a:cxn>
                <a:cxn ang="0">
                  <a:pos x="218" y="274"/>
                </a:cxn>
                <a:cxn ang="0">
                  <a:pos x="101" y="438"/>
                </a:cxn>
                <a:cxn ang="0">
                  <a:pos x="27" y="627"/>
                </a:cxn>
                <a:cxn ang="0">
                  <a:pos x="0" y="836"/>
                </a:cxn>
                <a:cxn ang="0">
                  <a:pos x="27" y="1044"/>
                </a:cxn>
                <a:cxn ang="0">
                  <a:pos x="101" y="1234"/>
                </a:cxn>
                <a:cxn ang="0">
                  <a:pos x="218" y="1397"/>
                </a:cxn>
                <a:cxn ang="0">
                  <a:pos x="369" y="1529"/>
                </a:cxn>
                <a:cxn ang="0">
                  <a:pos x="549" y="1621"/>
                </a:cxn>
                <a:cxn ang="0">
                  <a:pos x="751" y="1667"/>
                </a:cxn>
                <a:cxn ang="0">
                  <a:pos x="963" y="1661"/>
                </a:cxn>
                <a:cxn ang="0">
                  <a:pos x="1161" y="1606"/>
                </a:cxn>
                <a:cxn ang="0">
                  <a:pos x="1336" y="1505"/>
                </a:cxn>
                <a:cxn ang="0">
                  <a:pos x="1481" y="1367"/>
                </a:cxn>
                <a:cxn ang="0">
                  <a:pos x="1589" y="1198"/>
                </a:cxn>
                <a:cxn ang="0">
                  <a:pos x="1654" y="1004"/>
                </a:cxn>
                <a:cxn ang="0">
                  <a:pos x="1552" y="836"/>
                </a:cxn>
                <a:cxn ang="0">
                  <a:pos x="1530" y="657"/>
                </a:cxn>
                <a:cxn ang="0">
                  <a:pos x="1466" y="494"/>
                </a:cxn>
                <a:cxn ang="0">
                  <a:pos x="1366" y="354"/>
                </a:cxn>
                <a:cxn ang="0">
                  <a:pos x="1236" y="242"/>
                </a:cxn>
                <a:cxn ang="0">
                  <a:pos x="1082" y="163"/>
                </a:cxn>
                <a:cxn ang="0">
                  <a:pos x="909" y="123"/>
                </a:cxn>
                <a:cxn ang="0">
                  <a:pos x="727" y="128"/>
                </a:cxn>
                <a:cxn ang="0">
                  <a:pos x="558" y="176"/>
                </a:cxn>
                <a:cxn ang="0">
                  <a:pos x="408" y="262"/>
                </a:cxn>
                <a:cxn ang="0">
                  <a:pos x="283" y="380"/>
                </a:cxn>
                <a:cxn ang="0">
                  <a:pos x="191" y="526"/>
                </a:cxn>
                <a:cxn ang="0">
                  <a:pos x="134" y="691"/>
                </a:cxn>
                <a:cxn ang="0">
                  <a:pos x="121" y="872"/>
                </a:cxn>
                <a:cxn ang="0">
                  <a:pos x="152" y="1048"/>
                </a:cxn>
                <a:cxn ang="0">
                  <a:pos x="224" y="1207"/>
                </a:cxn>
                <a:cxn ang="0">
                  <a:pos x="330" y="1342"/>
                </a:cxn>
                <a:cxn ang="0">
                  <a:pos x="465" y="1448"/>
                </a:cxn>
                <a:cxn ang="0">
                  <a:pos x="623" y="1519"/>
                </a:cxn>
                <a:cxn ang="0">
                  <a:pos x="799" y="1550"/>
                </a:cxn>
                <a:cxn ang="0">
                  <a:pos x="980" y="1537"/>
                </a:cxn>
                <a:cxn ang="0">
                  <a:pos x="1146" y="1481"/>
                </a:cxn>
                <a:cxn ang="0">
                  <a:pos x="1291" y="1388"/>
                </a:cxn>
                <a:cxn ang="0">
                  <a:pos x="1409" y="1264"/>
                </a:cxn>
                <a:cxn ang="0">
                  <a:pos x="1496" y="1114"/>
                </a:cxn>
                <a:cxn ang="0">
                  <a:pos x="1544" y="944"/>
                </a:cxn>
              </a:cxnLst>
              <a:rect l="0" t="0" r="r" b="b"/>
              <a:pathLst>
                <a:path w="1673" h="1672">
                  <a:moveTo>
                    <a:pt x="1672" y="836"/>
                  </a:moveTo>
                  <a:lnTo>
                    <a:pt x="1670" y="792"/>
                  </a:lnTo>
                  <a:lnTo>
                    <a:pt x="1667" y="750"/>
                  </a:lnTo>
                  <a:lnTo>
                    <a:pt x="1662" y="708"/>
                  </a:lnTo>
                  <a:lnTo>
                    <a:pt x="1654" y="667"/>
                  </a:lnTo>
                  <a:lnTo>
                    <a:pt x="1645" y="627"/>
                  </a:lnTo>
                  <a:lnTo>
                    <a:pt x="1634" y="587"/>
                  </a:lnTo>
                  <a:lnTo>
                    <a:pt x="1621" y="549"/>
                  </a:lnTo>
                  <a:lnTo>
                    <a:pt x="1606" y="511"/>
                  </a:lnTo>
                  <a:lnTo>
                    <a:pt x="1589" y="473"/>
                  </a:lnTo>
                  <a:lnTo>
                    <a:pt x="1571" y="438"/>
                  </a:lnTo>
                  <a:lnTo>
                    <a:pt x="1551" y="402"/>
                  </a:lnTo>
                  <a:lnTo>
                    <a:pt x="1529" y="368"/>
                  </a:lnTo>
                  <a:lnTo>
                    <a:pt x="1505" y="336"/>
                  </a:lnTo>
                  <a:lnTo>
                    <a:pt x="1481" y="304"/>
                  </a:lnTo>
                  <a:lnTo>
                    <a:pt x="1454" y="274"/>
                  </a:lnTo>
                  <a:lnTo>
                    <a:pt x="1427" y="245"/>
                  </a:lnTo>
                  <a:lnTo>
                    <a:pt x="1398" y="217"/>
                  </a:lnTo>
                  <a:lnTo>
                    <a:pt x="1367" y="191"/>
                  </a:lnTo>
                  <a:lnTo>
                    <a:pt x="1336" y="166"/>
                  </a:lnTo>
                  <a:lnTo>
                    <a:pt x="1303" y="142"/>
                  </a:lnTo>
                  <a:lnTo>
                    <a:pt x="1269" y="121"/>
                  </a:lnTo>
                  <a:lnTo>
                    <a:pt x="1234" y="100"/>
                  </a:lnTo>
                  <a:lnTo>
                    <a:pt x="1198" y="82"/>
                  </a:lnTo>
                  <a:lnTo>
                    <a:pt x="1161" y="65"/>
                  </a:lnTo>
                  <a:lnTo>
                    <a:pt x="1123" y="50"/>
                  </a:lnTo>
                  <a:lnTo>
                    <a:pt x="1084" y="37"/>
                  </a:lnTo>
                  <a:lnTo>
                    <a:pt x="1045" y="26"/>
                  </a:lnTo>
                  <a:lnTo>
                    <a:pt x="1004" y="17"/>
                  </a:lnTo>
                  <a:lnTo>
                    <a:pt x="963" y="10"/>
                  </a:lnTo>
                  <a:lnTo>
                    <a:pt x="921" y="4"/>
                  </a:lnTo>
                  <a:lnTo>
                    <a:pt x="879" y="1"/>
                  </a:lnTo>
                  <a:lnTo>
                    <a:pt x="836" y="0"/>
                  </a:lnTo>
                  <a:lnTo>
                    <a:pt x="793" y="1"/>
                  </a:lnTo>
                  <a:lnTo>
                    <a:pt x="751" y="4"/>
                  </a:lnTo>
                  <a:lnTo>
                    <a:pt x="709" y="10"/>
                  </a:lnTo>
                  <a:lnTo>
                    <a:pt x="667" y="17"/>
                  </a:lnTo>
                  <a:lnTo>
                    <a:pt x="627" y="26"/>
                  </a:lnTo>
                  <a:lnTo>
                    <a:pt x="588" y="37"/>
                  </a:lnTo>
                  <a:lnTo>
                    <a:pt x="549" y="50"/>
                  </a:lnTo>
                  <a:lnTo>
                    <a:pt x="511" y="65"/>
                  </a:lnTo>
                  <a:lnTo>
                    <a:pt x="474" y="82"/>
                  </a:lnTo>
                  <a:lnTo>
                    <a:pt x="438" y="100"/>
                  </a:lnTo>
                  <a:lnTo>
                    <a:pt x="403" y="121"/>
                  </a:lnTo>
                  <a:lnTo>
                    <a:pt x="369" y="142"/>
                  </a:lnTo>
                  <a:lnTo>
                    <a:pt x="336" y="166"/>
                  </a:lnTo>
                  <a:lnTo>
                    <a:pt x="305" y="191"/>
                  </a:lnTo>
                  <a:lnTo>
                    <a:pt x="274" y="217"/>
                  </a:lnTo>
                  <a:lnTo>
                    <a:pt x="245" y="245"/>
                  </a:lnTo>
                  <a:lnTo>
                    <a:pt x="218" y="274"/>
                  </a:lnTo>
                  <a:lnTo>
                    <a:pt x="191" y="304"/>
                  </a:lnTo>
                  <a:lnTo>
                    <a:pt x="167" y="336"/>
                  </a:lnTo>
                  <a:lnTo>
                    <a:pt x="143" y="368"/>
                  </a:lnTo>
                  <a:lnTo>
                    <a:pt x="121" y="402"/>
                  </a:lnTo>
                  <a:lnTo>
                    <a:pt x="101" y="438"/>
                  </a:lnTo>
                  <a:lnTo>
                    <a:pt x="83" y="473"/>
                  </a:lnTo>
                  <a:lnTo>
                    <a:pt x="66" y="511"/>
                  </a:lnTo>
                  <a:lnTo>
                    <a:pt x="51" y="549"/>
                  </a:lnTo>
                  <a:lnTo>
                    <a:pt x="38" y="587"/>
                  </a:lnTo>
                  <a:lnTo>
                    <a:pt x="27" y="627"/>
                  </a:lnTo>
                  <a:lnTo>
                    <a:pt x="18" y="667"/>
                  </a:lnTo>
                  <a:lnTo>
                    <a:pt x="10" y="708"/>
                  </a:lnTo>
                  <a:lnTo>
                    <a:pt x="5" y="750"/>
                  </a:lnTo>
                  <a:lnTo>
                    <a:pt x="2" y="792"/>
                  </a:lnTo>
                  <a:lnTo>
                    <a:pt x="0" y="836"/>
                  </a:lnTo>
                  <a:lnTo>
                    <a:pt x="2" y="879"/>
                  </a:lnTo>
                  <a:lnTo>
                    <a:pt x="5" y="921"/>
                  </a:lnTo>
                  <a:lnTo>
                    <a:pt x="10" y="963"/>
                  </a:lnTo>
                  <a:lnTo>
                    <a:pt x="18" y="1004"/>
                  </a:lnTo>
                  <a:lnTo>
                    <a:pt x="27" y="1044"/>
                  </a:lnTo>
                  <a:lnTo>
                    <a:pt x="38" y="1084"/>
                  </a:lnTo>
                  <a:lnTo>
                    <a:pt x="51" y="1123"/>
                  </a:lnTo>
                  <a:lnTo>
                    <a:pt x="66" y="1160"/>
                  </a:lnTo>
                  <a:lnTo>
                    <a:pt x="83" y="1198"/>
                  </a:lnTo>
                  <a:lnTo>
                    <a:pt x="101" y="1234"/>
                  </a:lnTo>
                  <a:lnTo>
                    <a:pt x="121" y="1269"/>
                  </a:lnTo>
                  <a:lnTo>
                    <a:pt x="143" y="1303"/>
                  </a:lnTo>
                  <a:lnTo>
                    <a:pt x="167" y="1335"/>
                  </a:lnTo>
                  <a:lnTo>
                    <a:pt x="191" y="1367"/>
                  </a:lnTo>
                  <a:lnTo>
                    <a:pt x="218" y="1397"/>
                  </a:lnTo>
                  <a:lnTo>
                    <a:pt x="245" y="1426"/>
                  </a:lnTo>
                  <a:lnTo>
                    <a:pt x="274" y="1454"/>
                  </a:lnTo>
                  <a:lnTo>
                    <a:pt x="305" y="1480"/>
                  </a:lnTo>
                  <a:lnTo>
                    <a:pt x="336" y="1505"/>
                  </a:lnTo>
                  <a:lnTo>
                    <a:pt x="369" y="1529"/>
                  </a:lnTo>
                  <a:lnTo>
                    <a:pt x="403" y="1550"/>
                  </a:lnTo>
                  <a:lnTo>
                    <a:pt x="438" y="1571"/>
                  </a:lnTo>
                  <a:lnTo>
                    <a:pt x="474" y="1589"/>
                  </a:lnTo>
                  <a:lnTo>
                    <a:pt x="511" y="1606"/>
                  </a:lnTo>
                  <a:lnTo>
                    <a:pt x="549" y="1621"/>
                  </a:lnTo>
                  <a:lnTo>
                    <a:pt x="588" y="1634"/>
                  </a:lnTo>
                  <a:lnTo>
                    <a:pt x="627" y="1645"/>
                  </a:lnTo>
                  <a:lnTo>
                    <a:pt x="667" y="1654"/>
                  </a:lnTo>
                  <a:lnTo>
                    <a:pt x="709" y="1661"/>
                  </a:lnTo>
                  <a:lnTo>
                    <a:pt x="751" y="1667"/>
                  </a:lnTo>
                  <a:lnTo>
                    <a:pt x="793" y="1670"/>
                  </a:lnTo>
                  <a:lnTo>
                    <a:pt x="836" y="1671"/>
                  </a:lnTo>
                  <a:lnTo>
                    <a:pt x="879" y="1670"/>
                  </a:lnTo>
                  <a:lnTo>
                    <a:pt x="921" y="1667"/>
                  </a:lnTo>
                  <a:lnTo>
                    <a:pt x="963" y="1661"/>
                  </a:lnTo>
                  <a:lnTo>
                    <a:pt x="1004" y="1654"/>
                  </a:lnTo>
                  <a:lnTo>
                    <a:pt x="1045" y="1645"/>
                  </a:lnTo>
                  <a:lnTo>
                    <a:pt x="1084" y="1634"/>
                  </a:lnTo>
                  <a:lnTo>
                    <a:pt x="1123" y="1621"/>
                  </a:lnTo>
                  <a:lnTo>
                    <a:pt x="1161" y="1606"/>
                  </a:lnTo>
                  <a:lnTo>
                    <a:pt x="1198" y="1589"/>
                  </a:lnTo>
                  <a:lnTo>
                    <a:pt x="1234" y="1571"/>
                  </a:lnTo>
                  <a:lnTo>
                    <a:pt x="1269" y="1550"/>
                  </a:lnTo>
                  <a:lnTo>
                    <a:pt x="1303" y="1529"/>
                  </a:lnTo>
                  <a:lnTo>
                    <a:pt x="1336" y="1505"/>
                  </a:lnTo>
                  <a:lnTo>
                    <a:pt x="1367" y="1480"/>
                  </a:lnTo>
                  <a:lnTo>
                    <a:pt x="1398" y="1454"/>
                  </a:lnTo>
                  <a:lnTo>
                    <a:pt x="1427" y="1426"/>
                  </a:lnTo>
                  <a:lnTo>
                    <a:pt x="1454" y="1397"/>
                  </a:lnTo>
                  <a:lnTo>
                    <a:pt x="1481" y="1367"/>
                  </a:lnTo>
                  <a:lnTo>
                    <a:pt x="1505" y="1335"/>
                  </a:lnTo>
                  <a:lnTo>
                    <a:pt x="1529" y="1303"/>
                  </a:lnTo>
                  <a:lnTo>
                    <a:pt x="1551" y="1269"/>
                  </a:lnTo>
                  <a:lnTo>
                    <a:pt x="1571" y="1234"/>
                  </a:lnTo>
                  <a:lnTo>
                    <a:pt x="1589" y="1198"/>
                  </a:lnTo>
                  <a:lnTo>
                    <a:pt x="1606" y="1160"/>
                  </a:lnTo>
                  <a:lnTo>
                    <a:pt x="1621" y="1123"/>
                  </a:lnTo>
                  <a:lnTo>
                    <a:pt x="1634" y="1084"/>
                  </a:lnTo>
                  <a:lnTo>
                    <a:pt x="1645" y="1044"/>
                  </a:lnTo>
                  <a:lnTo>
                    <a:pt x="1654" y="1004"/>
                  </a:lnTo>
                  <a:lnTo>
                    <a:pt x="1662" y="963"/>
                  </a:lnTo>
                  <a:lnTo>
                    <a:pt x="1667" y="921"/>
                  </a:lnTo>
                  <a:lnTo>
                    <a:pt x="1670" y="879"/>
                  </a:lnTo>
                  <a:lnTo>
                    <a:pt x="1672" y="836"/>
                  </a:lnTo>
                  <a:lnTo>
                    <a:pt x="1552" y="836"/>
                  </a:lnTo>
                  <a:lnTo>
                    <a:pt x="1551" y="799"/>
                  </a:lnTo>
                  <a:lnTo>
                    <a:pt x="1549" y="762"/>
                  </a:lnTo>
                  <a:lnTo>
                    <a:pt x="1544" y="727"/>
                  </a:lnTo>
                  <a:lnTo>
                    <a:pt x="1538" y="691"/>
                  </a:lnTo>
                  <a:lnTo>
                    <a:pt x="1530" y="657"/>
                  </a:lnTo>
                  <a:lnTo>
                    <a:pt x="1520" y="623"/>
                  </a:lnTo>
                  <a:lnTo>
                    <a:pt x="1508" y="589"/>
                  </a:lnTo>
                  <a:lnTo>
                    <a:pt x="1496" y="557"/>
                  </a:lnTo>
                  <a:lnTo>
                    <a:pt x="1481" y="526"/>
                  </a:lnTo>
                  <a:lnTo>
                    <a:pt x="1466" y="494"/>
                  </a:lnTo>
                  <a:lnTo>
                    <a:pt x="1448" y="465"/>
                  </a:lnTo>
                  <a:lnTo>
                    <a:pt x="1429" y="435"/>
                  </a:lnTo>
                  <a:lnTo>
                    <a:pt x="1409" y="407"/>
                  </a:lnTo>
                  <a:lnTo>
                    <a:pt x="1389" y="380"/>
                  </a:lnTo>
                  <a:lnTo>
                    <a:pt x="1366" y="354"/>
                  </a:lnTo>
                  <a:lnTo>
                    <a:pt x="1342" y="329"/>
                  </a:lnTo>
                  <a:lnTo>
                    <a:pt x="1317" y="306"/>
                  </a:lnTo>
                  <a:lnTo>
                    <a:pt x="1291" y="283"/>
                  </a:lnTo>
                  <a:lnTo>
                    <a:pt x="1264" y="262"/>
                  </a:lnTo>
                  <a:lnTo>
                    <a:pt x="1236" y="242"/>
                  </a:lnTo>
                  <a:lnTo>
                    <a:pt x="1207" y="223"/>
                  </a:lnTo>
                  <a:lnTo>
                    <a:pt x="1177" y="206"/>
                  </a:lnTo>
                  <a:lnTo>
                    <a:pt x="1146" y="190"/>
                  </a:lnTo>
                  <a:lnTo>
                    <a:pt x="1114" y="176"/>
                  </a:lnTo>
                  <a:lnTo>
                    <a:pt x="1082" y="163"/>
                  </a:lnTo>
                  <a:lnTo>
                    <a:pt x="1049" y="152"/>
                  </a:lnTo>
                  <a:lnTo>
                    <a:pt x="1015" y="142"/>
                  </a:lnTo>
                  <a:lnTo>
                    <a:pt x="980" y="134"/>
                  </a:lnTo>
                  <a:lnTo>
                    <a:pt x="945" y="128"/>
                  </a:lnTo>
                  <a:lnTo>
                    <a:pt x="909" y="123"/>
                  </a:lnTo>
                  <a:lnTo>
                    <a:pt x="873" y="121"/>
                  </a:lnTo>
                  <a:lnTo>
                    <a:pt x="836" y="119"/>
                  </a:lnTo>
                  <a:lnTo>
                    <a:pt x="799" y="121"/>
                  </a:lnTo>
                  <a:lnTo>
                    <a:pt x="763" y="123"/>
                  </a:lnTo>
                  <a:lnTo>
                    <a:pt x="727" y="128"/>
                  </a:lnTo>
                  <a:lnTo>
                    <a:pt x="692" y="134"/>
                  </a:lnTo>
                  <a:lnTo>
                    <a:pt x="657" y="142"/>
                  </a:lnTo>
                  <a:lnTo>
                    <a:pt x="623" y="152"/>
                  </a:lnTo>
                  <a:lnTo>
                    <a:pt x="590" y="163"/>
                  </a:lnTo>
                  <a:lnTo>
                    <a:pt x="558" y="176"/>
                  </a:lnTo>
                  <a:lnTo>
                    <a:pt x="526" y="190"/>
                  </a:lnTo>
                  <a:lnTo>
                    <a:pt x="495" y="206"/>
                  </a:lnTo>
                  <a:lnTo>
                    <a:pt x="465" y="223"/>
                  </a:lnTo>
                  <a:lnTo>
                    <a:pt x="436" y="242"/>
                  </a:lnTo>
                  <a:lnTo>
                    <a:pt x="408" y="262"/>
                  </a:lnTo>
                  <a:lnTo>
                    <a:pt x="381" y="283"/>
                  </a:lnTo>
                  <a:lnTo>
                    <a:pt x="355" y="306"/>
                  </a:lnTo>
                  <a:lnTo>
                    <a:pt x="330" y="329"/>
                  </a:lnTo>
                  <a:lnTo>
                    <a:pt x="306" y="354"/>
                  </a:lnTo>
                  <a:lnTo>
                    <a:pt x="283" y="380"/>
                  </a:lnTo>
                  <a:lnTo>
                    <a:pt x="263" y="407"/>
                  </a:lnTo>
                  <a:lnTo>
                    <a:pt x="243" y="435"/>
                  </a:lnTo>
                  <a:lnTo>
                    <a:pt x="224" y="465"/>
                  </a:lnTo>
                  <a:lnTo>
                    <a:pt x="206" y="494"/>
                  </a:lnTo>
                  <a:lnTo>
                    <a:pt x="191" y="526"/>
                  </a:lnTo>
                  <a:lnTo>
                    <a:pt x="176" y="557"/>
                  </a:lnTo>
                  <a:lnTo>
                    <a:pt x="164" y="589"/>
                  </a:lnTo>
                  <a:lnTo>
                    <a:pt x="152" y="623"/>
                  </a:lnTo>
                  <a:lnTo>
                    <a:pt x="142" y="657"/>
                  </a:lnTo>
                  <a:lnTo>
                    <a:pt x="134" y="691"/>
                  </a:lnTo>
                  <a:lnTo>
                    <a:pt x="128" y="727"/>
                  </a:lnTo>
                  <a:lnTo>
                    <a:pt x="123" y="762"/>
                  </a:lnTo>
                  <a:lnTo>
                    <a:pt x="121" y="799"/>
                  </a:lnTo>
                  <a:lnTo>
                    <a:pt x="120" y="836"/>
                  </a:lnTo>
                  <a:lnTo>
                    <a:pt x="121" y="872"/>
                  </a:lnTo>
                  <a:lnTo>
                    <a:pt x="123" y="909"/>
                  </a:lnTo>
                  <a:lnTo>
                    <a:pt x="128" y="944"/>
                  </a:lnTo>
                  <a:lnTo>
                    <a:pt x="134" y="980"/>
                  </a:lnTo>
                  <a:lnTo>
                    <a:pt x="142" y="1014"/>
                  </a:lnTo>
                  <a:lnTo>
                    <a:pt x="152" y="1048"/>
                  </a:lnTo>
                  <a:lnTo>
                    <a:pt x="164" y="1082"/>
                  </a:lnTo>
                  <a:lnTo>
                    <a:pt x="176" y="1114"/>
                  </a:lnTo>
                  <a:lnTo>
                    <a:pt x="191" y="1146"/>
                  </a:lnTo>
                  <a:lnTo>
                    <a:pt x="206" y="1177"/>
                  </a:lnTo>
                  <a:lnTo>
                    <a:pt x="224" y="1207"/>
                  </a:lnTo>
                  <a:lnTo>
                    <a:pt x="243" y="1236"/>
                  </a:lnTo>
                  <a:lnTo>
                    <a:pt x="263" y="1264"/>
                  </a:lnTo>
                  <a:lnTo>
                    <a:pt x="283" y="1291"/>
                  </a:lnTo>
                  <a:lnTo>
                    <a:pt x="306" y="1317"/>
                  </a:lnTo>
                  <a:lnTo>
                    <a:pt x="330" y="1342"/>
                  </a:lnTo>
                  <a:lnTo>
                    <a:pt x="355" y="1365"/>
                  </a:lnTo>
                  <a:lnTo>
                    <a:pt x="381" y="1388"/>
                  </a:lnTo>
                  <a:lnTo>
                    <a:pt x="408" y="1409"/>
                  </a:lnTo>
                  <a:lnTo>
                    <a:pt x="436" y="1429"/>
                  </a:lnTo>
                  <a:lnTo>
                    <a:pt x="465" y="1448"/>
                  </a:lnTo>
                  <a:lnTo>
                    <a:pt x="495" y="1465"/>
                  </a:lnTo>
                  <a:lnTo>
                    <a:pt x="526" y="1481"/>
                  </a:lnTo>
                  <a:lnTo>
                    <a:pt x="558" y="1495"/>
                  </a:lnTo>
                  <a:lnTo>
                    <a:pt x="590" y="1508"/>
                  </a:lnTo>
                  <a:lnTo>
                    <a:pt x="623" y="1519"/>
                  </a:lnTo>
                  <a:lnTo>
                    <a:pt x="657" y="1529"/>
                  </a:lnTo>
                  <a:lnTo>
                    <a:pt x="692" y="1537"/>
                  </a:lnTo>
                  <a:lnTo>
                    <a:pt x="727" y="1544"/>
                  </a:lnTo>
                  <a:lnTo>
                    <a:pt x="763" y="1548"/>
                  </a:lnTo>
                  <a:lnTo>
                    <a:pt x="799" y="1550"/>
                  </a:lnTo>
                  <a:lnTo>
                    <a:pt x="836" y="1552"/>
                  </a:lnTo>
                  <a:lnTo>
                    <a:pt x="873" y="1550"/>
                  </a:lnTo>
                  <a:lnTo>
                    <a:pt x="909" y="1548"/>
                  </a:lnTo>
                  <a:lnTo>
                    <a:pt x="945" y="1544"/>
                  </a:lnTo>
                  <a:lnTo>
                    <a:pt x="980" y="1537"/>
                  </a:lnTo>
                  <a:lnTo>
                    <a:pt x="1015" y="1529"/>
                  </a:lnTo>
                  <a:lnTo>
                    <a:pt x="1049" y="1519"/>
                  </a:lnTo>
                  <a:lnTo>
                    <a:pt x="1082" y="1508"/>
                  </a:lnTo>
                  <a:lnTo>
                    <a:pt x="1114" y="1495"/>
                  </a:lnTo>
                  <a:lnTo>
                    <a:pt x="1146" y="1481"/>
                  </a:lnTo>
                  <a:lnTo>
                    <a:pt x="1177" y="1465"/>
                  </a:lnTo>
                  <a:lnTo>
                    <a:pt x="1207" y="1448"/>
                  </a:lnTo>
                  <a:lnTo>
                    <a:pt x="1236" y="1429"/>
                  </a:lnTo>
                  <a:lnTo>
                    <a:pt x="1264" y="1409"/>
                  </a:lnTo>
                  <a:lnTo>
                    <a:pt x="1291" y="1388"/>
                  </a:lnTo>
                  <a:lnTo>
                    <a:pt x="1317" y="1365"/>
                  </a:lnTo>
                  <a:lnTo>
                    <a:pt x="1342" y="1342"/>
                  </a:lnTo>
                  <a:lnTo>
                    <a:pt x="1366" y="1317"/>
                  </a:lnTo>
                  <a:lnTo>
                    <a:pt x="1389" y="1291"/>
                  </a:lnTo>
                  <a:lnTo>
                    <a:pt x="1409" y="1264"/>
                  </a:lnTo>
                  <a:lnTo>
                    <a:pt x="1429" y="1236"/>
                  </a:lnTo>
                  <a:lnTo>
                    <a:pt x="1448" y="1207"/>
                  </a:lnTo>
                  <a:lnTo>
                    <a:pt x="1466" y="1177"/>
                  </a:lnTo>
                  <a:lnTo>
                    <a:pt x="1481" y="1146"/>
                  </a:lnTo>
                  <a:lnTo>
                    <a:pt x="1496" y="1114"/>
                  </a:lnTo>
                  <a:lnTo>
                    <a:pt x="1508" y="1082"/>
                  </a:lnTo>
                  <a:lnTo>
                    <a:pt x="1520" y="1048"/>
                  </a:lnTo>
                  <a:lnTo>
                    <a:pt x="1530" y="1014"/>
                  </a:lnTo>
                  <a:lnTo>
                    <a:pt x="1538" y="980"/>
                  </a:lnTo>
                  <a:lnTo>
                    <a:pt x="1544" y="944"/>
                  </a:lnTo>
                  <a:lnTo>
                    <a:pt x="1549" y="909"/>
                  </a:lnTo>
                  <a:lnTo>
                    <a:pt x="1551" y="872"/>
                  </a:lnTo>
                  <a:lnTo>
                    <a:pt x="1552" y="836"/>
                  </a:lnTo>
                  <a:lnTo>
                    <a:pt x="1672" y="836"/>
                  </a:lnTo>
                </a:path>
              </a:pathLst>
            </a:custGeom>
            <a:solidFill>
              <a:srgbClr val="9EE8A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31" name="Freeform 19"/>
            <p:cNvSpPr>
              <a:spLocks/>
            </p:cNvSpPr>
            <p:nvPr/>
          </p:nvSpPr>
          <p:spPr bwMode="auto">
            <a:xfrm>
              <a:off x="2849" y="1840"/>
              <a:ext cx="1433" cy="1434"/>
            </a:xfrm>
            <a:custGeom>
              <a:avLst/>
              <a:gdLst/>
              <a:ahLst/>
              <a:cxnLst>
                <a:cxn ang="0">
                  <a:pos x="1418" y="572"/>
                </a:cxn>
                <a:cxn ang="0">
                  <a:pos x="1361" y="407"/>
                </a:cxn>
                <a:cxn ang="0">
                  <a:pos x="1269" y="261"/>
                </a:cxn>
                <a:cxn ang="0">
                  <a:pos x="1144" y="143"/>
                </a:cxn>
                <a:cxn ang="0">
                  <a:pos x="994" y="57"/>
                </a:cxn>
                <a:cxn ang="0">
                  <a:pos x="825" y="9"/>
                </a:cxn>
                <a:cxn ang="0">
                  <a:pos x="643" y="4"/>
                </a:cxn>
                <a:cxn ang="0">
                  <a:pos x="470" y="44"/>
                </a:cxn>
                <a:cxn ang="0">
                  <a:pos x="316" y="123"/>
                </a:cxn>
                <a:cxn ang="0">
                  <a:pos x="186" y="235"/>
                </a:cxn>
                <a:cxn ang="0">
                  <a:pos x="86" y="375"/>
                </a:cxn>
                <a:cxn ang="0">
                  <a:pos x="22" y="538"/>
                </a:cxn>
                <a:cxn ang="0">
                  <a:pos x="0" y="717"/>
                </a:cxn>
                <a:cxn ang="0">
                  <a:pos x="22" y="895"/>
                </a:cxn>
                <a:cxn ang="0">
                  <a:pos x="86" y="1058"/>
                </a:cxn>
                <a:cxn ang="0">
                  <a:pos x="186" y="1198"/>
                </a:cxn>
                <a:cxn ang="0">
                  <a:pos x="316" y="1310"/>
                </a:cxn>
                <a:cxn ang="0">
                  <a:pos x="470" y="1389"/>
                </a:cxn>
                <a:cxn ang="0">
                  <a:pos x="643" y="1429"/>
                </a:cxn>
                <a:cxn ang="0">
                  <a:pos x="825" y="1425"/>
                </a:cxn>
                <a:cxn ang="0">
                  <a:pos x="994" y="1376"/>
                </a:cxn>
                <a:cxn ang="0">
                  <a:pos x="1144" y="1290"/>
                </a:cxn>
                <a:cxn ang="0">
                  <a:pos x="1269" y="1172"/>
                </a:cxn>
                <a:cxn ang="0">
                  <a:pos x="1361" y="1027"/>
                </a:cxn>
                <a:cxn ang="0">
                  <a:pos x="1418" y="861"/>
                </a:cxn>
                <a:cxn ang="0">
                  <a:pos x="1313" y="717"/>
                </a:cxn>
                <a:cxn ang="0">
                  <a:pos x="1294" y="568"/>
                </a:cxn>
                <a:cxn ang="0">
                  <a:pos x="1241" y="432"/>
                </a:cxn>
                <a:cxn ang="0">
                  <a:pos x="1158" y="315"/>
                </a:cxn>
                <a:cxn ang="0">
                  <a:pos x="1050" y="221"/>
                </a:cxn>
                <a:cxn ang="0">
                  <a:pos x="921" y="156"/>
                </a:cxn>
                <a:cxn ang="0">
                  <a:pos x="777" y="122"/>
                </a:cxn>
                <a:cxn ang="0">
                  <a:pos x="625" y="126"/>
                </a:cxn>
                <a:cxn ang="0">
                  <a:pos x="484" y="167"/>
                </a:cxn>
                <a:cxn ang="0">
                  <a:pos x="359" y="238"/>
                </a:cxn>
                <a:cxn ang="0">
                  <a:pos x="255" y="337"/>
                </a:cxn>
                <a:cxn ang="0">
                  <a:pos x="178" y="458"/>
                </a:cxn>
                <a:cxn ang="0">
                  <a:pos x="131" y="596"/>
                </a:cxn>
                <a:cxn ang="0">
                  <a:pos x="120" y="747"/>
                </a:cxn>
                <a:cxn ang="0">
                  <a:pos x="146" y="894"/>
                </a:cxn>
                <a:cxn ang="0">
                  <a:pos x="205" y="1026"/>
                </a:cxn>
                <a:cxn ang="0">
                  <a:pos x="294" y="1139"/>
                </a:cxn>
                <a:cxn ang="0">
                  <a:pos x="407" y="1227"/>
                </a:cxn>
                <a:cxn ang="0">
                  <a:pos x="538" y="1287"/>
                </a:cxn>
                <a:cxn ang="0">
                  <a:pos x="686" y="1313"/>
                </a:cxn>
                <a:cxn ang="0">
                  <a:pos x="836" y="1301"/>
                </a:cxn>
                <a:cxn ang="0">
                  <a:pos x="975" y="1255"/>
                </a:cxn>
                <a:cxn ang="0">
                  <a:pos x="1096" y="1177"/>
                </a:cxn>
                <a:cxn ang="0">
                  <a:pos x="1194" y="1074"/>
                </a:cxn>
                <a:cxn ang="0">
                  <a:pos x="1266" y="949"/>
                </a:cxn>
                <a:cxn ang="0">
                  <a:pos x="1306" y="807"/>
                </a:cxn>
              </a:cxnLst>
              <a:rect l="0" t="0" r="r" b="b"/>
              <a:pathLst>
                <a:path w="1433" h="1434">
                  <a:moveTo>
                    <a:pt x="1432" y="717"/>
                  </a:moveTo>
                  <a:lnTo>
                    <a:pt x="1431" y="680"/>
                  </a:lnTo>
                  <a:lnTo>
                    <a:pt x="1429" y="643"/>
                  </a:lnTo>
                  <a:lnTo>
                    <a:pt x="1424" y="608"/>
                  </a:lnTo>
                  <a:lnTo>
                    <a:pt x="1418" y="572"/>
                  </a:lnTo>
                  <a:lnTo>
                    <a:pt x="1410" y="538"/>
                  </a:lnTo>
                  <a:lnTo>
                    <a:pt x="1400" y="504"/>
                  </a:lnTo>
                  <a:lnTo>
                    <a:pt x="1388" y="470"/>
                  </a:lnTo>
                  <a:lnTo>
                    <a:pt x="1376" y="438"/>
                  </a:lnTo>
                  <a:lnTo>
                    <a:pt x="1361" y="407"/>
                  </a:lnTo>
                  <a:lnTo>
                    <a:pt x="1346" y="375"/>
                  </a:lnTo>
                  <a:lnTo>
                    <a:pt x="1328" y="346"/>
                  </a:lnTo>
                  <a:lnTo>
                    <a:pt x="1309" y="316"/>
                  </a:lnTo>
                  <a:lnTo>
                    <a:pt x="1289" y="288"/>
                  </a:lnTo>
                  <a:lnTo>
                    <a:pt x="1269" y="261"/>
                  </a:lnTo>
                  <a:lnTo>
                    <a:pt x="1246" y="235"/>
                  </a:lnTo>
                  <a:lnTo>
                    <a:pt x="1222" y="210"/>
                  </a:lnTo>
                  <a:lnTo>
                    <a:pt x="1197" y="187"/>
                  </a:lnTo>
                  <a:lnTo>
                    <a:pt x="1171" y="164"/>
                  </a:lnTo>
                  <a:lnTo>
                    <a:pt x="1144" y="143"/>
                  </a:lnTo>
                  <a:lnTo>
                    <a:pt x="1116" y="123"/>
                  </a:lnTo>
                  <a:lnTo>
                    <a:pt x="1087" y="104"/>
                  </a:lnTo>
                  <a:lnTo>
                    <a:pt x="1057" y="87"/>
                  </a:lnTo>
                  <a:lnTo>
                    <a:pt x="1026" y="71"/>
                  </a:lnTo>
                  <a:lnTo>
                    <a:pt x="994" y="57"/>
                  </a:lnTo>
                  <a:lnTo>
                    <a:pt x="962" y="44"/>
                  </a:lnTo>
                  <a:lnTo>
                    <a:pt x="929" y="33"/>
                  </a:lnTo>
                  <a:lnTo>
                    <a:pt x="895" y="23"/>
                  </a:lnTo>
                  <a:lnTo>
                    <a:pt x="860" y="15"/>
                  </a:lnTo>
                  <a:lnTo>
                    <a:pt x="825" y="9"/>
                  </a:lnTo>
                  <a:lnTo>
                    <a:pt x="789" y="4"/>
                  </a:lnTo>
                  <a:lnTo>
                    <a:pt x="753" y="2"/>
                  </a:lnTo>
                  <a:lnTo>
                    <a:pt x="716" y="0"/>
                  </a:lnTo>
                  <a:lnTo>
                    <a:pt x="679" y="2"/>
                  </a:lnTo>
                  <a:lnTo>
                    <a:pt x="643" y="4"/>
                  </a:lnTo>
                  <a:lnTo>
                    <a:pt x="607" y="9"/>
                  </a:lnTo>
                  <a:lnTo>
                    <a:pt x="572" y="15"/>
                  </a:lnTo>
                  <a:lnTo>
                    <a:pt x="537" y="23"/>
                  </a:lnTo>
                  <a:lnTo>
                    <a:pt x="503" y="33"/>
                  </a:lnTo>
                  <a:lnTo>
                    <a:pt x="470" y="44"/>
                  </a:lnTo>
                  <a:lnTo>
                    <a:pt x="438" y="57"/>
                  </a:lnTo>
                  <a:lnTo>
                    <a:pt x="406" y="71"/>
                  </a:lnTo>
                  <a:lnTo>
                    <a:pt x="375" y="87"/>
                  </a:lnTo>
                  <a:lnTo>
                    <a:pt x="345" y="104"/>
                  </a:lnTo>
                  <a:lnTo>
                    <a:pt x="316" y="123"/>
                  </a:lnTo>
                  <a:lnTo>
                    <a:pt x="288" y="143"/>
                  </a:lnTo>
                  <a:lnTo>
                    <a:pt x="261" y="164"/>
                  </a:lnTo>
                  <a:lnTo>
                    <a:pt x="235" y="187"/>
                  </a:lnTo>
                  <a:lnTo>
                    <a:pt x="210" y="210"/>
                  </a:lnTo>
                  <a:lnTo>
                    <a:pt x="186" y="235"/>
                  </a:lnTo>
                  <a:lnTo>
                    <a:pt x="163" y="261"/>
                  </a:lnTo>
                  <a:lnTo>
                    <a:pt x="143" y="288"/>
                  </a:lnTo>
                  <a:lnTo>
                    <a:pt x="123" y="316"/>
                  </a:lnTo>
                  <a:lnTo>
                    <a:pt x="104" y="346"/>
                  </a:lnTo>
                  <a:lnTo>
                    <a:pt x="86" y="375"/>
                  </a:lnTo>
                  <a:lnTo>
                    <a:pt x="71" y="407"/>
                  </a:lnTo>
                  <a:lnTo>
                    <a:pt x="56" y="438"/>
                  </a:lnTo>
                  <a:lnTo>
                    <a:pt x="44" y="470"/>
                  </a:lnTo>
                  <a:lnTo>
                    <a:pt x="32" y="504"/>
                  </a:lnTo>
                  <a:lnTo>
                    <a:pt x="22" y="538"/>
                  </a:lnTo>
                  <a:lnTo>
                    <a:pt x="14" y="572"/>
                  </a:lnTo>
                  <a:lnTo>
                    <a:pt x="8" y="608"/>
                  </a:lnTo>
                  <a:lnTo>
                    <a:pt x="3" y="643"/>
                  </a:lnTo>
                  <a:lnTo>
                    <a:pt x="1" y="680"/>
                  </a:lnTo>
                  <a:lnTo>
                    <a:pt x="0" y="717"/>
                  </a:lnTo>
                  <a:lnTo>
                    <a:pt x="1" y="753"/>
                  </a:lnTo>
                  <a:lnTo>
                    <a:pt x="3" y="790"/>
                  </a:lnTo>
                  <a:lnTo>
                    <a:pt x="8" y="825"/>
                  </a:lnTo>
                  <a:lnTo>
                    <a:pt x="14" y="861"/>
                  </a:lnTo>
                  <a:lnTo>
                    <a:pt x="22" y="895"/>
                  </a:lnTo>
                  <a:lnTo>
                    <a:pt x="32" y="929"/>
                  </a:lnTo>
                  <a:lnTo>
                    <a:pt x="44" y="963"/>
                  </a:lnTo>
                  <a:lnTo>
                    <a:pt x="56" y="995"/>
                  </a:lnTo>
                  <a:lnTo>
                    <a:pt x="71" y="1027"/>
                  </a:lnTo>
                  <a:lnTo>
                    <a:pt x="86" y="1058"/>
                  </a:lnTo>
                  <a:lnTo>
                    <a:pt x="104" y="1088"/>
                  </a:lnTo>
                  <a:lnTo>
                    <a:pt x="123" y="1117"/>
                  </a:lnTo>
                  <a:lnTo>
                    <a:pt x="143" y="1145"/>
                  </a:lnTo>
                  <a:lnTo>
                    <a:pt x="163" y="1172"/>
                  </a:lnTo>
                  <a:lnTo>
                    <a:pt x="186" y="1198"/>
                  </a:lnTo>
                  <a:lnTo>
                    <a:pt x="210" y="1223"/>
                  </a:lnTo>
                  <a:lnTo>
                    <a:pt x="235" y="1246"/>
                  </a:lnTo>
                  <a:lnTo>
                    <a:pt x="261" y="1269"/>
                  </a:lnTo>
                  <a:lnTo>
                    <a:pt x="288" y="1290"/>
                  </a:lnTo>
                  <a:lnTo>
                    <a:pt x="316" y="1310"/>
                  </a:lnTo>
                  <a:lnTo>
                    <a:pt x="345" y="1329"/>
                  </a:lnTo>
                  <a:lnTo>
                    <a:pt x="375" y="1346"/>
                  </a:lnTo>
                  <a:lnTo>
                    <a:pt x="406" y="1362"/>
                  </a:lnTo>
                  <a:lnTo>
                    <a:pt x="438" y="1376"/>
                  </a:lnTo>
                  <a:lnTo>
                    <a:pt x="470" y="1389"/>
                  </a:lnTo>
                  <a:lnTo>
                    <a:pt x="503" y="1400"/>
                  </a:lnTo>
                  <a:lnTo>
                    <a:pt x="537" y="1410"/>
                  </a:lnTo>
                  <a:lnTo>
                    <a:pt x="572" y="1418"/>
                  </a:lnTo>
                  <a:lnTo>
                    <a:pt x="607" y="1425"/>
                  </a:lnTo>
                  <a:lnTo>
                    <a:pt x="643" y="1429"/>
                  </a:lnTo>
                  <a:lnTo>
                    <a:pt x="679" y="1431"/>
                  </a:lnTo>
                  <a:lnTo>
                    <a:pt x="716" y="1433"/>
                  </a:lnTo>
                  <a:lnTo>
                    <a:pt x="753" y="1431"/>
                  </a:lnTo>
                  <a:lnTo>
                    <a:pt x="789" y="1429"/>
                  </a:lnTo>
                  <a:lnTo>
                    <a:pt x="825" y="1425"/>
                  </a:lnTo>
                  <a:lnTo>
                    <a:pt x="860" y="1418"/>
                  </a:lnTo>
                  <a:lnTo>
                    <a:pt x="895" y="1410"/>
                  </a:lnTo>
                  <a:lnTo>
                    <a:pt x="929" y="1400"/>
                  </a:lnTo>
                  <a:lnTo>
                    <a:pt x="962" y="1389"/>
                  </a:lnTo>
                  <a:lnTo>
                    <a:pt x="994" y="1376"/>
                  </a:lnTo>
                  <a:lnTo>
                    <a:pt x="1026" y="1362"/>
                  </a:lnTo>
                  <a:lnTo>
                    <a:pt x="1057" y="1346"/>
                  </a:lnTo>
                  <a:lnTo>
                    <a:pt x="1087" y="1329"/>
                  </a:lnTo>
                  <a:lnTo>
                    <a:pt x="1116" y="1310"/>
                  </a:lnTo>
                  <a:lnTo>
                    <a:pt x="1144" y="1290"/>
                  </a:lnTo>
                  <a:lnTo>
                    <a:pt x="1171" y="1269"/>
                  </a:lnTo>
                  <a:lnTo>
                    <a:pt x="1197" y="1246"/>
                  </a:lnTo>
                  <a:lnTo>
                    <a:pt x="1222" y="1223"/>
                  </a:lnTo>
                  <a:lnTo>
                    <a:pt x="1246" y="1198"/>
                  </a:lnTo>
                  <a:lnTo>
                    <a:pt x="1269" y="1172"/>
                  </a:lnTo>
                  <a:lnTo>
                    <a:pt x="1289" y="1145"/>
                  </a:lnTo>
                  <a:lnTo>
                    <a:pt x="1309" y="1117"/>
                  </a:lnTo>
                  <a:lnTo>
                    <a:pt x="1328" y="1088"/>
                  </a:lnTo>
                  <a:lnTo>
                    <a:pt x="1346" y="1058"/>
                  </a:lnTo>
                  <a:lnTo>
                    <a:pt x="1361" y="1027"/>
                  </a:lnTo>
                  <a:lnTo>
                    <a:pt x="1376" y="995"/>
                  </a:lnTo>
                  <a:lnTo>
                    <a:pt x="1388" y="963"/>
                  </a:lnTo>
                  <a:lnTo>
                    <a:pt x="1400" y="929"/>
                  </a:lnTo>
                  <a:lnTo>
                    <a:pt x="1410" y="895"/>
                  </a:lnTo>
                  <a:lnTo>
                    <a:pt x="1418" y="861"/>
                  </a:lnTo>
                  <a:lnTo>
                    <a:pt x="1424" y="825"/>
                  </a:lnTo>
                  <a:lnTo>
                    <a:pt x="1429" y="790"/>
                  </a:lnTo>
                  <a:lnTo>
                    <a:pt x="1431" y="753"/>
                  </a:lnTo>
                  <a:lnTo>
                    <a:pt x="1432" y="717"/>
                  </a:lnTo>
                  <a:lnTo>
                    <a:pt x="1313" y="717"/>
                  </a:lnTo>
                  <a:lnTo>
                    <a:pt x="1312" y="686"/>
                  </a:lnTo>
                  <a:lnTo>
                    <a:pt x="1310" y="656"/>
                  </a:lnTo>
                  <a:lnTo>
                    <a:pt x="1306" y="626"/>
                  </a:lnTo>
                  <a:lnTo>
                    <a:pt x="1301" y="596"/>
                  </a:lnTo>
                  <a:lnTo>
                    <a:pt x="1294" y="568"/>
                  </a:lnTo>
                  <a:lnTo>
                    <a:pt x="1286" y="539"/>
                  </a:lnTo>
                  <a:lnTo>
                    <a:pt x="1277" y="511"/>
                  </a:lnTo>
                  <a:lnTo>
                    <a:pt x="1266" y="484"/>
                  </a:lnTo>
                  <a:lnTo>
                    <a:pt x="1254" y="458"/>
                  </a:lnTo>
                  <a:lnTo>
                    <a:pt x="1241" y="432"/>
                  </a:lnTo>
                  <a:lnTo>
                    <a:pt x="1227" y="407"/>
                  </a:lnTo>
                  <a:lnTo>
                    <a:pt x="1211" y="383"/>
                  </a:lnTo>
                  <a:lnTo>
                    <a:pt x="1194" y="359"/>
                  </a:lnTo>
                  <a:lnTo>
                    <a:pt x="1177" y="337"/>
                  </a:lnTo>
                  <a:lnTo>
                    <a:pt x="1158" y="315"/>
                  </a:lnTo>
                  <a:lnTo>
                    <a:pt x="1138" y="294"/>
                  </a:lnTo>
                  <a:lnTo>
                    <a:pt x="1117" y="275"/>
                  </a:lnTo>
                  <a:lnTo>
                    <a:pt x="1096" y="256"/>
                  </a:lnTo>
                  <a:lnTo>
                    <a:pt x="1073" y="238"/>
                  </a:lnTo>
                  <a:lnTo>
                    <a:pt x="1050" y="221"/>
                  </a:lnTo>
                  <a:lnTo>
                    <a:pt x="1025" y="206"/>
                  </a:lnTo>
                  <a:lnTo>
                    <a:pt x="1001" y="191"/>
                  </a:lnTo>
                  <a:lnTo>
                    <a:pt x="975" y="178"/>
                  </a:lnTo>
                  <a:lnTo>
                    <a:pt x="948" y="167"/>
                  </a:lnTo>
                  <a:lnTo>
                    <a:pt x="921" y="156"/>
                  </a:lnTo>
                  <a:lnTo>
                    <a:pt x="894" y="147"/>
                  </a:lnTo>
                  <a:lnTo>
                    <a:pt x="865" y="138"/>
                  </a:lnTo>
                  <a:lnTo>
                    <a:pt x="836" y="132"/>
                  </a:lnTo>
                  <a:lnTo>
                    <a:pt x="807" y="126"/>
                  </a:lnTo>
                  <a:lnTo>
                    <a:pt x="777" y="122"/>
                  </a:lnTo>
                  <a:lnTo>
                    <a:pt x="746" y="120"/>
                  </a:lnTo>
                  <a:lnTo>
                    <a:pt x="716" y="120"/>
                  </a:lnTo>
                  <a:lnTo>
                    <a:pt x="686" y="120"/>
                  </a:lnTo>
                  <a:lnTo>
                    <a:pt x="655" y="122"/>
                  </a:lnTo>
                  <a:lnTo>
                    <a:pt x="625" y="126"/>
                  </a:lnTo>
                  <a:lnTo>
                    <a:pt x="596" y="132"/>
                  </a:lnTo>
                  <a:lnTo>
                    <a:pt x="567" y="138"/>
                  </a:lnTo>
                  <a:lnTo>
                    <a:pt x="538" y="147"/>
                  </a:lnTo>
                  <a:lnTo>
                    <a:pt x="511" y="156"/>
                  </a:lnTo>
                  <a:lnTo>
                    <a:pt x="484" y="167"/>
                  </a:lnTo>
                  <a:lnTo>
                    <a:pt x="457" y="178"/>
                  </a:lnTo>
                  <a:lnTo>
                    <a:pt x="431" y="191"/>
                  </a:lnTo>
                  <a:lnTo>
                    <a:pt x="407" y="206"/>
                  </a:lnTo>
                  <a:lnTo>
                    <a:pt x="382" y="221"/>
                  </a:lnTo>
                  <a:lnTo>
                    <a:pt x="359" y="238"/>
                  </a:lnTo>
                  <a:lnTo>
                    <a:pt x="336" y="256"/>
                  </a:lnTo>
                  <a:lnTo>
                    <a:pt x="315" y="275"/>
                  </a:lnTo>
                  <a:lnTo>
                    <a:pt x="294" y="294"/>
                  </a:lnTo>
                  <a:lnTo>
                    <a:pt x="274" y="315"/>
                  </a:lnTo>
                  <a:lnTo>
                    <a:pt x="255" y="337"/>
                  </a:lnTo>
                  <a:lnTo>
                    <a:pt x="238" y="359"/>
                  </a:lnTo>
                  <a:lnTo>
                    <a:pt x="221" y="383"/>
                  </a:lnTo>
                  <a:lnTo>
                    <a:pt x="205" y="407"/>
                  </a:lnTo>
                  <a:lnTo>
                    <a:pt x="191" y="432"/>
                  </a:lnTo>
                  <a:lnTo>
                    <a:pt x="178" y="458"/>
                  </a:lnTo>
                  <a:lnTo>
                    <a:pt x="166" y="484"/>
                  </a:lnTo>
                  <a:lnTo>
                    <a:pt x="155" y="511"/>
                  </a:lnTo>
                  <a:lnTo>
                    <a:pt x="146" y="539"/>
                  </a:lnTo>
                  <a:lnTo>
                    <a:pt x="138" y="568"/>
                  </a:lnTo>
                  <a:lnTo>
                    <a:pt x="131" y="596"/>
                  </a:lnTo>
                  <a:lnTo>
                    <a:pt x="126" y="626"/>
                  </a:lnTo>
                  <a:lnTo>
                    <a:pt x="122" y="656"/>
                  </a:lnTo>
                  <a:lnTo>
                    <a:pt x="120" y="686"/>
                  </a:lnTo>
                  <a:lnTo>
                    <a:pt x="119" y="717"/>
                  </a:lnTo>
                  <a:lnTo>
                    <a:pt x="120" y="747"/>
                  </a:lnTo>
                  <a:lnTo>
                    <a:pt x="122" y="777"/>
                  </a:lnTo>
                  <a:lnTo>
                    <a:pt x="126" y="807"/>
                  </a:lnTo>
                  <a:lnTo>
                    <a:pt x="131" y="837"/>
                  </a:lnTo>
                  <a:lnTo>
                    <a:pt x="138" y="865"/>
                  </a:lnTo>
                  <a:lnTo>
                    <a:pt x="146" y="894"/>
                  </a:lnTo>
                  <a:lnTo>
                    <a:pt x="155" y="922"/>
                  </a:lnTo>
                  <a:lnTo>
                    <a:pt x="166" y="949"/>
                  </a:lnTo>
                  <a:lnTo>
                    <a:pt x="178" y="975"/>
                  </a:lnTo>
                  <a:lnTo>
                    <a:pt x="191" y="1001"/>
                  </a:lnTo>
                  <a:lnTo>
                    <a:pt x="205" y="1026"/>
                  </a:lnTo>
                  <a:lnTo>
                    <a:pt x="221" y="1050"/>
                  </a:lnTo>
                  <a:lnTo>
                    <a:pt x="238" y="1074"/>
                  </a:lnTo>
                  <a:lnTo>
                    <a:pt x="255" y="1096"/>
                  </a:lnTo>
                  <a:lnTo>
                    <a:pt x="274" y="1118"/>
                  </a:lnTo>
                  <a:lnTo>
                    <a:pt x="294" y="1139"/>
                  </a:lnTo>
                  <a:lnTo>
                    <a:pt x="315" y="1158"/>
                  </a:lnTo>
                  <a:lnTo>
                    <a:pt x="336" y="1177"/>
                  </a:lnTo>
                  <a:lnTo>
                    <a:pt x="359" y="1195"/>
                  </a:lnTo>
                  <a:lnTo>
                    <a:pt x="382" y="1212"/>
                  </a:lnTo>
                  <a:lnTo>
                    <a:pt x="407" y="1227"/>
                  </a:lnTo>
                  <a:lnTo>
                    <a:pt x="431" y="1242"/>
                  </a:lnTo>
                  <a:lnTo>
                    <a:pt x="457" y="1255"/>
                  </a:lnTo>
                  <a:lnTo>
                    <a:pt x="484" y="1266"/>
                  </a:lnTo>
                  <a:lnTo>
                    <a:pt x="511" y="1277"/>
                  </a:lnTo>
                  <a:lnTo>
                    <a:pt x="538" y="1287"/>
                  </a:lnTo>
                  <a:lnTo>
                    <a:pt x="567" y="1295"/>
                  </a:lnTo>
                  <a:lnTo>
                    <a:pt x="596" y="1301"/>
                  </a:lnTo>
                  <a:lnTo>
                    <a:pt x="625" y="1307"/>
                  </a:lnTo>
                  <a:lnTo>
                    <a:pt x="655" y="1311"/>
                  </a:lnTo>
                  <a:lnTo>
                    <a:pt x="686" y="1313"/>
                  </a:lnTo>
                  <a:lnTo>
                    <a:pt x="716" y="1314"/>
                  </a:lnTo>
                  <a:lnTo>
                    <a:pt x="746" y="1313"/>
                  </a:lnTo>
                  <a:lnTo>
                    <a:pt x="777" y="1311"/>
                  </a:lnTo>
                  <a:lnTo>
                    <a:pt x="807" y="1307"/>
                  </a:lnTo>
                  <a:lnTo>
                    <a:pt x="836" y="1301"/>
                  </a:lnTo>
                  <a:lnTo>
                    <a:pt x="865" y="1295"/>
                  </a:lnTo>
                  <a:lnTo>
                    <a:pt x="894" y="1287"/>
                  </a:lnTo>
                  <a:lnTo>
                    <a:pt x="921" y="1277"/>
                  </a:lnTo>
                  <a:lnTo>
                    <a:pt x="948" y="1266"/>
                  </a:lnTo>
                  <a:lnTo>
                    <a:pt x="975" y="1255"/>
                  </a:lnTo>
                  <a:lnTo>
                    <a:pt x="1001" y="1242"/>
                  </a:lnTo>
                  <a:lnTo>
                    <a:pt x="1025" y="1227"/>
                  </a:lnTo>
                  <a:lnTo>
                    <a:pt x="1050" y="1212"/>
                  </a:lnTo>
                  <a:lnTo>
                    <a:pt x="1073" y="1195"/>
                  </a:lnTo>
                  <a:lnTo>
                    <a:pt x="1096" y="1177"/>
                  </a:lnTo>
                  <a:lnTo>
                    <a:pt x="1117" y="1158"/>
                  </a:lnTo>
                  <a:lnTo>
                    <a:pt x="1138" y="1139"/>
                  </a:lnTo>
                  <a:lnTo>
                    <a:pt x="1158" y="1118"/>
                  </a:lnTo>
                  <a:lnTo>
                    <a:pt x="1177" y="1096"/>
                  </a:lnTo>
                  <a:lnTo>
                    <a:pt x="1194" y="1074"/>
                  </a:lnTo>
                  <a:lnTo>
                    <a:pt x="1211" y="1050"/>
                  </a:lnTo>
                  <a:lnTo>
                    <a:pt x="1227" y="1026"/>
                  </a:lnTo>
                  <a:lnTo>
                    <a:pt x="1241" y="1001"/>
                  </a:lnTo>
                  <a:lnTo>
                    <a:pt x="1254" y="975"/>
                  </a:lnTo>
                  <a:lnTo>
                    <a:pt x="1266" y="949"/>
                  </a:lnTo>
                  <a:lnTo>
                    <a:pt x="1277" y="922"/>
                  </a:lnTo>
                  <a:lnTo>
                    <a:pt x="1286" y="894"/>
                  </a:lnTo>
                  <a:lnTo>
                    <a:pt x="1294" y="865"/>
                  </a:lnTo>
                  <a:lnTo>
                    <a:pt x="1301" y="837"/>
                  </a:lnTo>
                  <a:lnTo>
                    <a:pt x="1306" y="807"/>
                  </a:lnTo>
                  <a:lnTo>
                    <a:pt x="1310" y="777"/>
                  </a:lnTo>
                  <a:lnTo>
                    <a:pt x="1312" y="747"/>
                  </a:lnTo>
                  <a:lnTo>
                    <a:pt x="1313" y="717"/>
                  </a:lnTo>
                  <a:lnTo>
                    <a:pt x="1432" y="717"/>
                  </a:lnTo>
                </a:path>
              </a:pathLst>
            </a:custGeom>
            <a:solidFill>
              <a:srgbClr val="A6ECAF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32" name="Freeform 20"/>
            <p:cNvSpPr>
              <a:spLocks/>
            </p:cNvSpPr>
            <p:nvPr/>
          </p:nvSpPr>
          <p:spPr bwMode="auto">
            <a:xfrm>
              <a:off x="2968" y="1960"/>
              <a:ext cx="1195" cy="1195"/>
            </a:xfrm>
            <a:custGeom>
              <a:avLst/>
              <a:gdLst/>
              <a:ahLst/>
              <a:cxnLst>
                <a:cxn ang="0">
                  <a:pos x="1182" y="476"/>
                </a:cxn>
                <a:cxn ang="0">
                  <a:pos x="1135" y="338"/>
                </a:cxn>
                <a:cxn ang="0">
                  <a:pos x="1058" y="217"/>
                </a:cxn>
                <a:cxn ang="0">
                  <a:pos x="954" y="118"/>
                </a:cxn>
                <a:cxn ang="0">
                  <a:pos x="829" y="47"/>
                </a:cxn>
                <a:cxn ang="0">
                  <a:pos x="688" y="6"/>
                </a:cxn>
                <a:cxn ang="0">
                  <a:pos x="536" y="2"/>
                </a:cxn>
                <a:cxn ang="0">
                  <a:pos x="392" y="36"/>
                </a:cxn>
                <a:cxn ang="0">
                  <a:pos x="263" y="101"/>
                </a:cxn>
                <a:cxn ang="0">
                  <a:pos x="155" y="195"/>
                </a:cxn>
                <a:cxn ang="0">
                  <a:pos x="72" y="312"/>
                </a:cxn>
                <a:cxn ang="0">
                  <a:pos x="19" y="448"/>
                </a:cxn>
                <a:cxn ang="0">
                  <a:pos x="0" y="597"/>
                </a:cxn>
                <a:cxn ang="0">
                  <a:pos x="19" y="745"/>
                </a:cxn>
                <a:cxn ang="0">
                  <a:pos x="72" y="881"/>
                </a:cxn>
                <a:cxn ang="0">
                  <a:pos x="155" y="998"/>
                </a:cxn>
                <a:cxn ang="0">
                  <a:pos x="263" y="1092"/>
                </a:cxn>
                <a:cxn ang="0">
                  <a:pos x="392" y="1157"/>
                </a:cxn>
                <a:cxn ang="0">
                  <a:pos x="536" y="1191"/>
                </a:cxn>
                <a:cxn ang="0">
                  <a:pos x="688" y="1187"/>
                </a:cxn>
                <a:cxn ang="0">
                  <a:pos x="829" y="1146"/>
                </a:cxn>
                <a:cxn ang="0">
                  <a:pos x="954" y="1075"/>
                </a:cxn>
                <a:cxn ang="0">
                  <a:pos x="1058" y="976"/>
                </a:cxn>
                <a:cxn ang="0">
                  <a:pos x="1135" y="855"/>
                </a:cxn>
                <a:cxn ang="0">
                  <a:pos x="1182" y="717"/>
                </a:cxn>
                <a:cxn ang="0">
                  <a:pos x="1074" y="597"/>
                </a:cxn>
                <a:cxn ang="0">
                  <a:pos x="1059" y="477"/>
                </a:cxn>
                <a:cxn ang="0">
                  <a:pos x="1017" y="369"/>
                </a:cxn>
                <a:cxn ang="0">
                  <a:pos x="950" y="276"/>
                </a:cxn>
                <a:cxn ang="0">
                  <a:pos x="864" y="201"/>
                </a:cxn>
                <a:cxn ang="0">
                  <a:pos x="761" y="148"/>
                </a:cxn>
                <a:cxn ang="0">
                  <a:pos x="646" y="121"/>
                </a:cxn>
                <a:cxn ang="0">
                  <a:pos x="525" y="125"/>
                </a:cxn>
                <a:cxn ang="0">
                  <a:pos x="411" y="157"/>
                </a:cxn>
                <a:cxn ang="0">
                  <a:pos x="312" y="214"/>
                </a:cxn>
                <a:cxn ang="0">
                  <a:pos x="229" y="293"/>
                </a:cxn>
                <a:cxn ang="0">
                  <a:pos x="167" y="389"/>
                </a:cxn>
                <a:cxn ang="0">
                  <a:pos x="129" y="500"/>
                </a:cxn>
                <a:cxn ang="0">
                  <a:pos x="120" y="621"/>
                </a:cxn>
                <a:cxn ang="0">
                  <a:pos x="141" y="739"/>
                </a:cxn>
                <a:cxn ang="0">
                  <a:pos x="189" y="844"/>
                </a:cxn>
                <a:cxn ang="0">
                  <a:pos x="259" y="934"/>
                </a:cxn>
                <a:cxn ang="0">
                  <a:pos x="350" y="1005"/>
                </a:cxn>
                <a:cxn ang="0">
                  <a:pos x="455" y="1053"/>
                </a:cxn>
                <a:cxn ang="0">
                  <a:pos x="572" y="1073"/>
                </a:cxn>
                <a:cxn ang="0">
                  <a:pos x="693" y="1064"/>
                </a:cxn>
                <a:cxn ang="0">
                  <a:pos x="804" y="1027"/>
                </a:cxn>
                <a:cxn ang="0">
                  <a:pos x="901" y="965"/>
                </a:cxn>
                <a:cxn ang="0">
                  <a:pos x="979" y="882"/>
                </a:cxn>
                <a:cxn ang="0">
                  <a:pos x="1037" y="782"/>
                </a:cxn>
                <a:cxn ang="0">
                  <a:pos x="1069" y="669"/>
                </a:cxn>
              </a:cxnLst>
              <a:rect l="0" t="0" r="r" b="b"/>
              <a:pathLst>
                <a:path w="1195" h="1195">
                  <a:moveTo>
                    <a:pt x="1194" y="597"/>
                  </a:moveTo>
                  <a:lnTo>
                    <a:pt x="1193" y="566"/>
                  </a:lnTo>
                  <a:lnTo>
                    <a:pt x="1191" y="536"/>
                  </a:lnTo>
                  <a:lnTo>
                    <a:pt x="1187" y="506"/>
                  </a:lnTo>
                  <a:lnTo>
                    <a:pt x="1182" y="476"/>
                  </a:lnTo>
                  <a:lnTo>
                    <a:pt x="1175" y="448"/>
                  </a:lnTo>
                  <a:lnTo>
                    <a:pt x="1167" y="419"/>
                  </a:lnTo>
                  <a:lnTo>
                    <a:pt x="1158" y="391"/>
                  </a:lnTo>
                  <a:lnTo>
                    <a:pt x="1147" y="364"/>
                  </a:lnTo>
                  <a:lnTo>
                    <a:pt x="1135" y="338"/>
                  </a:lnTo>
                  <a:lnTo>
                    <a:pt x="1122" y="312"/>
                  </a:lnTo>
                  <a:lnTo>
                    <a:pt x="1108" y="287"/>
                  </a:lnTo>
                  <a:lnTo>
                    <a:pt x="1092" y="263"/>
                  </a:lnTo>
                  <a:lnTo>
                    <a:pt x="1075" y="239"/>
                  </a:lnTo>
                  <a:lnTo>
                    <a:pt x="1058" y="217"/>
                  </a:lnTo>
                  <a:lnTo>
                    <a:pt x="1039" y="195"/>
                  </a:lnTo>
                  <a:lnTo>
                    <a:pt x="1019" y="174"/>
                  </a:lnTo>
                  <a:lnTo>
                    <a:pt x="998" y="155"/>
                  </a:lnTo>
                  <a:lnTo>
                    <a:pt x="977" y="136"/>
                  </a:lnTo>
                  <a:lnTo>
                    <a:pt x="954" y="118"/>
                  </a:lnTo>
                  <a:lnTo>
                    <a:pt x="931" y="101"/>
                  </a:lnTo>
                  <a:lnTo>
                    <a:pt x="906" y="86"/>
                  </a:lnTo>
                  <a:lnTo>
                    <a:pt x="882" y="71"/>
                  </a:lnTo>
                  <a:lnTo>
                    <a:pt x="856" y="58"/>
                  </a:lnTo>
                  <a:lnTo>
                    <a:pt x="829" y="47"/>
                  </a:lnTo>
                  <a:lnTo>
                    <a:pt x="802" y="36"/>
                  </a:lnTo>
                  <a:lnTo>
                    <a:pt x="775" y="27"/>
                  </a:lnTo>
                  <a:lnTo>
                    <a:pt x="746" y="18"/>
                  </a:lnTo>
                  <a:lnTo>
                    <a:pt x="717" y="12"/>
                  </a:lnTo>
                  <a:lnTo>
                    <a:pt x="688" y="6"/>
                  </a:lnTo>
                  <a:lnTo>
                    <a:pt x="658" y="2"/>
                  </a:lnTo>
                  <a:lnTo>
                    <a:pt x="627" y="0"/>
                  </a:lnTo>
                  <a:lnTo>
                    <a:pt x="597" y="0"/>
                  </a:lnTo>
                  <a:lnTo>
                    <a:pt x="567" y="0"/>
                  </a:lnTo>
                  <a:lnTo>
                    <a:pt x="536" y="2"/>
                  </a:lnTo>
                  <a:lnTo>
                    <a:pt x="506" y="6"/>
                  </a:lnTo>
                  <a:lnTo>
                    <a:pt x="477" y="12"/>
                  </a:lnTo>
                  <a:lnTo>
                    <a:pt x="448" y="18"/>
                  </a:lnTo>
                  <a:lnTo>
                    <a:pt x="419" y="27"/>
                  </a:lnTo>
                  <a:lnTo>
                    <a:pt x="392" y="36"/>
                  </a:lnTo>
                  <a:lnTo>
                    <a:pt x="365" y="47"/>
                  </a:lnTo>
                  <a:lnTo>
                    <a:pt x="338" y="58"/>
                  </a:lnTo>
                  <a:lnTo>
                    <a:pt x="312" y="71"/>
                  </a:lnTo>
                  <a:lnTo>
                    <a:pt x="288" y="86"/>
                  </a:lnTo>
                  <a:lnTo>
                    <a:pt x="263" y="101"/>
                  </a:lnTo>
                  <a:lnTo>
                    <a:pt x="240" y="118"/>
                  </a:lnTo>
                  <a:lnTo>
                    <a:pt x="217" y="136"/>
                  </a:lnTo>
                  <a:lnTo>
                    <a:pt x="196" y="155"/>
                  </a:lnTo>
                  <a:lnTo>
                    <a:pt x="175" y="174"/>
                  </a:lnTo>
                  <a:lnTo>
                    <a:pt x="155" y="195"/>
                  </a:lnTo>
                  <a:lnTo>
                    <a:pt x="136" y="217"/>
                  </a:lnTo>
                  <a:lnTo>
                    <a:pt x="119" y="239"/>
                  </a:lnTo>
                  <a:lnTo>
                    <a:pt x="102" y="263"/>
                  </a:lnTo>
                  <a:lnTo>
                    <a:pt x="86" y="287"/>
                  </a:lnTo>
                  <a:lnTo>
                    <a:pt x="72" y="312"/>
                  </a:lnTo>
                  <a:lnTo>
                    <a:pt x="59" y="338"/>
                  </a:lnTo>
                  <a:lnTo>
                    <a:pt x="47" y="364"/>
                  </a:lnTo>
                  <a:lnTo>
                    <a:pt x="36" y="391"/>
                  </a:lnTo>
                  <a:lnTo>
                    <a:pt x="27" y="419"/>
                  </a:lnTo>
                  <a:lnTo>
                    <a:pt x="19" y="448"/>
                  </a:lnTo>
                  <a:lnTo>
                    <a:pt x="12" y="476"/>
                  </a:lnTo>
                  <a:lnTo>
                    <a:pt x="7" y="506"/>
                  </a:lnTo>
                  <a:lnTo>
                    <a:pt x="3" y="536"/>
                  </a:lnTo>
                  <a:lnTo>
                    <a:pt x="1" y="566"/>
                  </a:lnTo>
                  <a:lnTo>
                    <a:pt x="0" y="597"/>
                  </a:lnTo>
                  <a:lnTo>
                    <a:pt x="1" y="627"/>
                  </a:lnTo>
                  <a:lnTo>
                    <a:pt x="3" y="657"/>
                  </a:lnTo>
                  <a:lnTo>
                    <a:pt x="7" y="687"/>
                  </a:lnTo>
                  <a:lnTo>
                    <a:pt x="12" y="717"/>
                  </a:lnTo>
                  <a:lnTo>
                    <a:pt x="19" y="745"/>
                  </a:lnTo>
                  <a:lnTo>
                    <a:pt x="27" y="774"/>
                  </a:lnTo>
                  <a:lnTo>
                    <a:pt x="36" y="802"/>
                  </a:lnTo>
                  <a:lnTo>
                    <a:pt x="47" y="829"/>
                  </a:lnTo>
                  <a:lnTo>
                    <a:pt x="59" y="855"/>
                  </a:lnTo>
                  <a:lnTo>
                    <a:pt x="72" y="881"/>
                  </a:lnTo>
                  <a:lnTo>
                    <a:pt x="86" y="906"/>
                  </a:lnTo>
                  <a:lnTo>
                    <a:pt x="102" y="930"/>
                  </a:lnTo>
                  <a:lnTo>
                    <a:pt x="119" y="954"/>
                  </a:lnTo>
                  <a:lnTo>
                    <a:pt x="136" y="976"/>
                  </a:lnTo>
                  <a:lnTo>
                    <a:pt x="155" y="998"/>
                  </a:lnTo>
                  <a:lnTo>
                    <a:pt x="175" y="1019"/>
                  </a:lnTo>
                  <a:lnTo>
                    <a:pt x="196" y="1038"/>
                  </a:lnTo>
                  <a:lnTo>
                    <a:pt x="217" y="1057"/>
                  </a:lnTo>
                  <a:lnTo>
                    <a:pt x="240" y="1075"/>
                  </a:lnTo>
                  <a:lnTo>
                    <a:pt x="263" y="1092"/>
                  </a:lnTo>
                  <a:lnTo>
                    <a:pt x="288" y="1107"/>
                  </a:lnTo>
                  <a:lnTo>
                    <a:pt x="312" y="1122"/>
                  </a:lnTo>
                  <a:lnTo>
                    <a:pt x="338" y="1135"/>
                  </a:lnTo>
                  <a:lnTo>
                    <a:pt x="365" y="1146"/>
                  </a:lnTo>
                  <a:lnTo>
                    <a:pt x="392" y="1157"/>
                  </a:lnTo>
                  <a:lnTo>
                    <a:pt x="419" y="1167"/>
                  </a:lnTo>
                  <a:lnTo>
                    <a:pt x="448" y="1175"/>
                  </a:lnTo>
                  <a:lnTo>
                    <a:pt x="477" y="1181"/>
                  </a:lnTo>
                  <a:lnTo>
                    <a:pt x="506" y="1187"/>
                  </a:lnTo>
                  <a:lnTo>
                    <a:pt x="536" y="1191"/>
                  </a:lnTo>
                  <a:lnTo>
                    <a:pt x="567" y="1193"/>
                  </a:lnTo>
                  <a:lnTo>
                    <a:pt x="597" y="1194"/>
                  </a:lnTo>
                  <a:lnTo>
                    <a:pt x="627" y="1193"/>
                  </a:lnTo>
                  <a:lnTo>
                    <a:pt x="658" y="1191"/>
                  </a:lnTo>
                  <a:lnTo>
                    <a:pt x="688" y="1187"/>
                  </a:lnTo>
                  <a:lnTo>
                    <a:pt x="717" y="1181"/>
                  </a:lnTo>
                  <a:lnTo>
                    <a:pt x="746" y="1175"/>
                  </a:lnTo>
                  <a:lnTo>
                    <a:pt x="775" y="1167"/>
                  </a:lnTo>
                  <a:lnTo>
                    <a:pt x="802" y="1157"/>
                  </a:lnTo>
                  <a:lnTo>
                    <a:pt x="829" y="1146"/>
                  </a:lnTo>
                  <a:lnTo>
                    <a:pt x="856" y="1135"/>
                  </a:lnTo>
                  <a:lnTo>
                    <a:pt x="882" y="1122"/>
                  </a:lnTo>
                  <a:lnTo>
                    <a:pt x="906" y="1107"/>
                  </a:lnTo>
                  <a:lnTo>
                    <a:pt x="931" y="1092"/>
                  </a:lnTo>
                  <a:lnTo>
                    <a:pt x="954" y="1075"/>
                  </a:lnTo>
                  <a:lnTo>
                    <a:pt x="977" y="1057"/>
                  </a:lnTo>
                  <a:lnTo>
                    <a:pt x="998" y="1038"/>
                  </a:lnTo>
                  <a:lnTo>
                    <a:pt x="1019" y="1019"/>
                  </a:lnTo>
                  <a:lnTo>
                    <a:pt x="1039" y="998"/>
                  </a:lnTo>
                  <a:lnTo>
                    <a:pt x="1058" y="976"/>
                  </a:lnTo>
                  <a:lnTo>
                    <a:pt x="1075" y="954"/>
                  </a:lnTo>
                  <a:lnTo>
                    <a:pt x="1092" y="930"/>
                  </a:lnTo>
                  <a:lnTo>
                    <a:pt x="1108" y="906"/>
                  </a:lnTo>
                  <a:lnTo>
                    <a:pt x="1122" y="881"/>
                  </a:lnTo>
                  <a:lnTo>
                    <a:pt x="1135" y="855"/>
                  </a:lnTo>
                  <a:lnTo>
                    <a:pt x="1147" y="829"/>
                  </a:lnTo>
                  <a:lnTo>
                    <a:pt x="1158" y="802"/>
                  </a:lnTo>
                  <a:lnTo>
                    <a:pt x="1167" y="774"/>
                  </a:lnTo>
                  <a:lnTo>
                    <a:pt x="1175" y="745"/>
                  </a:lnTo>
                  <a:lnTo>
                    <a:pt x="1182" y="717"/>
                  </a:lnTo>
                  <a:lnTo>
                    <a:pt x="1187" y="687"/>
                  </a:lnTo>
                  <a:lnTo>
                    <a:pt x="1191" y="657"/>
                  </a:lnTo>
                  <a:lnTo>
                    <a:pt x="1193" y="627"/>
                  </a:lnTo>
                  <a:lnTo>
                    <a:pt x="1194" y="597"/>
                  </a:lnTo>
                  <a:lnTo>
                    <a:pt x="1074" y="597"/>
                  </a:lnTo>
                  <a:lnTo>
                    <a:pt x="1074" y="572"/>
                  </a:lnTo>
                  <a:lnTo>
                    <a:pt x="1072" y="548"/>
                  </a:lnTo>
                  <a:lnTo>
                    <a:pt x="1069" y="524"/>
                  </a:lnTo>
                  <a:lnTo>
                    <a:pt x="1065" y="500"/>
                  </a:lnTo>
                  <a:lnTo>
                    <a:pt x="1059" y="477"/>
                  </a:lnTo>
                  <a:lnTo>
                    <a:pt x="1053" y="454"/>
                  </a:lnTo>
                  <a:lnTo>
                    <a:pt x="1046" y="433"/>
                  </a:lnTo>
                  <a:lnTo>
                    <a:pt x="1037" y="411"/>
                  </a:lnTo>
                  <a:lnTo>
                    <a:pt x="1027" y="389"/>
                  </a:lnTo>
                  <a:lnTo>
                    <a:pt x="1017" y="369"/>
                  </a:lnTo>
                  <a:lnTo>
                    <a:pt x="1005" y="349"/>
                  </a:lnTo>
                  <a:lnTo>
                    <a:pt x="993" y="330"/>
                  </a:lnTo>
                  <a:lnTo>
                    <a:pt x="979" y="311"/>
                  </a:lnTo>
                  <a:lnTo>
                    <a:pt x="965" y="293"/>
                  </a:lnTo>
                  <a:lnTo>
                    <a:pt x="950" y="276"/>
                  </a:lnTo>
                  <a:lnTo>
                    <a:pt x="935" y="259"/>
                  </a:lnTo>
                  <a:lnTo>
                    <a:pt x="918" y="243"/>
                  </a:lnTo>
                  <a:lnTo>
                    <a:pt x="901" y="228"/>
                  </a:lnTo>
                  <a:lnTo>
                    <a:pt x="882" y="214"/>
                  </a:lnTo>
                  <a:lnTo>
                    <a:pt x="864" y="201"/>
                  </a:lnTo>
                  <a:lnTo>
                    <a:pt x="844" y="188"/>
                  </a:lnTo>
                  <a:lnTo>
                    <a:pt x="824" y="177"/>
                  </a:lnTo>
                  <a:lnTo>
                    <a:pt x="804" y="166"/>
                  </a:lnTo>
                  <a:lnTo>
                    <a:pt x="783" y="157"/>
                  </a:lnTo>
                  <a:lnTo>
                    <a:pt x="761" y="148"/>
                  </a:lnTo>
                  <a:lnTo>
                    <a:pt x="739" y="140"/>
                  </a:lnTo>
                  <a:lnTo>
                    <a:pt x="716" y="134"/>
                  </a:lnTo>
                  <a:lnTo>
                    <a:pt x="693" y="129"/>
                  </a:lnTo>
                  <a:lnTo>
                    <a:pt x="669" y="125"/>
                  </a:lnTo>
                  <a:lnTo>
                    <a:pt x="646" y="121"/>
                  </a:lnTo>
                  <a:lnTo>
                    <a:pt x="622" y="120"/>
                  </a:lnTo>
                  <a:lnTo>
                    <a:pt x="597" y="119"/>
                  </a:lnTo>
                  <a:lnTo>
                    <a:pt x="572" y="120"/>
                  </a:lnTo>
                  <a:lnTo>
                    <a:pt x="548" y="121"/>
                  </a:lnTo>
                  <a:lnTo>
                    <a:pt x="525" y="125"/>
                  </a:lnTo>
                  <a:lnTo>
                    <a:pt x="501" y="129"/>
                  </a:lnTo>
                  <a:lnTo>
                    <a:pt x="478" y="134"/>
                  </a:lnTo>
                  <a:lnTo>
                    <a:pt x="455" y="140"/>
                  </a:lnTo>
                  <a:lnTo>
                    <a:pt x="433" y="148"/>
                  </a:lnTo>
                  <a:lnTo>
                    <a:pt x="411" y="157"/>
                  </a:lnTo>
                  <a:lnTo>
                    <a:pt x="390" y="166"/>
                  </a:lnTo>
                  <a:lnTo>
                    <a:pt x="370" y="177"/>
                  </a:lnTo>
                  <a:lnTo>
                    <a:pt x="350" y="188"/>
                  </a:lnTo>
                  <a:lnTo>
                    <a:pt x="330" y="201"/>
                  </a:lnTo>
                  <a:lnTo>
                    <a:pt x="312" y="214"/>
                  </a:lnTo>
                  <a:lnTo>
                    <a:pt x="293" y="228"/>
                  </a:lnTo>
                  <a:lnTo>
                    <a:pt x="276" y="243"/>
                  </a:lnTo>
                  <a:lnTo>
                    <a:pt x="259" y="259"/>
                  </a:lnTo>
                  <a:lnTo>
                    <a:pt x="244" y="276"/>
                  </a:lnTo>
                  <a:lnTo>
                    <a:pt x="229" y="293"/>
                  </a:lnTo>
                  <a:lnTo>
                    <a:pt x="215" y="311"/>
                  </a:lnTo>
                  <a:lnTo>
                    <a:pt x="201" y="330"/>
                  </a:lnTo>
                  <a:lnTo>
                    <a:pt x="189" y="349"/>
                  </a:lnTo>
                  <a:lnTo>
                    <a:pt x="177" y="369"/>
                  </a:lnTo>
                  <a:lnTo>
                    <a:pt x="167" y="389"/>
                  </a:lnTo>
                  <a:lnTo>
                    <a:pt x="157" y="411"/>
                  </a:lnTo>
                  <a:lnTo>
                    <a:pt x="148" y="433"/>
                  </a:lnTo>
                  <a:lnTo>
                    <a:pt x="141" y="454"/>
                  </a:lnTo>
                  <a:lnTo>
                    <a:pt x="135" y="477"/>
                  </a:lnTo>
                  <a:lnTo>
                    <a:pt x="129" y="500"/>
                  </a:lnTo>
                  <a:lnTo>
                    <a:pt x="125" y="524"/>
                  </a:lnTo>
                  <a:lnTo>
                    <a:pt x="122" y="548"/>
                  </a:lnTo>
                  <a:lnTo>
                    <a:pt x="120" y="572"/>
                  </a:lnTo>
                  <a:lnTo>
                    <a:pt x="120" y="597"/>
                  </a:lnTo>
                  <a:lnTo>
                    <a:pt x="120" y="621"/>
                  </a:lnTo>
                  <a:lnTo>
                    <a:pt x="122" y="645"/>
                  </a:lnTo>
                  <a:lnTo>
                    <a:pt x="125" y="669"/>
                  </a:lnTo>
                  <a:lnTo>
                    <a:pt x="129" y="693"/>
                  </a:lnTo>
                  <a:lnTo>
                    <a:pt x="135" y="716"/>
                  </a:lnTo>
                  <a:lnTo>
                    <a:pt x="141" y="739"/>
                  </a:lnTo>
                  <a:lnTo>
                    <a:pt x="148" y="760"/>
                  </a:lnTo>
                  <a:lnTo>
                    <a:pt x="157" y="782"/>
                  </a:lnTo>
                  <a:lnTo>
                    <a:pt x="167" y="804"/>
                  </a:lnTo>
                  <a:lnTo>
                    <a:pt x="177" y="824"/>
                  </a:lnTo>
                  <a:lnTo>
                    <a:pt x="189" y="844"/>
                  </a:lnTo>
                  <a:lnTo>
                    <a:pt x="201" y="863"/>
                  </a:lnTo>
                  <a:lnTo>
                    <a:pt x="215" y="882"/>
                  </a:lnTo>
                  <a:lnTo>
                    <a:pt x="229" y="900"/>
                  </a:lnTo>
                  <a:lnTo>
                    <a:pt x="244" y="917"/>
                  </a:lnTo>
                  <a:lnTo>
                    <a:pt x="259" y="934"/>
                  </a:lnTo>
                  <a:lnTo>
                    <a:pt x="276" y="950"/>
                  </a:lnTo>
                  <a:lnTo>
                    <a:pt x="293" y="965"/>
                  </a:lnTo>
                  <a:lnTo>
                    <a:pt x="312" y="979"/>
                  </a:lnTo>
                  <a:lnTo>
                    <a:pt x="330" y="992"/>
                  </a:lnTo>
                  <a:lnTo>
                    <a:pt x="350" y="1005"/>
                  </a:lnTo>
                  <a:lnTo>
                    <a:pt x="370" y="1016"/>
                  </a:lnTo>
                  <a:lnTo>
                    <a:pt x="390" y="1027"/>
                  </a:lnTo>
                  <a:lnTo>
                    <a:pt x="411" y="1037"/>
                  </a:lnTo>
                  <a:lnTo>
                    <a:pt x="433" y="1045"/>
                  </a:lnTo>
                  <a:lnTo>
                    <a:pt x="455" y="1053"/>
                  </a:lnTo>
                  <a:lnTo>
                    <a:pt x="478" y="1059"/>
                  </a:lnTo>
                  <a:lnTo>
                    <a:pt x="501" y="1064"/>
                  </a:lnTo>
                  <a:lnTo>
                    <a:pt x="525" y="1068"/>
                  </a:lnTo>
                  <a:lnTo>
                    <a:pt x="548" y="1072"/>
                  </a:lnTo>
                  <a:lnTo>
                    <a:pt x="572" y="1073"/>
                  </a:lnTo>
                  <a:lnTo>
                    <a:pt x="597" y="1074"/>
                  </a:lnTo>
                  <a:lnTo>
                    <a:pt x="622" y="1073"/>
                  </a:lnTo>
                  <a:lnTo>
                    <a:pt x="646" y="1072"/>
                  </a:lnTo>
                  <a:lnTo>
                    <a:pt x="669" y="1068"/>
                  </a:lnTo>
                  <a:lnTo>
                    <a:pt x="693" y="1064"/>
                  </a:lnTo>
                  <a:lnTo>
                    <a:pt x="716" y="1059"/>
                  </a:lnTo>
                  <a:lnTo>
                    <a:pt x="739" y="1053"/>
                  </a:lnTo>
                  <a:lnTo>
                    <a:pt x="761" y="1045"/>
                  </a:lnTo>
                  <a:lnTo>
                    <a:pt x="783" y="1037"/>
                  </a:lnTo>
                  <a:lnTo>
                    <a:pt x="804" y="1027"/>
                  </a:lnTo>
                  <a:lnTo>
                    <a:pt x="824" y="1016"/>
                  </a:lnTo>
                  <a:lnTo>
                    <a:pt x="844" y="1005"/>
                  </a:lnTo>
                  <a:lnTo>
                    <a:pt x="864" y="992"/>
                  </a:lnTo>
                  <a:lnTo>
                    <a:pt x="882" y="979"/>
                  </a:lnTo>
                  <a:lnTo>
                    <a:pt x="901" y="965"/>
                  </a:lnTo>
                  <a:lnTo>
                    <a:pt x="918" y="950"/>
                  </a:lnTo>
                  <a:lnTo>
                    <a:pt x="935" y="934"/>
                  </a:lnTo>
                  <a:lnTo>
                    <a:pt x="950" y="917"/>
                  </a:lnTo>
                  <a:lnTo>
                    <a:pt x="965" y="900"/>
                  </a:lnTo>
                  <a:lnTo>
                    <a:pt x="979" y="882"/>
                  </a:lnTo>
                  <a:lnTo>
                    <a:pt x="993" y="863"/>
                  </a:lnTo>
                  <a:lnTo>
                    <a:pt x="1005" y="844"/>
                  </a:lnTo>
                  <a:lnTo>
                    <a:pt x="1017" y="824"/>
                  </a:lnTo>
                  <a:lnTo>
                    <a:pt x="1027" y="804"/>
                  </a:lnTo>
                  <a:lnTo>
                    <a:pt x="1037" y="782"/>
                  </a:lnTo>
                  <a:lnTo>
                    <a:pt x="1046" y="760"/>
                  </a:lnTo>
                  <a:lnTo>
                    <a:pt x="1053" y="739"/>
                  </a:lnTo>
                  <a:lnTo>
                    <a:pt x="1059" y="716"/>
                  </a:lnTo>
                  <a:lnTo>
                    <a:pt x="1065" y="693"/>
                  </a:lnTo>
                  <a:lnTo>
                    <a:pt x="1069" y="669"/>
                  </a:lnTo>
                  <a:lnTo>
                    <a:pt x="1072" y="645"/>
                  </a:lnTo>
                  <a:lnTo>
                    <a:pt x="1074" y="621"/>
                  </a:lnTo>
                  <a:lnTo>
                    <a:pt x="1074" y="597"/>
                  </a:lnTo>
                  <a:lnTo>
                    <a:pt x="1194" y="597"/>
                  </a:lnTo>
                </a:path>
              </a:pathLst>
            </a:custGeom>
            <a:solidFill>
              <a:srgbClr val="ADEFB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33" name="Freeform 21"/>
            <p:cNvSpPr>
              <a:spLocks/>
            </p:cNvSpPr>
            <p:nvPr/>
          </p:nvSpPr>
          <p:spPr bwMode="auto">
            <a:xfrm>
              <a:off x="3088" y="2079"/>
              <a:ext cx="955" cy="956"/>
            </a:xfrm>
            <a:custGeom>
              <a:avLst/>
              <a:gdLst/>
              <a:ahLst/>
              <a:cxnLst>
                <a:cxn ang="0">
                  <a:pos x="949" y="405"/>
                </a:cxn>
                <a:cxn ang="0">
                  <a:pos x="926" y="314"/>
                </a:cxn>
                <a:cxn ang="0">
                  <a:pos x="885" y="230"/>
                </a:cxn>
                <a:cxn ang="0">
                  <a:pos x="830" y="157"/>
                </a:cxn>
                <a:cxn ang="0">
                  <a:pos x="762" y="95"/>
                </a:cxn>
                <a:cxn ang="0">
                  <a:pos x="684" y="47"/>
                </a:cxn>
                <a:cxn ang="0">
                  <a:pos x="596" y="15"/>
                </a:cxn>
                <a:cxn ang="0">
                  <a:pos x="502" y="1"/>
                </a:cxn>
                <a:cxn ang="0">
                  <a:pos x="405" y="6"/>
                </a:cxn>
                <a:cxn ang="0">
                  <a:pos x="313" y="29"/>
                </a:cxn>
                <a:cxn ang="0">
                  <a:pos x="230" y="69"/>
                </a:cxn>
                <a:cxn ang="0">
                  <a:pos x="156" y="124"/>
                </a:cxn>
                <a:cxn ang="0">
                  <a:pos x="95" y="192"/>
                </a:cxn>
                <a:cxn ang="0">
                  <a:pos x="47" y="270"/>
                </a:cxn>
                <a:cxn ang="0">
                  <a:pos x="15" y="358"/>
                </a:cxn>
                <a:cxn ang="0">
                  <a:pos x="0" y="453"/>
                </a:cxn>
                <a:cxn ang="0">
                  <a:pos x="5" y="550"/>
                </a:cxn>
                <a:cxn ang="0">
                  <a:pos x="28" y="641"/>
                </a:cxn>
                <a:cxn ang="0">
                  <a:pos x="69" y="725"/>
                </a:cxn>
                <a:cxn ang="0">
                  <a:pos x="124" y="798"/>
                </a:cxn>
                <a:cxn ang="0">
                  <a:pos x="192" y="860"/>
                </a:cxn>
                <a:cxn ang="0">
                  <a:pos x="270" y="908"/>
                </a:cxn>
                <a:cxn ang="0">
                  <a:pos x="358" y="940"/>
                </a:cxn>
                <a:cxn ang="0">
                  <a:pos x="452" y="954"/>
                </a:cxn>
                <a:cxn ang="0">
                  <a:pos x="549" y="949"/>
                </a:cxn>
                <a:cxn ang="0">
                  <a:pos x="641" y="926"/>
                </a:cxn>
                <a:cxn ang="0">
                  <a:pos x="724" y="886"/>
                </a:cxn>
                <a:cxn ang="0">
                  <a:pos x="798" y="831"/>
                </a:cxn>
                <a:cxn ang="0">
                  <a:pos x="859" y="763"/>
                </a:cxn>
                <a:cxn ang="0">
                  <a:pos x="907" y="685"/>
                </a:cxn>
                <a:cxn ang="0">
                  <a:pos x="939" y="597"/>
                </a:cxn>
                <a:cxn ang="0">
                  <a:pos x="954" y="502"/>
                </a:cxn>
                <a:cxn ang="0">
                  <a:pos x="827" y="406"/>
                </a:cxn>
                <a:cxn ang="0">
                  <a:pos x="774" y="277"/>
                </a:cxn>
                <a:cxn ang="0">
                  <a:pos x="677" y="181"/>
                </a:cxn>
                <a:cxn ang="0">
                  <a:pos x="549" y="127"/>
                </a:cxn>
                <a:cxn ang="0">
                  <a:pos x="405" y="127"/>
                </a:cxn>
                <a:cxn ang="0">
                  <a:pos x="277" y="181"/>
                </a:cxn>
                <a:cxn ang="0">
                  <a:pos x="180" y="277"/>
                </a:cxn>
                <a:cxn ang="0">
                  <a:pos x="127" y="406"/>
                </a:cxn>
                <a:cxn ang="0">
                  <a:pos x="127" y="549"/>
                </a:cxn>
                <a:cxn ang="0">
                  <a:pos x="180" y="678"/>
                </a:cxn>
                <a:cxn ang="0">
                  <a:pos x="277" y="774"/>
                </a:cxn>
                <a:cxn ang="0">
                  <a:pos x="405" y="828"/>
                </a:cxn>
                <a:cxn ang="0">
                  <a:pos x="549" y="828"/>
                </a:cxn>
                <a:cxn ang="0">
                  <a:pos x="677" y="774"/>
                </a:cxn>
                <a:cxn ang="0">
                  <a:pos x="774" y="678"/>
                </a:cxn>
                <a:cxn ang="0">
                  <a:pos x="827" y="549"/>
                </a:cxn>
              </a:cxnLst>
              <a:rect l="0" t="0" r="r" b="b"/>
              <a:pathLst>
                <a:path w="955" h="956">
                  <a:moveTo>
                    <a:pt x="954" y="478"/>
                  </a:moveTo>
                  <a:lnTo>
                    <a:pt x="954" y="453"/>
                  </a:lnTo>
                  <a:lnTo>
                    <a:pt x="952" y="429"/>
                  </a:lnTo>
                  <a:lnTo>
                    <a:pt x="949" y="405"/>
                  </a:lnTo>
                  <a:lnTo>
                    <a:pt x="945" y="381"/>
                  </a:lnTo>
                  <a:lnTo>
                    <a:pt x="939" y="358"/>
                  </a:lnTo>
                  <a:lnTo>
                    <a:pt x="933" y="335"/>
                  </a:lnTo>
                  <a:lnTo>
                    <a:pt x="926" y="314"/>
                  </a:lnTo>
                  <a:lnTo>
                    <a:pt x="917" y="292"/>
                  </a:lnTo>
                  <a:lnTo>
                    <a:pt x="907" y="270"/>
                  </a:lnTo>
                  <a:lnTo>
                    <a:pt x="897" y="250"/>
                  </a:lnTo>
                  <a:lnTo>
                    <a:pt x="885" y="230"/>
                  </a:lnTo>
                  <a:lnTo>
                    <a:pt x="873" y="211"/>
                  </a:lnTo>
                  <a:lnTo>
                    <a:pt x="859" y="192"/>
                  </a:lnTo>
                  <a:lnTo>
                    <a:pt x="845" y="174"/>
                  </a:lnTo>
                  <a:lnTo>
                    <a:pt x="830" y="157"/>
                  </a:lnTo>
                  <a:lnTo>
                    <a:pt x="815" y="140"/>
                  </a:lnTo>
                  <a:lnTo>
                    <a:pt x="798" y="124"/>
                  </a:lnTo>
                  <a:lnTo>
                    <a:pt x="781" y="109"/>
                  </a:lnTo>
                  <a:lnTo>
                    <a:pt x="762" y="95"/>
                  </a:lnTo>
                  <a:lnTo>
                    <a:pt x="744" y="82"/>
                  </a:lnTo>
                  <a:lnTo>
                    <a:pt x="724" y="69"/>
                  </a:lnTo>
                  <a:lnTo>
                    <a:pt x="704" y="58"/>
                  </a:lnTo>
                  <a:lnTo>
                    <a:pt x="684" y="47"/>
                  </a:lnTo>
                  <a:lnTo>
                    <a:pt x="663" y="38"/>
                  </a:lnTo>
                  <a:lnTo>
                    <a:pt x="641" y="29"/>
                  </a:lnTo>
                  <a:lnTo>
                    <a:pt x="619" y="21"/>
                  </a:lnTo>
                  <a:lnTo>
                    <a:pt x="596" y="15"/>
                  </a:lnTo>
                  <a:lnTo>
                    <a:pt x="573" y="10"/>
                  </a:lnTo>
                  <a:lnTo>
                    <a:pt x="549" y="6"/>
                  </a:lnTo>
                  <a:lnTo>
                    <a:pt x="526" y="2"/>
                  </a:lnTo>
                  <a:lnTo>
                    <a:pt x="502" y="1"/>
                  </a:lnTo>
                  <a:lnTo>
                    <a:pt x="477" y="0"/>
                  </a:lnTo>
                  <a:lnTo>
                    <a:pt x="452" y="1"/>
                  </a:lnTo>
                  <a:lnTo>
                    <a:pt x="428" y="2"/>
                  </a:lnTo>
                  <a:lnTo>
                    <a:pt x="405" y="6"/>
                  </a:lnTo>
                  <a:lnTo>
                    <a:pt x="381" y="10"/>
                  </a:lnTo>
                  <a:lnTo>
                    <a:pt x="358" y="15"/>
                  </a:lnTo>
                  <a:lnTo>
                    <a:pt x="335" y="21"/>
                  </a:lnTo>
                  <a:lnTo>
                    <a:pt x="313" y="29"/>
                  </a:lnTo>
                  <a:lnTo>
                    <a:pt x="291" y="38"/>
                  </a:lnTo>
                  <a:lnTo>
                    <a:pt x="270" y="47"/>
                  </a:lnTo>
                  <a:lnTo>
                    <a:pt x="250" y="58"/>
                  </a:lnTo>
                  <a:lnTo>
                    <a:pt x="230" y="69"/>
                  </a:lnTo>
                  <a:lnTo>
                    <a:pt x="210" y="82"/>
                  </a:lnTo>
                  <a:lnTo>
                    <a:pt x="192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40"/>
                  </a:lnTo>
                  <a:lnTo>
                    <a:pt x="124" y="157"/>
                  </a:lnTo>
                  <a:lnTo>
                    <a:pt x="109" y="174"/>
                  </a:lnTo>
                  <a:lnTo>
                    <a:pt x="95" y="192"/>
                  </a:lnTo>
                  <a:lnTo>
                    <a:pt x="81" y="211"/>
                  </a:lnTo>
                  <a:lnTo>
                    <a:pt x="69" y="230"/>
                  </a:lnTo>
                  <a:lnTo>
                    <a:pt x="57" y="250"/>
                  </a:lnTo>
                  <a:lnTo>
                    <a:pt x="47" y="270"/>
                  </a:lnTo>
                  <a:lnTo>
                    <a:pt x="37" y="292"/>
                  </a:lnTo>
                  <a:lnTo>
                    <a:pt x="28" y="314"/>
                  </a:lnTo>
                  <a:lnTo>
                    <a:pt x="21" y="335"/>
                  </a:lnTo>
                  <a:lnTo>
                    <a:pt x="15" y="358"/>
                  </a:lnTo>
                  <a:lnTo>
                    <a:pt x="9" y="381"/>
                  </a:lnTo>
                  <a:lnTo>
                    <a:pt x="5" y="405"/>
                  </a:lnTo>
                  <a:lnTo>
                    <a:pt x="2" y="429"/>
                  </a:lnTo>
                  <a:lnTo>
                    <a:pt x="0" y="453"/>
                  </a:lnTo>
                  <a:lnTo>
                    <a:pt x="0" y="478"/>
                  </a:lnTo>
                  <a:lnTo>
                    <a:pt x="0" y="502"/>
                  </a:lnTo>
                  <a:lnTo>
                    <a:pt x="2" y="526"/>
                  </a:lnTo>
                  <a:lnTo>
                    <a:pt x="5" y="550"/>
                  </a:lnTo>
                  <a:lnTo>
                    <a:pt x="9" y="574"/>
                  </a:lnTo>
                  <a:lnTo>
                    <a:pt x="15" y="597"/>
                  </a:lnTo>
                  <a:lnTo>
                    <a:pt x="21" y="620"/>
                  </a:lnTo>
                  <a:lnTo>
                    <a:pt x="28" y="641"/>
                  </a:lnTo>
                  <a:lnTo>
                    <a:pt x="37" y="663"/>
                  </a:lnTo>
                  <a:lnTo>
                    <a:pt x="47" y="685"/>
                  </a:lnTo>
                  <a:lnTo>
                    <a:pt x="57" y="705"/>
                  </a:lnTo>
                  <a:lnTo>
                    <a:pt x="69" y="725"/>
                  </a:lnTo>
                  <a:lnTo>
                    <a:pt x="81" y="744"/>
                  </a:lnTo>
                  <a:lnTo>
                    <a:pt x="95" y="763"/>
                  </a:lnTo>
                  <a:lnTo>
                    <a:pt x="109" y="781"/>
                  </a:lnTo>
                  <a:lnTo>
                    <a:pt x="124" y="798"/>
                  </a:lnTo>
                  <a:lnTo>
                    <a:pt x="139" y="815"/>
                  </a:lnTo>
                  <a:lnTo>
                    <a:pt x="156" y="831"/>
                  </a:lnTo>
                  <a:lnTo>
                    <a:pt x="173" y="846"/>
                  </a:lnTo>
                  <a:lnTo>
                    <a:pt x="192" y="860"/>
                  </a:lnTo>
                  <a:lnTo>
                    <a:pt x="210" y="873"/>
                  </a:lnTo>
                  <a:lnTo>
                    <a:pt x="230" y="886"/>
                  </a:lnTo>
                  <a:lnTo>
                    <a:pt x="250" y="897"/>
                  </a:lnTo>
                  <a:lnTo>
                    <a:pt x="270" y="908"/>
                  </a:lnTo>
                  <a:lnTo>
                    <a:pt x="291" y="918"/>
                  </a:lnTo>
                  <a:lnTo>
                    <a:pt x="313" y="926"/>
                  </a:lnTo>
                  <a:lnTo>
                    <a:pt x="335" y="934"/>
                  </a:lnTo>
                  <a:lnTo>
                    <a:pt x="358" y="940"/>
                  </a:lnTo>
                  <a:lnTo>
                    <a:pt x="381" y="945"/>
                  </a:lnTo>
                  <a:lnTo>
                    <a:pt x="405" y="949"/>
                  </a:lnTo>
                  <a:lnTo>
                    <a:pt x="428" y="953"/>
                  </a:lnTo>
                  <a:lnTo>
                    <a:pt x="452" y="954"/>
                  </a:lnTo>
                  <a:lnTo>
                    <a:pt x="477" y="955"/>
                  </a:lnTo>
                  <a:lnTo>
                    <a:pt x="502" y="954"/>
                  </a:lnTo>
                  <a:lnTo>
                    <a:pt x="526" y="953"/>
                  </a:lnTo>
                  <a:lnTo>
                    <a:pt x="549" y="949"/>
                  </a:lnTo>
                  <a:lnTo>
                    <a:pt x="573" y="945"/>
                  </a:lnTo>
                  <a:lnTo>
                    <a:pt x="596" y="940"/>
                  </a:lnTo>
                  <a:lnTo>
                    <a:pt x="619" y="934"/>
                  </a:lnTo>
                  <a:lnTo>
                    <a:pt x="641" y="926"/>
                  </a:lnTo>
                  <a:lnTo>
                    <a:pt x="663" y="918"/>
                  </a:lnTo>
                  <a:lnTo>
                    <a:pt x="684" y="908"/>
                  </a:lnTo>
                  <a:lnTo>
                    <a:pt x="704" y="897"/>
                  </a:lnTo>
                  <a:lnTo>
                    <a:pt x="724" y="886"/>
                  </a:lnTo>
                  <a:lnTo>
                    <a:pt x="744" y="873"/>
                  </a:lnTo>
                  <a:lnTo>
                    <a:pt x="762" y="860"/>
                  </a:lnTo>
                  <a:lnTo>
                    <a:pt x="781" y="846"/>
                  </a:lnTo>
                  <a:lnTo>
                    <a:pt x="798" y="831"/>
                  </a:lnTo>
                  <a:lnTo>
                    <a:pt x="815" y="815"/>
                  </a:lnTo>
                  <a:lnTo>
                    <a:pt x="830" y="798"/>
                  </a:lnTo>
                  <a:lnTo>
                    <a:pt x="845" y="781"/>
                  </a:lnTo>
                  <a:lnTo>
                    <a:pt x="859" y="763"/>
                  </a:lnTo>
                  <a:lnTo>
                    <a:pt x="873" y="744"/>
                  </a:lnTo>
                  <a:lnTo>
                    <a:pt x="885" y="725"/>
                  </a:lnTo>
                  <a:lnTo>
                    <a:pt x="897" y="705"/>
                  </a:lnTo>
                  <a:lnTo>
                    <a:pt x="907" y="685"/>
                  </a:lnTo>
                  <a:lnTo>
                    <a:pt x="917" y="663"/>
                  </a:lnTo>
                  <a:lnTo>
                    <a:pt x="926" y="641"/>
                  </a:lnTo>
                  <a:lnTo>
                    <a:pt x="933" y="620"/>
                  </a:lnTo>
                  <a:lnTo>
                    <a:pt x="939" y="597"/>
                  </a:lnTo>
                  <a:lnTo>
                    <a:pt x="945" y="574"/>
                  </a:lnTo>
                  <a:lnTo>
                    <a:pt x="949" y="550"/>
                  </a:lnTo>
                  <a:lnTo>
                    <a:pt x="952" y="526"/>
                  </a:lnTo>
                  <a:lnTo>
                    <a:pt x="954" y="502"/>
                  </a:lnTo>
                  <a:lnTo>
                    <a:pt x="954" y="478"/>
                  </a:lnTo>
                  <a:lnTo>
                    <a:pt x="835" y="478"/>
                  </a:lnTo>
                  <a:lnTo>
                    <a:pt x="833" y="441"/>
                  </a:lnTo>
                  <a:lnTo>
                    <a:pt x="827" y="406"/>
                  </a:lnTo>
                  <a:lnTo>
                    <a:pt x="819" y="371"/>
                  </a:lnTo>
                  <a:lnTo>
                    <a:pt x="807" y="338"/>
                  </a:lnTo>
                  <a:lnTo>
                    <a:pt x="792" y="307"/>
                  </a:lnTo>
                  <a:lnTo>
                    <a:pt x="774" y="277"/>
                  </a:lnTo>
                  <a:lnTo>
                    <a:pt x="753" y="250"/>
                  </a:lnTo>
                  <a:lnTo>
                    <a:pt x="730" y="224"/>
                  </a:lnTo>
                  <a:lnTo>
                    <a:pt x="704" y="201"/>
                  </a:lnTo>
                  <a:lnTo>
                    <a:pt x="677" y="181"/>
                  </a:lnTo>
                  <a:lnTo>
                    <a:pt x="647" y="163"/>
                  </a:lnTo>
                  <a:lnTo>
                    <a:pt x="616" y="148"/>
                  </a:lnTo>
                  <a:lnTo>
                    <a:pt x="583" y="136"/>
                  </a:lnTo>
                  <a:lnTo>
                    <a:pt x="549" y="127"/>
                  </a:lnTo>
                  <a:lnTo>
                    <a:pt x="514" y="121"/>
                  </a:lnTo>
                  <a:lnTo>
                    <a:pt x="477" y="120"/>
                  </a:lnTo>
                  <a:lnTo>
                    <a:pt x="440" y="121"/>
                  </a:lnTo>
                  <a:lnTo>
                    <a:pt x="405" y="127"/>
                  </a:lnTo>
                  <a:lnTo>
                    <a:pt x="371" y="136"/>
                  </a:lnTo>
                  <a:lnTo>
                    <a:pt x="338" y="148"/>
                  </a:lnTo>
                  <a:lnTo>
                    <a:pt x="307" y="163"/>
                  </a:lnTo>
                  <a:lnTo>
                    <a:pt x="277" y="181"/>
                  </a:lnTo>
                  <a:lnTo>
                    <a:pt x="250" y="201"/>
                  </a:lnTo>
                  <a:lnTo>
                    <a:pt x="224" y="224"/>
                  </a:lnTo>
                  <a:lnTo>
                    <a:pt x="201" y="250"/>
                  </a:lnTo>
                  <a:lnTo>
                    <a:pt x="180" y="277"/>
                  </a:lnTo>
                  <a:lnTo>
                    <a:pt x="162" y="307"/>
                  </a:lnTo>
                  <a:lnTo>
                    <a:pt x="147" y="338"/>
                  </a:lnTo>
                  <a:lnTo>
                    <a:pt x="135" y="371"/>
                  </a:lnTo>
                  <a:lnTo>
                    <a:pt x="127" y="406"/>
                  </a:lnTo>
                  <a:lnTo>
                    <a:pt x="121" y="441"/>
                  </a:lnTo>
                  <a:lnTo>
                    <a:pt x="119" y="478"/>
                  </a:lnTo>
                  <a:lnTo>
                    <a:pt x="121" y="514"/>
                  </a:lnTo>
                  <a:lnTo>
                    <a:pt x="127" y="549"/>
                  </a:lnTo>
                  <a:lnTo>
                    <a:pt x="135" y="584"/>
                  </a:lnTo>
                  <a:lnTo>
                    <a:pt x="147" y="617"/>
                  </a:lnTo>
                  <a:lnTo>
                    <a:pt x="162" y="648"/>
                  </a:lnTo>
                  <a:lnTo>
                    <a:pt x="180" y="678"/>
                  </a:lnTo>
                  <a:lnTo>
                    <a:pt x="201" y="705"/>
                  </a:lnTo>
                  <a:lnTo>
                    <a:pt x="224" y="731"/>
                  </a:lnTo>
                  <a:lnTo>
                    <a:pt x="250" y="754"/>
                  </a:lnTo>
                  <a:lnTo>
                    <a:pt x="277" y="774"/>
                  </a:lnTo>
                  <a:lnTo>
                    <a:pt x="307" y="792"/>
                  </a:lnTo>
                  <a:lnTo>
                    <a:pt x="338" y="807"/>
                  </a:lnTo>
                  <a:lnTo>
                    <a:pt x="371" y="819"/>
                  </a:lnTo>
                  <a:lnTo>
                    <a:pt x="405" y="828"/>
                  </a:lnTo>
                  <a:lnTo>
                    <a:pt x="440" y="834"/>
                  </a:lnTo>
                  <a:lnTo>
                    <a:pt x="477" y="835"/>
                  </a:lnTo>
                  <a:lnTo>
                    <a:pt x="514" y="834"/>
                  </a:lnTo>
                  <a:lnTo>
                    <a:pt x="549" y="828"/>
                  </a:lnTo>
                  <a:lnTo>
                    <a:pt x="583" y="819"/>
                  </a:lnTo>
                  <a:lnTo>
                    <a:pt x="616" y="807"/>
                  </a:lnTo>
                  <a:lnTo>
                    <a:pt x="647" y="792"/>
                  </a:lnTo>
                  <a:lnTo>
                    <a:pt x="677" y="774"/>
                  </a:lnTo>
                  <a:lnTo>
                    <a:pt x="704" y="754"/>
                  </a:lnTo>
                  <a:lnTo>
                    <a:pt x="730" y="731"/>
                  </a:lnTo>
                  <a:lnTo>
                    <a:pt x="753" y="705"/>
                  </a:lnTo>
                  <a:lnTo>
                    <a:pt x="774" y="678"/>
                  </a:lnTo>
                  <a:lnTo>
                    <a:pt x="792" y="648"/>
                  </a:lnTo>
                  <a:lnTo>
                    <a:pt x="807" y="617"/>
                  </a:lnTo>
                  <a:lnTo>
                    <a:pt x="819" y="584"/>
                  </a:lnTo>
                  <a:lnTo>
                    <a:pt x="827" y="549"/>
                  </a:lnTo>
                  <a:lnTo>
                    <a:pt x="833" y="514"/>
                  </a:lnTo>
                  <a:lnTo>
                    <a:pt x="835" y="478"/>
                  </a:lnTo>
                  <a:lnTo>
                    <a:pt x="954" y="478"/>
                  </a:lnTo>
                </a:path>
              </a:pathLst>
            </a:custGeom>
            <a:solidFill>
              <a:srgbClr val="B5F3B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34" name="Freeform 22"/>
            <p:cNvSpPr>
              <a:spLocks/>
            </p:cNvSpPr>
            <p:nvPr/>
          </p:nvSpPr>
          <p:spPr bwMode="auto">
            <a:xfrm>
              <a:off x="3207" y="2199"/>
              <a:ext cx="717" cy="716"/>
            </a:xfrm>
            <a:custGeom>
              <a:avLst/>
              <a:gdLst/>
              <a:ahLst/>
              <a:cxnLst>
                <a:cxn ang="0">
                  <a:pos x="708" y="286"/>
                </a:cxn>
                <a:cxn ang="0">
                  <a:pos x="673" y="187"/>
                </a:cxn>
                <a:cxn ang="0">
                  <a:pos x="611" y="104"/>
                </a:cxn>
                <a:cxn ang="0">
                  <a:pos x="528" y="43"/>
                </a:cxn>
                <a:cxn ang="0">
                  <a:pos x="430" y="7"/>
                </a:cxn>
                <a:cxn ang="0">
                  <a:pos x="321" y="1"/>
                </a:cxn>
                <a:cxn ang="0">
                  <a:pos x="219" y="28"/>
                </a:cxn>
                <a:cxn ang="0">
                  <a:pos x="131" y="81"/>
                </a:cxn>
                <a:cxn ang="0">
                  <a:pos x="61" y="157"/>
                </a:cxn>
                <a:cxn ang="0">
                  <a:pos x="16" y="251"/>
                </a:cxn>
                <a:cxn ang="0">
                  <a:pos x="0" y="358"/>
                </a:cxn>
                <a:cxn ang="0">
                  <a:pos x="16" y="464"/>
                </a:cxn>
                <a:cxn ang="0">
                  <a:pos x="61" y="558"/>
                </a:cxn>
                <a:cxn ang="0">
                  <a:pos x="131" y="634"/>
                </a:cxn>
                <a:cxn ang="0">
                  <a:pos x="219" y="687"/>
                </a:cxn>
                <a:cxn ang="0">
                  <a:pos x="321" y="714"/>
                </a:cxn>
                <a:cxn ang="0">
                  <a:pos x="430" y="708"/>
                </a:cxn>
                <a:cxn ang="0">
                  <a:pos x="528" y="672"/>
                </a:cxn>
                <a:cxn ang="0">
                  <a:pos x="611" y="611"/>
                </a:cxn>
                <a:cxn ang="0">
                  <a:pos x="673" y="528"/>
                </a:cxn>
                <a:cxn ang="0">
                  <a:pos x="708" y="429"/>
                </a:cxn>
                <a:cxn ang="0">
                  <a:pos x="597" y="358"/>
                </a:cxn>
                <a:cxn ang="0">
                  <a:pos x="586" y="287"/>
                </a:cxn>
                <a:cxn ang="0">
                  <a:pos x="556" y="224"/>
                </a:cxn>
                <a:cxn ang="0">
                  <a:pos x="510" y="173"/>
                </a:cxn>
                <a:cxn ang="0">
                  <a:pos x="451" y="138"/>
                </a:cxn>
                <a:cxn ang="0">
                  <a:pos x="382" y="120"/>
                </a:cxn>
                <a:cxn ang="0">
                  <a:pos x="310" y="123"/>
                </a:cxn>
                <a:cxn ang="0">
                  <a:pos x="244" y="148"/>
                </a:cxn>
                <a:cxn ang="0">
                  <a:pos x="189" y="189"/>
                </a:cxn>
                <a:cxn ang="0">
                  <a:pos x="148" y="244"/>
                </a:cxn>
                <a:cxn ang="0">
                  <a:pos x="124" y="309"/>
                </a:cxn>
                <a:cxn ang="0">
                  <a:pos x="120" y="382"/>
                </a:cxn>
                <a:cxn ang="0">
                  <a:pos x="138" y="450"/>
                </a:cxn>
                <a:cxn ang="0">
                  <a:pos x="174" y="509"/>
                </a:cxn>
                <a:cxn ang="0">
                  <a:pos x="225" y="555"/>
                </a:cxn>
                <a:cxn ang="0">
                  <a:pos x="287" y="585"/>
                </a:cxn>
                <a:cxn ang="0">
                  <a:pos x="358" y="596"/>
                </a:cxn>
                <a:cxn ang="0">
                  <a:pos x="429" y="585"/>
                </a:cxn>
                <a:cxn ang="0">
                  <a:pos x="491" y="555"/>
                </a:cxn>
                <a:cxn ang="0">
                  <a:pos x="542" y="509"/>
                </a:cxn>
                <a:cxn ang="0">
                  <a:pos x="578" y="450"/>
                </a:cxn>
                <a:cxn ang="0">
                  <a:pos x="595" y="382"/>
                </a:cxn>
              </a:cxnLst>
              <a:rect l="0" t="0" r="r" b="b"/>
              <a:pathLst>
                <a:path w="717" h="716">
                  <a:moveTo>
                    <a:pt x="716" y="358"/>
                  </a:moveTo>
                  <a:lnTo>
                    <a:pt x="714" y="321"/>
                  </a:lnTo>
                  <a:lnTo>
                    <a:pt x="708" y="286"/>
                  </a:lnTo>
                  <a:lnTo>
                    <a:pt x="700" y="251"/>
                  </a:lnTo>
                  <a:lnTo>
                    <a:pt x="688" y="218"/>
                  </a:lnTo>
                  <a:lnTo>
                    <a:pt x="673" y="187"/>
                  </a:lnTo>
                  <a:lnTo>
                    <a:pt x="655" y="157"/>
                  </a:lnTo>
                  <a:lnTo>
                    <a:pt x="634" y="130"/>
                  </a:lnTo>
                  <a:lnTo>
                    <a:pt x="611" y="104"/>
                  </a:lnTo>
                  <a:lnTo>
                    <a:pt x="585" y="81"/>
                  </a:lnTo>
                  <a:lnTo>
                    <a:pt x="558" y="61"/>
                  </a:lnTo>
                  <a:lnTo>
                    <a:pt x="528" y="43"/>
                  </a:lnTo>
                  <a:lnTo>
                    <a:pt x="497" y="28"/>
                  </a:lnTo>
                  <a:lnTo>
                    <a:pt x="464" y="16"/>
                  </a:lnTo>
                  <a:lnTo>
                    <a:pt x="430" y="7"/>
                  </a:lnTo>
                  <a:lnTo>
                    <a:pt x="395" y="1"/>
                  </a:lnTo>
                  <a:lnTo>
                    <a:pt x="358" y="0"/>
                  </a:lnTo>
                  <a:lnTo>
                    <a:pt x="321" y="1"/>
                  </a:lnTo>
                  <a:lnTo>
                    <a:pt x="286" y="7"/>
                  </a:lnTo>
                  <a:lnTo>
                    <a:pt x="252" y="16"/>
                  </a:lnTo>
                  <a:lnTo>
                    <a:pt x="219" y="28"/>
                  </a:lnTo>
                  <a:lnTo>
                    <a:pt x="188" y="43"/>
                  </a:lnTo>
                  <a:lnTo>
                    <a:pt x="158" y="61"/>
                  </a:lnTo>
                  <a:lnTo>
                    <a:pt x="131" y="81"/>
                  </a:lnTo>
                  <a:lnTo>
                    <a:pt x="105" y="104"/>
                  </a:lnTo>
                  <a:lnTo>
                    <a:pt x="82" y="130"/>
                  </a:lnTo>
                  <a:lnTo>
                    <a:pt x="61" y="157"/>
                  </a:lnTo>
                  <a:lnTo>
                    <a:pt x="43" y="187"/>
                  </a:lnTo>
                  <a:lnTo>
                    <a:pt x="28" y="218"/>
                  </a:lnTo>
                  <a:lnTo>
                    <a:pt x="16" y="251"/>
                  </a:lnTo>
                  <a:lnTo>
                    <a:pt x="8" y="286"/>
                  </a:lnTo>
                  <a:lnTo>
                    <a:pt x="2" y="321"/>
                  </a:lnTo>
                  <a:lnTo>
                    <a:pt x="0" y="358"/>
                  </a:lnTo>
                  <a:lnTo>
                    <a:pt x="2" y="394"/>
                  </a:lnTo>
                  <a:lnTo>
                    <a:pt x="8" y="429"/>
                  </a:lnTo>
                  <a:lnTo>
                    <a:pt x="16" y="464"/>
                  </a:lnTo>
                  <a:lnTo>
                    <a:pt x="28" y="497"/>
                  </a:lnTo>
                  <a:lnTo>
                    <a:pt x="43" y="528"/>
                  </a:lnTo>
                  <a:lnTo>
                    <a:pt x="61" y="558"/>
                  </a:lnTo>
                  <a:lnTo>
                    <a:pt x="82" y="585"/>
                  </a:lnTo>
                  <a:lnTo>
                    <a:pt x="105" y="611"/>
                  </a:lnTo>
                  <a:lnTo>
                    <a:pt x="131" y="634"/>
                  </a:lnTo>
                  <a:lnTo>
                    <a:pt x="158" y="654"/>
                  </a:lnTo>
                  <a:lnTo>
                    <a:pt x="188" y="672"/>
                  </a:lnTo>
                  <a:lnTo>
                    <a:pt x="219" y="687"/>
                  </a:lnTo>
                  <a:lnTo>
                    <a:pt x="252" y="699"/>
                  </a:lnTo>
                  <a:lnTo>
                    <a:pt x="286" y="708"/>
                  </a:lnTo>
                  <a:lnTo>
                    <a:pt x="321" y="714"/>
                  </a:lnTo>
                  <a:lnTo>
                    <a:pt x="358" y="715"/>
                  </a:lnTo>
                  <a:lnTo>
                    <a:pt x="395" y="714"/>
                  </a:lnTo>
                  <a:lnTo>
                    <a:pt x="430" y="708"/>
                  </a:lnTo>
                  <a:lnTo>
                    <a:pt x="464" y="699"/>
                  </a:lnTo>
                  <a:lnTo>
                    <a:pt x="497" y="687"/>
                  </a:lnTo>
                  <a:lnTo>
                    <a:pt x="528" y="672"/>
                  </a:lnTo>
                  <a:lnTo>
                    <a:pt x="558" y="654"/>
                  </a:lnTo>
                  <a:lnTo>
                    <a:pt x="585" y="634"/>
                  </a:lnTo>
                  <a:lnTo>
                    <a:pt x="611" y="611"/>
                  </a:lnTo>
                  <a:lnTo>
                    <a:pt x="634" y="585"/>
                  </a:lnTo>
                  <a:lnTo>
                    <a:pt x="655" y="558"/>
                  </a:lnTo>
                  <a:lnTo>
                    <a:pt x="673" y="528"/>
                  </a:lnTo>
                  <a:lnTo>
                    <a:pt x="688" y="497"/>
                  </a:lnTo>
                  <a:lnTo>
                    <a:pt x="700" y="464"/>
                  </a:lnTo>
                  <a:lnTo>
                    <a:pt x="708" y="429"/>
                  </a:lnTo>
                  <a:lnTo>
                    <a:pt x="714" y="394"/>
                  </a:lnTo>
                  <a:lnTo>
                    <a:pt x="716" y="358"/>
                  </a:lnTo>
                  <a:lnTo>
                    <a:pt x="597" y="358"/>
                  </a:lnTo>
                  <a:lnTo>
                    <a:pt x="595" y="333"/>
                  </a:lnTo>
                  <a:lnTo>
                    <a:pt x="592" y="309"/>
                  </a:lnTo>
                  <a:lnTo>
                    <a:pt x="586" y="287"/>
                  </a:lnTo>
                  <a:lnTo>
                    <a:pt x="578" y="265"/>
                  </a:lnTo>
                  <a:lnTo>
                    <a:pt x="568" y="244"/>
                  </a:lnTo>
                  <a:lnTo>
                    <a:pt x="556" y="224"/>
                  </a:lnTo>
                  <a:lnTo>
                    <a:pt x="542" y="206"/>
                  </a:lnTo>
                  <a:lnTo>
                    <a:pt x="526" y="189"/>
                  </a:lnTo>
                  <a:lnTo>
                    <a:pt x="510" y="173"/>
                  </a:lnTo>
                  <a:lnTo>
                    <a:pt x="491" y="160"/>
                  </a:lnTo>
                  <a:lnTo>
                    <a:pt x="472" y="148"/>
                  </a:lnTo>
                  <a:lnTo>
                    <a:pt x="451" y="138"/>
                  </a:lnTo>
                  <a:lnTo>
                    <a:pt x="429" y="130"/>
                  </a:lnTo>
                  <a:lnTo>
                    <a:pt x="406" y="123"/>
                  </a:lnTo>
                  <a:lnTo>
                    <a:pt x="382" y="120"/>
                  </a:lnTo>
                  <a:lnTo>
                    <a:pt x="358" y="119"/>
                  </a:lnTo>
                  <a:lnTo>
                    <a:pt x="334" y="120"/>
                  </a:lnTo>
                  <a:lnTo>
                    <a:pt x="310" y="123"/>
                  </a:lnTo>
                  <a:lnTo>
                    <a:pt x="287" y="130"/>
                  </a:lnTo>
                  <a:lnTo>
                    <a:pt x="265" y="138"/>
                  </a:lnTo>
                  <a:lnTo>
                    <a:pt x="244" y="148"/>
                  </a:lnTo>
                  <a:lnTo>
                    <a:pt x="225" y="160"/>
                  </a:lnTo>
                  <a:lnTo>
                    <a:pt x="206" y="173"/>
                  </a:lnTo>
                  <a:lnTo>
                    <a:pt x="189" y="189"/>
                  </a:lnTo>
                  <a:lnTo>
                    <a:pt x="174" y="206"/>
                  </a:lnTo>
                  <a:lnTo>
                    <a:pt x="160" y="224"/>
                  </a:lnTo>
                  <a:lnTo>
                    <a:pt x="148" y="244"/>
                  </a:lnTo>
                  <a:lnTo>
                    <a:pt x="138" y="265"/>
                  </a:lnTo>
                  <a:lnTo>
                    <a:pt x="130" y="287"/>
                  </a:lnTo>
                  <a:lnTo>
                    <a:pt x="124" y="309"/>
                  </a:lnTo>
                  <a:lnTo>
                    <a:pt x="120" y="333"/>
                  </a:lnTo>
                  <a:lnTo>
                    <a:pt x="119" y="358"/>
                  </a:lnTo>
                  <a:lnTo>
                    <a:pt x="120" y="382"/>
                  </a:lnTo>
                  <a:lnTo>
                    <a:pt x="124" y="406"/>
                  </a:lnTo>
                  <a:lnTo>
                    <a:pt x="130" y="428"/>
                  </a:lnTo>
                  <a:lnTo>
                    <a:pt x="138" y="450"/>
                  </a:lnTo>
                  <a:lnTo>
                    <a:pt x="148" y="471"/>
                  </a:lnTo>
                  <a:lnTo>
                    <a:pt x="160" y="491"/>
                  </a:lnTo>
                  <a:lnTo>
                    <a:pt x="174" y="509"/>
                  </a:lnTo>
                  <a:lnTo>
                    <a:pt x="189" y="526"/>
                  </a:lnTo>
                  <a:lnTo>
                    <a:pt x="206" y="542"/>
                  </a:lnTo>
                  <a:lnTo>
                    <a:pt x="225" y="555"/>
                  </a:lnTo>
                  <a:lnTo>
                    <a:pt x="244" y="567"/>
                  </a:lnTo>
                  <a:lnTo>
                    <a:pt x="265" y="577"/>
                  </a:lnTo>
                  <a:lnTo>
                    <a:pt x="287" y="585"/>
                  </a:lnTo>
                  <a:lnTo>
                    <a:pt x="310" y="592"/>
                  </a:lnTo>
                  <a:lnTo>
                    <a:pt x="334" y="595"/>
                  </a:lnTo>
                  <a:lnTo>
                    <a:pt x="358" y="596"/>
                  </a:lnTo>
                  <a:lnTo>
                    <a:pt x="382" y="595"/>
                  </a:lnTo>
                  <a:lnTo>
                    <a:pt x="406" y="592"/>
                  </a:lnTo>
                  <a:lnTo>
                    <a:pt x="429" y="585"/>
                  </a:lnTo>
                  <a:lnTo>
                    <a:pt x="451" y="577"/>
                  </a:lnTo>
                  <a:lnTo>
                    <a:pt x="472" y="567"/>
                  </a:lnTo>
                  <a:lnTo>
                    <a:pt x="491" y="555"/>
                  </a:lnTo>
                  <a:lnTo>
                    <a:pt x="510" y="542"/>
                  </a:lnTo>
                  <a:lnTo>
                    <a:pt x="526" y="526"/>
                  </a:lnTo>
                  <a:lnTo>
                    <a:pt x="542" y="509"/>
                  </a:lnTo>
                  <a:lnTo>
                    <a:pt x="556" y="491"/>
                  </a:lnTo>
                  <a:lnTo>
                    <a:pt x="568" y="471"/>
                  </a:lnTo>
                  <a:lnTo>
                    <a:pt x="578" y="450"/>
                  </a:lnTo>
                  <a:lnTo>
                    <a:pt x="586" y="428"/>
                  </a:lnTo>
                  <a:lnTo>
                    <a:pt x="592" y="406"/>
                  </a:lnTo>
                  <a:lnTo>
                    <a:pt x="595" y="382"/>
                  </a:lnTo>
                  <a:lnTo>
                    <a:pt x="597" y="358"/>
                  </a:lnTo>
                  <a:lnTo>
                    <a:pt x="716" y="358"/>
                  </a:lnTo>
                </a:path>
              </a:pathLst>
            </a:custGeom>
            <a:solidFill>
              <a:srgbClr val="BCF7C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35" name="Freeform 23"/>
            <p:cNvSpPr>
              <a:spLocks/>
            </p:cNvSpPr>
            <p:nvPr/>
          </p:nvSpPr>
          <p:spPr bwMode="auto">
            <a:xfrm>
              <a:off x="3326" y="2318"/>
              <a:ext cx="479" cy="478"/>
            </a:xfrm>
            <a:custGeom>
              <a:avLst/>
              <a:gdLst/>
              <a:ahLst/>
              <a:cxnLst>
                <a:cxn ang="0">
                  <a:pos x="473" y="190"/>
                </a:cxn>
                <a:cxn ang="0">
                  <a:pos x="449" y="125"/>
                </a:cxn>
                <a:cxn ang="0">
                  <a:pos x="407" y="70"/>
                </a:cxn>
                <a:cxn ang="0">
                  <a:pos x="353" y="29"/>
                </a:cxn>
                <a:cxn ang="0">
                  <a:pos x="287" y="4"/>
                </a:cxn>
                <a:cxn ang="0">
                  <a:pos x="215" y="1"/>
                </a:cxn>
                <a:cxn ang="0">
                  <a:pos x="146" y="19"/>
                </a:cxn>
                <a:cxn ang="0">
                  <a:pos x="87" y="54"/>
                </a:cxn>
                <a:cxn ang="0">
                  <a:pos x="41" y="105"/>
                </a:cxn>
                <a:cxn ang="0">
                  <a:pos x="11" y="168"/>
                </a:cxn>
                <a:cxn ang="0">
                  <a:pos x="0" y="239"/>
                </a:cxn>
                <a:cxn ang="0">
                  <a:pos x="11" y="309"/>
                </a:cxn>
                <a:cxn ang="0">
                  <a:pos x="41" y="372"/>
                </a:cxn>
                <a:cxn ang="0">
                  <a:pos x="87" y="423"/>
                </a:cxn>
                <a:cxn ang="0">
                  <a:pos x="146" y="458"/>
                </a:cxn>
                <a:cxn ang="0">
                  <a:pos x="215" y="476"/>
                </a:cxn>
                <a:cxn ang="0">
                  <a:pos x="287" y="473"/>
                </a:cxn>
                <a:cxn ang="0">
                  <a:pos x="353" y="448"/>
                </a:cxn>
                <a:cxn ang="0">
                  <a:pos x="407" y="407"/>
                </a:cxn>
                <a:cxn ang="0">
                  <a:pos x="449" y="352"/>
                </a:cxn>
                <a:cxn ang="0">
                  <a:pos x="473" y="287"/>
                </a:cxn>
                <a:cxn ang="0">
                  <a:pos x="358" y="239"/>
                </a:cxn>
                <a:cxn ang="0">
                  <a:pos x="353" y="203"/>
                </a:cxn>
                <a:cxn ang="0">
                  <a:pos x="338" y="172"/>
                </a:cxn>
                <a:cxn ang="0">
                  <a:pos x="315" y="146"/>
                </a:cxn>
                <a:cxn ang="0">
                  <a:pos x="285" y="129"/>
                </a:cxn>
                <a:cxn ang="0">
                  <a:pos x="251" y="120"/>
                </a:cxn>
                <a:cxn ang="0">
                  <a:pos x="215" y="122"/>
                </a:cxn>
                <a:cxn ang="0">
                  <a:pos x="182" y="134"/>
                </a:cxn>
                <a:cxn ang="0">
                  <a:pos x="155" y="155"/>
                </a:cxn>
                <a:cxn ang="0">
                  <a:pos x="134" y="182"/>
                </a:cxn>
                <a:cxn ang="0">
                  <a:pos x="122" y="214"/>
                </a:cxn>
                <a:cxn ang="0">
                  <a:pos x="121" y="251"/>
                </a:cxn>
                <a:cxn ang="0">
                  <a:pos x="129" y="285"/>
                </a:cxn>
                <a:cxn ang="0">
                  <a:pos x="147" y="314"/>
                </a:cxn>
                <a:cxn ang="0">
                  <a:pos x="172" y="337"/>
                </a:cxn>
                <a:cxn ang="0">
                  <a:pos x="204" y="352"/>
                </a:cxn>
                <a:cxn ang="0">
                  <a:pos x="239" y="358"/>
                </a:cxn>
                <a:cxn ang="0">
                  <a:pos x="274" y="352"/>
                </a:cxn>
                <a:cxn ang="0">
                  <a:pos x="306" y="337"/>
                </a:cxn>
                <a:cxn ang="0">
                  <a:pos x="331" y="314"/>
                </a:cxn>
                <a:cxn ang="0">
                  <a:pos x="349" y="285"/>
                </a:cxn>
                <a:cxn ang="0">
                  <a:pos x="357" y="251"/>
                </a:cxn>
              </a:cxnLst>
              <a:rect l="0" t="0" r="r" b="b"/>
              <a:pathLst>
                <a:path w="479" h="478">
                  <a:moveTo>
                    <a:pt x="478" y="239"/>
                  </a:moveTo>
                  <a:lnTo>
                    <a:pt x="476" y="214"/>
                  </a:lnTo>
                  <a:lnTo>
                    <a:pt x="473" y="190"/>
                  </a:lnTo>
                  <a:lnTo>
                    <a:pt x="467" y="168"/>
                  </a:lnTo>
                  <a:lnTo>
                    <a:pt x="459" y="146"/>
                  </a:lnTo>
                  <a:lnTo>
                    <a:pt x="449" y="125"/>
                  </a:lnTo>
                  <a:lnTo>
                    <a:pt x="437" y="105"/>
                  </a:lnTo>
                  <a:lnTo>
                    <a:pt x="423" y="87"/>
                  </a:lnTo>
                  <a:lnTo>
                    <a:pt x="407" y="70"/>
                  </a:lnTo>
                  <a:lnTo>
                    <a:pt x="391" y="54"/>
                  </a:lnTo>
                  <a:lnTo>
                    <a:pt x="372" y="41"/>
                  </a:lnTo>
                  <a:lnTo>
                    <a:pt x="353" y="29"/>
                  </a:lnTo>
                  <a:lnTo>
                    <a:pt x="332" y="19"/>
                  </a:lnTo>
                  <a:lnTo>
                    <a:pt x="310" y="11"/>
                  </a:lnTo>
                  <a:lnTo>
                    <a:pt x="287" y="4"/>
                  </a:lnTo>
                  <a:lnTo>
                    <a:pt x="263" y="1"/>
                  </a:lnTo>
                  <a:lnTo>
                    <a:pt x="239" y="0"/>
                  </a:lnTo>
                  <a:lnTo>
                    <a:pt x="215" y="1"/>
                  </a:lnTo>
                  <a:lnTo>
                    <a:pt x="191" y="4"/>
                  </a:lnTo>
                  <a:lnTo>
                    <a:pt x="168" y="11"/>
                  </a:lnTo>
                  <a:lnTo>
                    <a:pt x="146" y="19"/>
                  </a:lnTo>
                  <a:lnTo>
                    <a:pt x="125" y="29"/>
                  </a:lnTo>
                  <a:lnTo>
                    <a:pt x="106" y="41"/>
                  </a:lnTo>
                  <a:lnTo>
                    <a:pt x="87" y="54"/>
                  </a:lnTo>
                  <a:lnTo>
                    <a:pt x="70" y="70"/>
                  </a:lnTo>
                  <a:lnTo>
                    <a:pt x="55" y="87"/>
                  </a:lnTo>
                  <a:lnTo>
                    <a:pt x="41" y="105"/>
                  </a:lnTo>
                  <a:lnTo>
                    <a:pt x="29" y="125"/>
                  </a:lnTo>
                  <a:lnTo>
                    <a:pt x="19" y="146"/>
                  </a:lnTo>
                  <a:lnTo>
                    <a:pt x="11" y="168"/>
                  </a:lnTo>
                  <a:lnTo>
                    <a:pt x="5" y="190"/>
                  </a:lnTo>
                  <a:lnTo>
                    <a:pt x="1" y="214"/>
                  </a:lnTo>
                  <a:lnTo>
                    <a:pt x="0" y="239"/>
                  </a:lnTo>
                  <a:lnTo>
                    <a:pt x="1" y="263"/>
                  </a:lnTo>
                  <a:lnTo>
                    <a:pt x="5" y="287"/>
                  </a:lnTo>
                  <a:lnTo>
                    <a:pt x="11" y="309"/>
                  </a:lnTo>
                  <a:lnTo>
                    <a:pt x="19" y="331"/>
                  </a:lnTo>
                  <a:lnTo>
                    <a:pt x="29" y="352"/>
                  </a:lnTo>
                  <a:lnTo>
                    <a:pt x="41" y="372"/>
                  </a:lnTo>
                  <a:lnTo>
                    <a:pt x="55" y="390"/>
                  </a:lnTo>
                  <a:lnTo>
                    <a:pt x="70" y="407"/>
                  </a:lnTo>
                  <a:lnTo>
                    <a:pt x="87" y="423"/>
                  </a:lnTo>
                  <a:lnTo>
                    <a:pt x="106" y="436"/>
                  </a:lnTo>
                  <a:lnTo>
                    <a:pt x="125" y="448"/>
                  </a:lnTo>
                  <a:lnTo>
                    <a:pt x="146" y="458"/>
                  </a:lnTo>
                  <a:lnTo>
                    <a:pt x="168" y="466"/>
                  </a:lnTo>
                  <a:lnTo>
                    <a:pt x="191" y="473"/>
                  </a:lnTo>
                  <a:lnTo>
                    <a:pt x="215" y="476"/>
                  </a:lnTo>
                  <a:lnTo>
                    <a:pt x="239" y="477"/>
                  </a:lnTo>
                  <a:lnTo>
                    <a:pt x="263" y="476"/>
                  </a:lnTo>
                  <a:lnTo>
                    <a:pt x="287" y="473"/>
                  </a:lnTo>
                  <a:lnTo>
                    <a:pt x="310" y="466"/>
                  </a:lnTo>
                  <a:lnTo>
                    <a:pt x="332" y="458"/>
                  </a:lnTo>
                  <a:lnTo>
                    <a:pt x="353" y="448"/>
                  </a:lnTo>
                  <a:lnTo>
                    <a:pt x="372" y="436"/>
                  </a:lnTo>
                  <a:lnTo>
                    <a:pt x="391" y="423"/>
                  </a:lnTo>
                  <a:lnTo>
                    <a:pt x="407" y="407"/>
                  </a:lnTo>
                  <a:lnTo>
                    <a:pt x="423" y="390"/>
                  </a:lnTo>
                  <a:lnTo>
                    <a:pt x="437" y="372"/>
                  </a:lnTo>
                  <a:lnTo>
                    <a:pt x="449" y="352"/>
                  </a:lnTo>
                  <a:lnTo>
                    <a:pt x="459" y="331"/>
                  </a:lnTo>
                  <a:lnTo>
                    <a:pt x="467" y="309"/>
                  </a:lnTo>
                  <a:lnTo>
                    <a:pt x="473" y="287"/>
                  </a:lnTo>
                  <a:lnTo>
                    <a:pt x="476" y="263"/>
                  </a:lnTo>
                  <a:lnTo>
                    <a:pt x="478" y="239"/>
                  </a:lnTo>
                  <a:lnTo>
                    <a:pt x="358" y="239"/>
                  </a:lnTo>
                  <a:lnTo>
                    <a:pt x="357" y="226"/>
                  </a:lnTo>
                  <a:lnTo>
                    <a:pt x="356" y="214"/>
                  </a:lnTo>
                  <a:lnTo>
                    <a:pt x="353" y="203"/>
                  </a:lnTo>
                  <a:lnTo>
                    <a:pt x="349" y="193"/>
                  </a:lnTo>
                  <a:lnTo>
                    <a:pt x="344" y="182"/>
                  </a:lnTo>
                  <a:lnTo>
                    <a:pt x="338" y="172"/>
                  </a:lnTo>
                  <a:lnTo>
                    <a:pt x="331" y="163"/>
                  </a:lnTo>
                  <a:lnTo>
                    <a:pt x="323" y="155"/>
                  </a:lnTo>
                  <a:lnTo>
                    <a:pt x="315" y="146"/>
                  </a:lnTo>
                  <a:lnTo>
                    <a:pt x="306" y="140"/>
                  </a:lnTo>
                  <a:lnTo>
                    <a:pt x="296" y="134"/>
                  </a:lnTo>
                  <a:lnTo>
                    <a:pt x="285" y="129"/>
                  </a:lnTo>
                  <a:lnTo>
                    <a:pt x="274" y="125"/>
                  </a:lnTo>
                  <a:lnTo>
                    <a:pt x="263" y="122"/>
                  </a:lnTo>
                  <a:lnTo>
                    <a:pt x="251" y="120"/>
                  </a:lnTo>
                  <a:lnTo>
                    <a:pt x="239" y="119"/>
                  </a:lnTo>
                  <a:lnTo>
                    <a:pt x="227" y="120"/>
                  </a:lnTo>
                  <a:lnTo>
                    <a:pt x="215" y="122"/>
                  </a:lnTo>
                  <a:lnTo>
                    <a:pt x="204" y="125"/>
                  </a:lnTo>
                  <a:lnTo>
                    <a:pt x="193" y="129"/>
                  </a:lnTo>
                  <a:lnTo>
                    <a:pt x="182" y="134"/>
                  </a:lnTo>
                  <a:lnTo>
                    <a:pt x="172" y="140"/>
                  </a:lnTo>
                  <a:lnTo>
                    <a:pt x="163" y="146"/>
                  </a:lnTo>
                  <a:lnTo>
                    <a:pt x="155" y="155"/>
                  </a:lnTo>
                  <a:lnTo>
                    <a:pt x="147" y="163"/>
                  </a:lnTo>
                  <a:lnTo>
                    <a:pt x="140" y="172"/>
                  </a:lnTo>
                  <a:lnTo>
                    <a:pt x="134" y="182"/>
                  </a:lnTo>
                  <a:lnTo>
                    <a:pt x="129" y="193"/>
                  </a:lnTo>
                  <a:lnTo>
                    <a:pt x="125" y="203"/>
                  </a:lnTo>
                  <a:lnTo>
                    <a:pt x="122" y="214"/>
                  </a:lnTo>
                  <a:lnTo>
                    <a:pt x="121" y="226"/>
                  </a:lnTo>
                  <a:lnTo>
                    <a:pt x="120" y="239"/>
                  </a:lnTo>
                  <a:lnTo>
                    <a:pt x="121" y="251"/>
                  </a:lnTo>
                  <a:lnTo>
                    <a:pt x="122" y="263"/>
                  </a:lnTo>
                  <a:lnTo>
                    <a:pt x="125" y="274"/>
                  </a:lnTo>
                  <a:lnTo>
                    <a:pt x="129" y="285"/>
                  </a:lnTo>
                  <a:lnTo>
                    <a:pt x="134" y="295"/>
                  </a:lnTo>
                  <a:lnTo>
                    <a:pt x="140" y="305"/>
                  </a:lnTo>
                  <a:lnTo>
                    <a:pt x="147" y="314"/>
                  </a:lnTo>
                  <a:lnTo>
                    <a:pt x="155" y="322"/>
                  </a:lnTo>
                  <a:lnTo>
                    <a:pt x="163" y="331"/>
                  </a:lnTo>
                  <a:lnTo>
                    <a:pt x="172" y="337"/>
                  </a:lnTo>
                  <a:lnTo>
                    <a:pt x="182" y="343"/>
                  </a:lnTo>
                  <a:lnTo>
                    <a:pt x="193" y="348"/>
                  </a:lnTo>
                  <a:lnTo>
                    <a:pt x="204" y="352"/>
                  </a:lnTo>
                  <a:lnTo>
                    <a:pt x="215" y="355"/>
                  </a:lnTo>
                  <a:lnTo>
                    <a:pt x="227" y="357"/>
                  </a:lnTo>
                  <a:lnTo>
                    <a:pt x="239" y="358"/>
                  </a:lnTo>
                  <a:lnTo>
                    <a:pt x="251" y="357"/>
                  </a:lnTo>
                  <a:lnTo>
                    <a:pt x="263" y="355"/>
                  </a:lnTo>
                  <a:lnTo>
                    <a:pt x="274" y="352"/>
                  </a:lnTo>
                  <a:lnTo>
                    <a:pt x="285" y="348"/>
                  </a:lnTo>
                  <a:lnTo>
                    <a:pt x="296" y="343"/>
                  </a:lnTo>
                  <a:lnTo>
                    <a:pt x="306" y="337"/>
                  </a:lnTo>
                  <a:lnTo>
                    <a:pt x="315" y="331"/>
                  </a:lnTo>
                  <a:lnTo>
                    <a:pt x="323" y="322"/>
                  </a:lnTo>
                  <a:lnTo>
                    <a:pt x="331" y="314"/>
                  </a:lnTo>
                  <a:lnTo>
                    <a:pt x="338" y="305"/>
                  </a:lnTo>
                  <a:lnTo>
                    <a:pt x="344" y="295"/>
                  </a:lnTo>
                  <a:lnTo>
                    <a:pt x="349" y="285"/>
                  </a:lnTo>
                  <a:lnTo>
                    <a:pt x="353" y="274"/>
                  </a:lnTo>
                  <a:lnTo>
                    <a:pt x="356" y="263"/>
                  </a:lnTo>
                  <a:lnTo>
                    <a:pt x="357" y="251"/>
                  </a:lnTo>
                  <a:lnTo>
                    <a:pt x="358" y="239"/>
                  </a:lnTo>
                  <a:lnTo>
                    <a:pt x="478" y="239"/>
                  </a:lnTo>
                </a:path>
              </a:pathLst>
            </a:custGeom>
            <a:solidFill>
              <a:srgbClr val="C4FBC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36" name="Freeform 24"/>
            <p:cNvSpPr>
              <a:spLocks/>
            </p:cNvSpPr>
            <p:nvPr/>
          </p:nvSpPr>
          <p:spPr bwMode="auto">
            <a:xfrm>
              <a:off x="3446" y="2437"/>
              <a:ext cx="239" cy="240"/>
            </a:xfrm>
            <a:custGeom>
              <a:avLst/>
              <a:gdLst/>
              <a:ahLst/>
              <a:cxnLst>
                <a:cxn ang="0">
                  <a:pos x="237" y="107"/>
                </a:cxn>
                <a:cxn ang="0">
                  <a:pos x="233" y="84"/>
                </a:cxn>
                <a:cxn ang="0">
                  <a:pos x="224" y="63"/>
                </a:cxn>
                <a:cxn ang="0">
                  <a:pos x="211" y="44"/>
                </a:cxn>
                <a:cxn ang="0">
                  <a:pos x="195" y="27"/>
                </a:cxn>
                <a:cxn ang="0">
                  <a:pos x="176" y="15"/>
                </a:cxn>
                <a:cxn ang="0">
                  <a:pos x="154" y="6"/>
                </a:cxn>
                <a:cxn ang="0">
                  <a:pos x="131" y="1"/>
                </a:cxn>
                <a:cxn ang="0">
                  <a:pos x="107" y="1"/>
                </a:cxn>
                <a:cxn ang="0">
                  <a:pos x="84" y="6"/>
                </a:cxn>
                <a:cxn ang="0">
                  <a:pos x="62" y="15"/>
                </a:cxn>
                <a:cxn ang="0">
                  <a:pos x="43" y="27"/>
                </a:cxn>
                <a:cxn ang="0">
                  <a:pos x="27" y="44"/>
                </a:cxn>
                <a:cxn ang="0">
                  <a:pos x="14" y="63"/>
                </a:cxn>
                <a:cxn ang="0">
                  <a:pos x="5" y="84"/>
                </a:cxn>
                <a:cxn ang="0">
                  <a:pos x="1" y="107"/>
                </a:cxn>
                <a:cxn ang="0">
                  <a:pos x="1" y="132"/>
                </a:cxn>
                <a:cxn ang="0">
                  <a:pos x="5" y="155"/>
                </a:cxn>
                <a:cxn ang="0">
                  <a:pos x="14" y="176"/>
                </a:cxn>
                <a:cxn ang="0">
                  <a:pos x="27" y="195"/>
                </a:cxn>
                <a:cxn ang="0">
                  <a:pos x="43" y="212"/>
                </a:cxn>
                <a:cxn ang="0">
                  <a:pos x="62" y="224"/>
                </a:cxn>
                <a:cxn ang="0">
                  <a:pos x="84" y="233"/>
                </a:cxn>
                <a:cxn ang="0">
                  <a:pos x="107" y="238"/>
                </a:cxn>
                <a:cxn ang="0">
                  <a:pos x="131" y="238"/>
                </a:cxn>
                <a:cxn ang="0">
                  <a:pos x="154" y="233"/>
                </a:cxn>
                <a:cxn ang="0">
                  <a:pos x="176" y="224"/>
                </a:cxn>
                <a:cxn ang="0">
                  <a:pos x="195" y="212"/>
                </a:cxn>
                <a:cxn ang="0">
                  <a:pos x="211" y="195"/>
                </a:cxn>
                <a:cxn ang="0">
                  <a:pos x="224" y="176"/>
                </a:cxn>
                <a:cxn ang="0">
                  <a:pos x="233" y="155"/>
                </a:cxn>
                <a:cxn ang="0">
                  <a:pos x="237" y="132"/>
                </a:cxn>
              </a:cxnLst>
              <a:rect l="0" t="0" r="r" b="b"/>
              <a:pathLst>
                <a:path w="239" h="240">
                  <a:moveTo>
                    <a:pt x="238" y="120"/>
                  </a:moveTo>
                  <a:lnTo>
                    <a:pt x="237" y="107"/>
                  </a:lnTo>
                  <a:lnTo>
                    <a:pt x="236" y="95"/>
                  </a:lnTo>
                  <a:lnTo>
                    <a:pt x="233" y="84"/>
                  </a:lnTo>
                  <a:lnTo>
                    <a:pt x="229" y="74"/>
                  </a:lnTo>
                  <a:lnTo>
                    <a:pt x="224" y="63"/>
                  </a:lnTo>
                  <a:lnTo>
                    <a:pt x="218" y="53"/>
                  </a:lnTo>
                  <a:lnTo>
                    <a:pt x="211" y="44"/>
                  </a:lnTo>
                  <a:lnTo>
                    <a:pt x="203" y="36"/>
                  </a:lnTo>
                  <a:lnTo>
                    <a:pt x="195" y="27"/>
                  </a:lnTo>
                  <a:lnTo>
                    <a:pt x="186" y="21"/>
                  </a:lnTo>
                  <a:lnTo>
                    <a:pt x="176" y="15"/>
                  </a:lnTo>
                  <a:lnTo>
                    <a:pt x="165" y="10"/>
                  </a:lnTo>
                  <a:lnTo>
                    <a:pt x="154" y="6"/>
                  </a:lnTo>
                  <a:lnTo>
                    <a:pt x="143" y="3"/>
                  </a:lnTo>
                  <a:lnTo>
                    <a:pt x="131" y="1"/>
                  </a:lnTo>
                  <a:lnTo>
                    <a:pt x="119" y="0"/>
                  </a:lnTo>
                  <a:lnTo>
                    <a:pt x="107" y="1"/>
                  </a:lnTo>
                  <a:lnTo>
                    <a:pt x="95" y="3"/>
                  </a:lnTo>
                  <a:lnTo>
                    <a:pt x="84" y="6"/>
                  </a:lnTo>
                  <a:lnTo>
                    <a:pt x="73" y="10"/>
                  </a:lnTo>
                  <a:lnTo>
                    <a:pt x="62" y="15"/>
                  </a:lnTo>
                  <a:lnTo>
                    <a:pt x="52" y="21"/>
                  </a:lnTo>
                  <a:lnTo>
                    <a:pt x="43" y="27"/>
                  </a:lnTo>
                  <a:lnTo>
                    <a:pt x="35" y="36"/>
                  </a:lnTo>
                  <a:lnTo>
                    <a:pt x="27" y="44"/>
                  </a:lnTo>
                  <a:lnTo>
                    <a:pt x="20" y="53"/>
                  </a:lnTo>
                  <a:lnTo>
                    <a:pt x="14" y="63"/>
                  </a:lnTo>
                  <a:lnTo>
                    <a:pt x="9" y="74"/>
                  </a:lnTo>
                  <a:lnTo>
                    <a:pt x="5" y="84"/>
                  </a:lnTo>
                  <a:lnTo>
                    <a:pt x="2" y="95"/>
                  </a:lnTo>
                  <a:lnTo>
                    <a:pt x="1" y="107"/>
                  </a:lnTo>
                  <a:lnTo>
                    <a:pt x="0" y="120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5" y="155"/>
                  </a:lnTo>
                  <a:lnTo>
                    <a:pt x="9" y="166"/>
                  </a:lnTo>
                  <a:lnTo>
                    <a:pt x="14" y="176"/>
                  </a:lnTo>
                  <a:lnTo>
                    <a:pt x="20" y="186"/>
                  </a:lnTo>
                  <a:lnTo>
                    <a:pt x="27" y="195"/>
                  </a:lnTo>
                  <a:lnTo>
                    <a:pt x="35" y="203"/>
                  </a:lnTo>
                  <a:lnTo>
                    <a:pt x="43" y="212"/>
                  </a:lnTo>
                  <a:lnTo>
                    <a:pt x="52" y="218"/>
                  </a:lnTo>
                  <a:lnTo>
                    <a:pt x="62" y="224"/>
                  </a:lnTo>
                  <a:lnTo>
                    <a:pt x="73" y="229"/>
                  </a:lnTo>
                  <a:lnTo>
                    <a:pt x="84" y="233"/>
                  </a:lnTo>
                  <a:lnTo>
                    <a:pt x="95" y="236"/>
                  </a:lnTo>
                  <a:lnTo>
                    <a:pt x="107" y="238"/>
                  </a:lnTo>
                  <a:lnTo>
                    <a:pt x="119" y="239"/>
                  </a:lnTo>
                  <a:lnTo>
                    <a:pt x="131" y="238"/>
                  </a:lnTo>
                  <a:lnTo>
                    <a:pt x="143" y="236"/>
                  </a:lnTo>
                  <a:lnTo>
                    <a:pt x="154" y="233"/>
                  </a:lnTo>
                  <a:lnTo>
                    <a:pt x="165" y="229"/>
                  </a:lnTo>
                  <a:lnTo>
                    <a:pt x="176" y="224"/>
                  </a:lnTo>
                  <a:lnTo>
                    <a:pt x="186" y="218"/>
                  </a:lnTo>
                  <a:lnTo>
                    <a:pt x="195" y="212"/>
                  </a:lnTo>
                  <a:lnTo>
                    <a:pt x="203" y="203"/>
                  </a:lnTo>
                  <a:lnTo>
                    <a:pt x="211" y="195"/>
                  </a:lnTo>
                  <a:lnTo>
                    <a:pt x="218" y="186"/>
                  </a:lnTo>
                  <a:lnTo>
                    <a:pt x="224" y="176"/>
                  </a:lnTo>
                  <a:lnTo>
                    <a:pt x="229" y="166"/>
                  </a:lnTo>
                  <a:lnTo>
                    <a:pt x="233" y="155"/>
                  </a:lnTo>
                  <a:lnTo>
                    <a:pt x="236" y="144"/>
                  </a:lnTo>
                  <a:lnTo>
                    <a:pt x="237" y="132"/>
                  </a:lnTo>
                  <a:lnTo>
                    <a:pt x="238" y="120"/>
                  </a:lnTo>
                </a:path>
              </a:pathLst>
            </a:custGeom>
            <a:solidFill>
              <a:srgbClr val="CCFF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37" name="Freeform 25"/>
            <p:cNvSpPr>
              <a:spLocks/>
            </p:cNvSpPr>
            <p:nvPr/>
          </p:nvSpPr>
          <p:spPr bwMode="auto">
            <a:xfrm>
              <a:off x="3985" y="2106"/>
              <a:ext cx="191" cy="190"/>
            </a:xfrm>
            <a:custGeom>
              <a:avLst/>
              <a:gdLst/>
              <a:ahLst/>
              <a:cxnLst>
                <a:cxn ang="0">
                  <a:pos x="184" y="184"/>
                </a:cxn>
                <a:cxn ang="0">
                  <a:pos x="190" y="178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178" y="189"/>
                </a:cxn>
                <a:cxn ang="0">
                  <a:pos x="184" y="184"/>
                </a:cxn>
              </a:cxnLst>
              <a:rect l="0" t="0" r="r" b="b"/>
              <a:pathLst>
                <a:path w="191" h="190">
                  <a:moveTo>
                    <a:pt x="184" y="184"/>
                  </a:moveTo>
                  <a:lnTo>
                    <a:pt x="190" y="17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178" y="189"/>
                  </a:lnTo>
                  <a:lnTo>
                    <a:pt x="184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38" name="Freeform 26"/>
            <p:cNvSpPr>
              <a:spLocks/>
            </p:cNvSpPr>
            <p:nvPr/>
          </p:nvSpPr>
          <p:spPr bwMode="auto">
            <a:xfrm>
              <a:off x="4163" y="2106"/>
              <a:ext cx="190" cy="190"/>
            </a:xfrm>
            <a:custGeom>
              <a:avLst/>
              <a:gdLst/>
              <a:ahLst/>
              <a:cxnLst>
                <a:cxn ang="0">
                  <a:pos x="183" y="6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89" y="12"/>
                </a:cxn>
                <a:cxn ang="0">
                  <a:pos x="183" y="6"/>
                </a:cxn>
              </a:cxnLst>
              <a:rect l="0" t="0" r="r" b="b"/>
              <a:pathLst>
                <a:path w="190" h="190">
                  <a:moveTo>
                    <a:pt x="183" y="6"/>
                  </a:moveTo>
                  <a:lnTo>
                    <a:pt x="177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89" y="12"/>
                  </a:lnTo>
                  <a:lnTo>
                    <a:pt x="183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39" name="Freeform 27"/>
            <p:cNvSpPr>
              <a:spLocks/>
            </p:cNvSpPr>
            <p:nvPr/>
          </p:nvSpPr>
          <p:spPr bwMode="auto">
            <a:xfrm>
              <a:off x="3985" y="2106"/>
              <a:ext cx="191" cy="190"/>
            </a:xfrm>
            <a:custGeom>
              <a:avLst/>
              <a:gdLst/>
              <a:ahLst/>
              <a:cxnLst>
                <a:cxn ang="0">
                  <a:pos x="184" y="184"/>
                </a:cxn>
                <a:cxn ang="0">
                  <a:pos x="190" y="178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178" y="189"/>
                </a:cxn>
                <a:cxn ang="0">
                  <a:pos x="184" y="184"/>
                </a:cxn>
              </a:cxnLst>
              <a:rect l="0" t="0" r="r" b="b"/>
              <a:pathLst>
                <a:path w="191" h="190">
                  <a:moveTo>
                    <a:pt x="184" y="184"/>
                  </a:moveTo>
                  <a:lnTo>
                    <a:pt x="190" y="17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178" y="189"/>
                  </a:lnTo>
                  <a:lnTo>
                    <a:pt x="184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40" name="Freeform 28"/>
            <p:cNvSpPr>
              <a:spLocks/>
            </p:cNvSpPr>
            <p:nvPr/>
          </p:nvSpPr>
          <p:spPr bwMode="auto">
            <a:xfrm>
              <a:off x="4163" y="2106"/>
              <a:ext cx="190" cy="190"/>
            </a:xfrm>
            <a:custGeom>
              <a:avLst/>
              <a:gdLst/>
              <a:ahLst/>
              <a:cxnLst>
                <a:cxn ang="0">
                  <a:pos x="183" y="6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89" y="12"/>
                </a:cxn>
                <a:cxn ang="0">
                  <a:pos x="183" y="6"/>
                </a:cxn>
              </a:cxnLst>
              <a:rect l="0" t="0" r="r" b="b"/>
              <a:pathLst>
                <a:path w="190" h="190">
                  <a:moveTo>
                    <a:pt x="183" y="6"/>
                  </a:moveTo>
                  <a:lnTo>
                    <a:pt x="177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89" y="12"/>
                  </a:lnTo>
                  <a:lnTo>
                    <a:pt x="183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41" name="Freeform 29"/>
            <p:cNvSpPr>
              <a:spLocks/>
            </p:cNvSpPr>
            <p:nvPr/>
          </p:nvSpPr>
          <p:spPr bwMode="auto">
            <a:xfrm>
              <a:off x="4340" y="2114"/>
              <a:ext cx="190" cy="189"/>
            </a:xfrm>
            <a:custGeom>
              <a:avLst/>
              <a:gdLst/>
              <a:ahLst/>
              <a:cxnLst>
                <a:cxn ang="0">
                  <a:pos x="183" y="183"/>
                </a:cxn>
                <a:cxn ang="0">
                  <a:pos x="189" y="177"/>
                </a:cxn>
                <a:cxn ang="0">
                  <a:pos x="11" y="0"/>
                </a:cxn>
                <a:cxn ang="0">
                  <a:pos x="0" y="11"/>
                </a:cxn>
                <a:cxn ang="0">
                  <a:pos x="177" y="188"/>
                </a:cxn>
                <a:cxn ang="0">
                  <a:pos x="183" y="183"/>
                </a:cxn>
              </a:cxnLst>
              <a:rect l="0" t="0" r="r" b="b"/>
              <a:pathLst>
                <a:path w="190" h="189">
                  <a:moveTo>
                    <a:pt x="183" y="183"/>
                  </a:moveTo>
                  <a:lnTo>
                    <a:pt x="189" y="177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177" y="188"/>
                  </a:lnTo>
                  <a:lnTo>
                    <a:pt x="183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42" name="Freeform 30"/>
            <p:cNvSpPr>
              <a:spLocks/>
            </p:cNvSpPr>
            <p:nvPr/>
          </p:nvSpPr>
          <p:spPr bwMode="auto">
            <a:xfrm>
              <a:off x="4517" y="2113"/>
              <a:ext cx="191" cy="190"/>
            </a:xfrm>
            <a:custGeom>
              <a:avLst/>
              <a:gdLst/>
              <a:ahLst/>
              <a:cxnLst>
                <a:cxn ang="0">
                  <a:pos x="184" y="6"/>
                </a:cxn>
                <a:cxn ang="0">
                  <a:pos x="178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90" y="12"/>
                </a:cxn>
                <a:cxn ang="0">
                  <a:pos x="184" y="6"/>
                </a:cxn>
              </a:cxnLst>
              <a:rect l="0" t="0" r="r" b="b"/>
              <a:pathLst>
                <a:path w="191" h="190">
                  <a:moveTo>
                    <a:pt x="184" y="6"/>
                  </a:moveTo>
                  <a:lnTo>
                    <a:pt x="178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90" y="12"/>
                  </a:lnTo>
                  <a:lnTo>
                    <a:pt x="184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43" name="Freeform 31"/>
            <p:cNvSpPr>
              <a:spLocks/>
            </p:cNvSpPr>
            <p:nvPr/>
          </p:nvSpPr>
          <p:spPr bwMode="auto">
            <a:xfrm>
              <a:off x="3283" y="2092"/>
              <a:ext cx="190" cy="191"/>
            </a:xfrm>
            <a:custGeom>
              <a:avLst/>
              <a:gdLst/>
              <a:ahLst/>
              <a:cxnLst>
                <a:cxn ang="0">
                  <a:pos x="184" y="184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178" y="190"/>
                </a:cxn>
                <a:cxn ang="0">
                  <a:pos x="184" y="184"/>
                </a:cxn>
              </a:cxnLst>
              <a:rect l="0" t="0" r="r" b="b"/>
              <a:pathLst>
                <a:path w="190" h="191">
                  <a:moveTo>
                    <a:pt x="184" y="184"/>
                  </a:moveTo>
                  <a:lnTo>
                    <a:pt x="189" y="17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178" y="190"/>
                  </a:lnTo>
                  <a:lnTo>
                    <a:pt x="184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44" name="Freeform 32"/>
            <p:cNvSpPr>
              <a:spLocks/>
            </p:cNvSpPr>
            <p:nvPr/>
          </p:nvSpPr>
          <p:spPr bwMode="auto">
            <a:xfrm>
              <a:off x="3461" y="2092"/>
              <a:ext cx="190" cy="191"/>
            </a:xfrm>
            <a:custGeom>
              <a:avLst/>
              <a:gdLst/>
              <a:ahLst/>
              <a:cxnLst>
                <a:cxn ang="0">
                  <a:pos x="183" y="6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11" y="190"/>
                </a:cxn>
                <a:cxn ang="0">
                  <a:pos x="189" y="12"/>
                </a:cxn>
                <a:cxn ang="0">
                  <a:pos x="183" y="6"/>
                </a:cxn>
              </a:cxnLst>
              <a:rect l="0" t="0" r="r" b="b"/>
              <a:pathLst>
                <a:path w="190" h="191">
                  <a:moveTo>
                    <a:pt x="183" y="6"/>
                  </a:moveTo>
                  <a:lnTo>
                    <a:pt x="177" y="0"/>
                  </a:lnTo>
                  <a:lnTo>
                    <a:pt x="0" y="178"/>
                  </a:lnTo>
                  <a:lnTo>
                    <a:pt x="11" y="190"/>
                  </a:lnTo>
                  <a:lnTo>
                    <a:pt x="189" y="12"/>
                  </a:lnTo>
                  <a:lnTo>
                    <a:pt x="183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45" name="Freeform 33"/>
            <p:cNvSpPr>
              <a:spLocks/>
            </p:cNvSpPr>
            <p:nvPr/>
          </p:nvSpPr>
          <p:spPr bwMode="auto">
            <a:xfrm>
              <a:off x="3283" y="2092"/>
              <a:ext cx="190" cy="191"/>
            </a:xfrm>
            <a:custGeom>
              <a:avLst/>
              <a:gdLst/>
              <a:ahLst/>
              <a:cxnLst>
                <a:cxn ang="0">
                  <a:pos x="184" y="184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178" y="190"/>
                </a:cxn>
                <a:cxn ang="0">
                  <a:pos x="184" y="184"/>
                </a:cxn>
              </a:cxnLst>
              <a:rect l="0" t="0" r="r" b="b"/>
              <a:pathLst>
                <a:path w="190" h="191">
                  <a:moveTo>
                    <a:pt x="184" y="184"/>
                  </a:moveTo>
                  <a:lnTo>
                    <a:pt x="189" y="17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178" y="190"/>
                  </a:lnTo>
                  <a:lnTo>
                    <a:pt x="184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46" name="Freeform 34"/>
            <p:cNvSpPr>
              <a:spLocks/>
            </p:cNvSpPr>
            <p:nvPr/>
          </p:nvSpPr>
          <p:spPr bwMode="auto">
            <a:xfrm>
              <a:off x="3461" y="2092"/>
              <a:ext cx="190" cy="191"/>
            </a:xfrm>
            <a:custGeom>
              <a:avLst/>
              <a:gdLst/>
              <a:ahLst/>
              <a:cxnLst>
                <a:cxn ang="0">
                  <a:pos x="183" y="6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11" y="190"/>
                </a:cxn>
                <a:cxn ang="0">
                  <a:pos x="189" y="12"/>
                </a:cxn>
                <a:cxn ang="0">
                  <a:pos x="183" y="6"/>
                </a:cxn>
              </a:cxnLst>
              <a:rect l="0" t="0" r="r" b="b"/>
              <a:pathLst>
                <a:path w="190" h="191">
                  <a:moveTo>
                    <a:pt x="183" y="6"/>
                  </a:moveTo>
                  <a:lnTo>
                    <a:pt x="177" y="0"/>
                  </a:lnTo>
                  <a:lnTo>
                    <a:pt x="0" y="178"/>
                  </a:lnTo>
                  <a:lnTo>
                    <a:pt x="11" y="190"/>
                  </a:lnTo>
                  <a:lnTo>
                    <a:pt x="189" y="12"/>
                  </a:lnTo>
                  <a:lnTo>
                    <a:pt x="183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47" name="Freeform 35"/>
            <p:cNvSpPr>
              <a:spLocks/>
            </p:cNvSpPr>
            <p:nvPr/>
          </p:nvSpPr>
          <p:spPr bwMode="auto">
            <a:xfrm>
              <a:off x="3637" y="2100"/>
              <a:ext cx="191" cy="189"/>
            </a:xfrm>
            <a:custGeom>
              <a:avLst/>
              <a:gdLst/>
              <a:ahLst/>
              <a:cxnLst>
                <a:cxn ang="0">
                  <a:pos x="184" y="183"/>
                </a:cxn>
                <a:cxn ang="0">
                  <a:pos x="190" y="177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178" y="188"/>
                </a:cxn>
                <a:cxn ang="0">
                  <a:pos x="184" y="183"/>
                </a:cxn>
              </a:cxnLst>
              <a:rect l="0" t="0" r="r" b="b"/>
              <a:pathLst>
                <a:path w="191" h="189">
                  <a:moveTo>
                    <a:pt x="184" y="183"/>
                  </a:moveTo>
                  <a:lnTo>
                    <a:pt x="190" y="177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178" y="188"/>
                  </a:lnTo>
                  <a:lnTo>
                    <a:pt x="184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48" name="Freeform 36"/>
            <p:cNvSpPr>
              <a:spLocks/>
            </p:cNvSpPr>
            <p:nvPr/>
          </p:nvSpPr>
          <p:spPr bwMode="auto">
            <a:xfrm>
              <a:off x="3815" y="2099"/>
              <a:ext cx="190" cy="190"/>
            </a:xfrm>
            <a:custGeom>
              <a:avLst/>
              <a:gdLst/>
              <a:ahLst/>
              <a:cxnLst>
                <a:cxn ang="0">
                  <a:pos x="184" y="6"/>
                </a:cxn>
                <a:cxn ang="0">
                  <a:pos x="178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89" y="12"/>
                </a:cxn>
                <a:cxn ang="0">
                  <a:pos x="184" y="6"/>
                </a:cxn>
              </a:cxnLst>
              <a:rect l="0" t="0" r="r" b="b"/>
              <a:pathLst>
                <a:path w="190" h="190">
                  <a:moveTo>
                    <a:pt x="184" y="6"/>
                  </a:moveTo>
                  <a:lnTo>
                    <a:pt x="178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89" y="12"/>
                  </a:lnTo>
                  <a:lnTo>
                    <a:pt x="184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49" name="Freeform 37"/>
            <p:cNvSpPr>
              <a:spLocks/>
            </p:cNvSpPr>
            <p:nvPr/>
          </p:nvSpPr>
          <p:spPr bwMode="auto">
            <a:xfrm>
              <a:off x="4598" y="2063"/>
              <a:ext cx="281" cy="272"/>
            </a:xfrm>
            <a:custGeom>
              <a:avLst/>
              <a:gdLst/>
              <a:ahLst/>
              <a:cxnLst>
                <a:cxn ang="0">
                  <a:pos x="214" y="21"/>
                </a:cxn>
                <a:cxn ang="0">
                  <a:pos x="236" y="37"/>
                </a:cxn>
                <a:cxn ang="0">
                  <a:pos x="254" y="57"/>
                </a:cxn>
                <a:cxn ang="0">
                  <a:pos x="267" y="80"/>
                </a:cxn>
                <a:cxn ang="0">
                  <a:pos x="276" y="105"/>
                </a:cxn>
                <a:cxn ang="0">
                  <a:pos x="280" y="131"/>
                </a:cxn>
                <a:cxn ang="0">
                  <a:pos x="279" y="157"/>
                </a:cxn>
                <a:cxn ang="0">
                  <a:pos x="272" y="183"/>
                </a:cxn>
                <a:cxn ang="0">
                  <a:pos x="260" y="208"/>
                </a:cxn>
                <a:cxn ang="0">
                  <a:pos x="243" y="229"/>
                </a:cxn>
                <a:cxn ang="0">
                  <a:pos x="223" y="246"/>
                </a:cxn>
                <a:cxn ang="0">
                  <a:pos x="200" y="259"/>
                </a:cxn>
                <a:cxn ang="0">
                  <a:pos x="175" y="267"/>
                </a:cxn>
                <a:cxn ang="0">
                  <a:pos x="148" y="271"/>
                </a:cxn>
                <a:cxn ang="0">
                  <a:pos x="121" y="269"/>
                </a:cxn>
                <a:cxn ang="0">
                  <a:pos x="94" y="262"/>
                </a:cxn>
                <a:cxn ang="0">
                  <a:pos x="68" y="250"/>
                </a:cxn>
                <a:cxn ang="0">
                  <a:pos x="45" y="234"/>
                </a:cxn>
                <a:cxn ang="0">
                  <a:pos x="27" y="214"/>
                </a:cxn>
                <a:cxn ang="0">
                  <a:pos x="14" y="192"/>
                </a:cxn>
                <a:cxn ang="0">
                  <a:pos x="5" y="167"/>
                </a:cxn>
                <a:cxn ang="0">
                  <a:pos x="1" y="141"/>
                </a:cxn>
                <a:cxn ang="0">
                  <a:pos x="2" y="114"/>
                </a:cxn>
                <a:cxn ang="0">
                  <a:pos x="8" y="89"/>
                </a:cxn>
                <a:cxn ang="0">
                  <a:pos x="21" y="64"/>
                </a:cxn>
                <a:cxn ang="0">
                  <a:pos x="38" y="43"/>
                </a:cxn>
                <a:cxn ang="0">
                  <a:pos x="58" y="25"/>
                </a:cxn>
                <a:cxn ang="0">
                  <a:pos x="81" y="12"/>
                </a:cxn>
                <a:cxn ang="0">
                  <a:pos x="107" y="4"/>
                </a:cxn>
                <a:cxn ang="0">
                  <a:pos x="133" y="0"/>
                </a:cxn>
                <a:cxn ang="0">
                  <a:pos x="161" y="2"/>
                </a:cxn>
                <a:cxn ang="0">
                  <a:pos x="188" y="9"/>
                </a:cxn>
              </a:cxnLst>
              <a:rect l="0" t="0" r="r" b="b"/>
              <a:pathLst>
                <a:path w="281" h="272">
                  <a:moveTo>
                    <a:pt x="201" y="14"/>
                  </a:moveTo>
                  <a:lnTo>
                    <a:pt x="214" y="21"/>
                  </a:lnTo>
                  <a:lnTo>
                    <a:pt x="225" y="28"/>
                  </a:lnTo>
                  <a:lnTo>
                    <a:pt x="236" y="37"/>
                  </a:lnTo>
                  <a:lnTo>
                    <a:pt x="245" y="47"/>
                  </a:lnTo>
                  <a:lnTo>
                    <a:pt x="254" y="57"/>
                  </a:lnTo>
                  <a:lnTo>
                    <a:pt x="261" y="68"/>
                  </a:lnTo>
                  <a:lnTo>
                    <a:pt x="267" y="80"/>
                  </a:lnTo>
                  <a:lnTo>
                    <a:pt x="272" y="92"/>
                  </a:lnTo>
                  <a:lnTo>
                    <a:pt x="276" y="105"/>
                  </a:lnTo>
                  <a:lnTo>
                    <a:pt x="279" y="117"/>
                  </a:lnTo>
                  <a:lnTo>
                    <a:pt x="280" y="131"/>
                  </a:lnTo>
                  <a:lnTo>
                    <a:pt x="280" y="144"/>
                  </a:lnTo>
                  <a:lnTo>
                    <a:pt x="279" y="157"/>
                  </a:lnTo>
                  <a:lnTo>
                    <a:pt x="276" y="170"/>
                  </a:lnTo>
                  <a:lnTo>
                    <a:pt x="272" y="183"/>
                  </a:lnTo>
                  <a:lnTo>
                    <a:pt x="267" y="196"/>
                  </a:lnTo>
                  <a:lnTo>
                    <a:pt x="260" y="208"/>
                  </a:lnTo>
                  <a:lnTo>
                    <a:pt x="252" y="219"/>
                  </a:lnTo>
                  <a:lnTo>
                    <a:pt x="243" y="229"/>
                  </a:lnTo>
                  <a:lnTo>
                    <a:pt x="233" y="238"/>
                  </a:lnTo>
                  <a:lnTo>
                    <a:pt x="223" y="246"/>
                  </a:lnTo>
                  <a:lnTo>
                    <a:pt x="211" y="253"/>
                  </a:lnTo>
                  <a:lnTo>
                    <a:pt x="200" y="259"/>
                  </a:lnTo>
                  <a:lnTo>
                    <a:pt x="187" y="263"/>
                  </a:lnTo>
                  <a:lnTo>
                    <a:pt x="175" y="267"/>
                  </a:lnTo>
                  <a:lnTo>
                    <a:pt x="161" y="270"/>
                  </a:lnTo>
                  <a:lnTo>
                    <a:pt x="148" y="271"/>
                  </a:lnTo>
                  <a:lnTo>
                    <a:pt x="134" y="271"/>
                  </a:lnTo>
                  <a:lnTo>
                    <a:pt x="121" y="269"/>
                  </a:lnTo>
                  <a:lnTo>
                    <a:pt x="107" y="267"/>
                  </a:lnTo>
                  <a:lnTo>
                    <a:pt x="94" y="262"/>
                  </a:lnTo>
                  <a:lnTo>
                    <a:pt x="80" y="257"/>
                  </a:lnTo>
                  <a:lnTo>
                    <a:pt x="68" y="250"/>
                  </a:lnTo>
                  <a:lnTo>
                    <a:pt x="56" y="243"/>
                  </a:lnTo>
                  <a:lnTo>
                    <a:pt x="45" y="234"/>
                  </a:lnTo>
                  <a:lnTo>
                    <a:pt x="36" y="224"/>
                  </a:lnTo>
                  <a:lnTo>
                    <a:pt x="27" y="214"/>
                  </a:lnTo>
                  <a:lnTo>
                    <a:pt x="20" y="203"/>
                  </a:lnTo>
                  <a:lnTo>
                    <a:pt x="14" y="192"/>
                  </a:lnTo>
                  <a:lnTo>
                    <a:pt x="8" y="179"/>
                  </a:lnTo>
                  <a:lnTo>
                    <a:pt x="5" y="167"/>
                  </a:lnTo>
                  <a:lnTo>
                    <a:pt x="2" y="154"/>
                  </a:lnTo>
                  <a:lnTo>
                    <a:pt x="1" y="141"/>
                  </a:lnTo>
                  <a:lnTo>
                    <a:pt x="0" y="128"/>
                  </a:lnTo>
                  <a:lnTo>
                    <a:pt x="2" y="114"/>
                  </a:lnTo>
                  <a:lnTo>
                    <a:pt x="4" y="102"/>
                  </a:lnTo>
                  <a:lnTo>
                    <a:pt x="8" y="89"/>
                  </a:lnTo>
                  <a:lnTo>
                    <a:pt x="14" y="76"/>
                  </a:lnTo>
                  <a:lnTo>
                    <a:pt x="21" y="64"/>
                  </a:lnTo>
                  <a:lnTo>
                    <a:pt x="29" y="53"/>
                  </a:lnTo>
                  <a:lnTo>
                    <a:pt x="38" y="43"/>
                  </a:lnTo>
                  <a:lnTo>
                    <a:pt x="48" y="33"/>
                  </a:lnTo>
                  <a:lnTo>
                    <a:pt x="58" y="25"/>
                  </a:lnTo>
                  <a:lnTo>
                    <a:pt x="69" y="18"/>
                  </a:lnTo>
                  <a:lnTo>
                    <a:pt x="81" y="12"/>
                  </a:lnTo>
                  <a:lnTo>
                    <a:pt x="94" y="8"/>
                  </a:lnTo>
                  <a:lnTo>
                    <a:pt x="107" y="4"/>
                  </a:lnTo>
                  <a:lnTo>
                    <a:pt x="120" y="2"/>
                  </a:lnTo>
                  <a:lnTo>
                    <a:pt x="133" y="0"/>
                  </a:lnTo>
                  <a:lnTo>
                    <a:pt x="147" y="1"/>
                  </a:lnTo>
                  <a:lnTo>
                    <a:pt x="161" y="2"/>
                  </a:lnTo>
                  <a:lnTo>
                    <a:pt x="174" y="5"/>
                  </a:lnTo>
                  <a:lnTo>
                    <a:pt x="188" y="9"/>
                  </a:lnTo>
                  <a:lnTo>
                    <a:pt x="201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0" name="Freeform 38"/>
            <p:cNvSpPr>
              <a:spLocks/>
            </p:cNvSpPr>
            <p:nvPr/>
          </p:nvSpPr>
          <p:spPr bwMode="auto">
            <a:xfrm>
              <a:off x="4796" y="2071"/>
              <a:ext cx="90" cy="191"/>
            </a:xfrm>
            <a:custGeom>
              <a:avLst/>
              <a:gdLst/>
              <a:ahLst/>
              <a:cxnLst>
                <a:cxn ang="0">
                  <a:pos x="74" y="190"/>
                </a:cxn>
                <a:cxn ang="0">
                  <a:pos x="74" y="190"/>
                </a:cxn>
                <a:cxn ang="0">
                  <a:pos x="81" y="177"/>
                </a:cxn>
                <a:cxn ang="0">
                  <a:pos x="85" y="163"/>
                </a:cxn>
                <a:cxn ang="0">
                  <a:pos x="87" y="150"/>
                </a:cxn>
                <a:cxn ang="0">
                  <a:pos x="89" y="136"/>
                </a:cxn>
                <a:cxn ang="0">
                  <a:pos x="89" y="122"/>
                </a:cxn>
                <a:cxn ang="0">
                  <a:pos x="87" y="108"/>
                </a:cxn>
                <a:cxn ang="0">
                  <a:pos x="85" y="95"/>
                </a:cxn>
                <a:cxn ang="0">
                  <a:pos x="81" y="82"/>
                </a:cxn>
                <a:cxn ang="0">
                  <a:pos x="75" y="69"/>
                </a:cxn>
                <a:cxn ang="0">
                  <a:pos x="69" y="56"/>
                </a:cxn>
                <a:cxn ang="0">
                  <a:pos x="61" y="45"/>
                </a:cxn>
                <a:cxn ang="0">
                  <a:pos x="52" y="34"/>
                </a:cxn>
                <a:cxn ang="0">
                  <a:pos x="42" y="24"/>
                </a:cxn>
                <a:cxn ang="0">
                  <a:pos x="31" y="15"/>
                </a:cxn>
                <a:cxn ang="0">
                  <a:pos x="19" y="7"/>
                </a:cxn>
                <a:cxn ang="0">
                  <a:pos x="6" y="0"/>
                </a:cxn>
                <a:cxn ang="0">
                  <a:pos x="0" y="12"/>
                </a:cxn>
                <a:cxn ang="0">
                  <a:pos x="12" y="18"/>
                </a:cxn>
                <a:cxn ang="0">
                  <a:pos x="23" y="25"/>
                </a:cxn>
                <a:cxn ang="0">
                  <a:pos x="33" y="33"/>
                </a:cxn>
                <a:cxn ang="0">
                  <a:pos x="43" y="43"/>
                </a:cxn>
                <a:cxn ang="0">
                  <a:pos x="51" y="53"/>
                </a:cxn>
                <a:cxn ang="0">
                  <a:pos x="58" y="63"/>
                </a:cxn>
                <a:cxn ang="0">
                  <a:pos x="63" y="75"/>
                </a:cxn>
                <a:cxn ang="0">
                  <a:pos x="68" y="86"/>
                </a:cxn>
                <a:cxn ang="0">
                  <a:pos x="72" y="98"/>
                </a:cxn>
                <a:cxn ang="0">
                  <a:pos x="74" y="111"/>
                </a:cxn>
                <a:cxn ang="0">
                  <a:pos x="76" y="123"/>
                </a:cxn>
                <a:cxn ang="0">
                  <a:pos x="76" y="135"/>
                </a:cxn>
                <a:cxn ang="0">
                  <a:pos x="74" y="148"/>
                </a:cxn>
                <a:cxn ang="0">
                  <a:pos x="72" y="160"/>
                </a:cxn>
                <a:cxn ang="0">
                  <a:pos x="68" y="173"/>
                </a:cxn>
                <a:cxn ang="0">
                  <a:pos x="63" y="185"/>
                </a:cxn>
                <a:cxn ang="0">
                  <a:pos x="63" y="185"/>
                </a:cxn>
                <a:cxn ang="0">
                  <a:pos x="74" y="190"/>
                </a:cxn>
              </a:cxnLst>
              <a:rect l="0" t="0" r="r" b="b"/>
              <a:pathLst>
                <a:path w="90" h="191">
                  <a:moveTo>
                    <a:pt x="74" y="190"/>
                  </a:moveTo>
                  <a:lnTo>
                    <a:pt x="74" y="190"/>
                  </a:lnTo>
                  <a:lnTo>
                    <a:pt x="81" y="177"/>
                  </a:lnTo>
                  <a:lnTo>
                    <a:pt x="85" y="163"/>
                  </a:lnTo>
                  <a:lnTo>
                    <a:pt x="87" y="150"/>
                  </a:lnTo>
                  <a:lnTo>
                    <a:pt x="89" y="136"/>
                  </a:lnTo>
                  <a:lnTo>
                    <a:pt x="89" y="122"/>
                  </a:lnTo>
                  <a:lnTo>
                    <a:pt x="87" y="108"/>
                  </a:lnTo>
                  <a:lnTo>
                    <a:pt x="85" y="95"/>
                  </a:lnTo>
                  <a:lnTo>
                    <a:pt x="81" y="82"/>
                  </a:lnTo>
                  <a:lnTo>
                    <a:pt x="75" y="69"/>
                  </a:lnTo>
                  <a:lnTo>
                    <a:pt x="69" y="56"/>
                  </a:lnTo>
                  <a:lnTo>
                    <a:pt x="61" y="45"/>
                  </a:lnTo>
                  <a:lnTo>
                    <a:pt x="52" y="34"/>
                  </a:lnTo>
                  <a:lnTo>
                    <a:pt x="42" y="24"/>
                  </a:lnTo>
                  <a:lnTo>
                    <a:pt x="31" y="15"/>
                  </a:lnTo>
                  <a:lnTo>
                    <a:pt x="19" y="7"/>
                  </a:lnTo>
                  <a:lnTo>
                    <a:pt x="6" y="0"/>
                  </a:lnTo>
                  <a:lnTo>
                    <a:pt x="0" y="12"/>
                  </a:lnTo>
                  <a:lnTo>
                    <a:pt x="12" y="18"/>
                  </a:lnTo>
                  <a:lnTo>
                    <a:pt x="23" y="25"/>
                  </a:lnTo>
                  <a:lnTo>
                    <a:pt x="33" y="33"/>
                  </a:lnTo>
                  <a:lnTo>
                    <a:pt x="43" y="43"/>
                  </a:lnTo>
                  <a:lnTo>
                    <a:pt x="51" y="53"/>
                  </a:lnTo>
                  <a:lnTo>
                    <a:pt x="58" y="63"/>
                  </a:lnTo>
                  <a:lnTo>
                    <a:pt x="63" y="75"/>
                  </a:lnTo>
                  <a:lnTo>
                    <a:pt x="68" y="86"/>
                  </a:lnTo>
                  <a:lnTo>
                    <a:pt x="72" y="98"/>
                  </a:lnTo>
                  <a:lnTo>
                    <a:pt x="74" y="111"/>
                  </a:lnTo>
                  <a:lnTo>
                    <a:pt x="76" y="123"/>
                  </a:lnTo>
                  <a:lnTo>
                    <a:pt x="76" y="135"/>
                  </a:lnTo>
                  <a:lnTo>
                    <a:pt x="74" y="148"/>
                  </a:lnTo>
                  <a:lnTo>
                    <a:pt x="72" y="160"/>
                  </a:lnTo>
                  <a:lnTo>
                    <a:pt x="68" y="173"/>
                  </a:lnTo>
                  <a:lnTo>
                    <a:pt x="63" y="185"/>
                  </a:lnTo>
                  <a:lnTo>
                    <a:pt x="74" y="19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1" name="Freeform 39"/>
            <p:cNvSpPr>
              <a:spLocks/>
            </p:cNvSpPr>
            <p:nvPr/>
          </p:nvSpPr>
          <p:spPr bwMode="auto">
            <a:xfrm>
              <a:off x="4675" y="2256"/>
              <a:ext cx="196" cy="8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4" y="75"/>
                </a:cxn>
                <a:cxn ang="0">
                  <a:pos x="28" y="80"/>
                </a:cxn>
                <a:cxn ang="0">
                  <a:pos x="42" y="83"/>
                </a:cxn>
                <a:cxn ang="0">
                  <a:pos x="57" y="84"/>
                </a:cxn>
                <a:cxn ang="0">
                  <a:pos x="71" y="84"/>
                </a:cxn>
                <a:cxn ang="0">
                  <a:pos x="85" y="83"/>
                </a:cxn>
                <a:cxn ang="0">
                  <a:pos x="99" y="81"/>
                </a:cxn>
                <a:cxn ang="0">
                  <a:pos x="113" y="77"/>
                </a:cxn>
                <a:cxn ang="0">
                  <a:pos x="125" y="72"/>
                </a:cxn>
                <a:cxn ang="0">
                  <a:pos x="137" y="66"/>
                </a:cxn>
                <a:cxn ang="0">
                  <a:pos x="149" y="58"/>
                </a:cxn>
                <a:cxn ang="0">
                  <a:pos x="160" y="50"/>
                </a:cxn>
                <a:cxn ang="0">
                  <a:pos x="171" y="41"/>
                </a:cxn>
                <a:cxn ang="0">
                  <a:pos x="180" y="30"/>
                </a:cxn>
                <a:cxn ang="0">
                  <a:pos x="188" y="18"/>
                </a:cxn>
                <a:cxn ang="0">
                  <a:pos x="195" y="5"/>
                </a:cxn>
                <a:cxn ang="0">
                  <a:pos x="184" y="0"/>
                </a:cxn>
                <a:cxn ang="0">
                  <a:pos x="177" y="11"/>
                </a:cxn>
                <a:cxn ang="0">
                  <a:pos x="170" y="22"/>
                </a:cxn>
                <a:cxn ang="0">
                  <a:pos x="161" y="31"/>
                </a:cxn>
                <a:cxn ang="0">
                  <a:pos x="152" y="41"/>
                </a:cxn>
                <a:cxn ang="0">
                  <a:pos x="142" y="48"/>
                </a:cxn>
                <a:cxn ang="0">
                  <a:pos x="132" y="54"/>
                </a:cxn>
                <a:cxn ang="0">
                  <a:pos x="121" y="60"/>
                </a:cxn>
                <a:cxn ang="0">
                  <a:pos x="108" y="64"/>
                </a:cxn>
                <a:cxn ang="0">
                  <a:pos x="96" y="68"/>
                </a:cxn>
                <a:cxn ang="0">
                  <a:pos x="84" y="70"/>
                </a:cxn>
                <a:cxn ang="0">
                  <a:pos x="71" y="72"/>
                </a:cxn>
                <a:cxn ang="0">
                  <a:pos x="58" y="72"/>
                </a:cxn>
                <a:cxn ang="0">
                  <a:pos x="45" y="70"/>
                </a:cxn>
                <a:cxn ang="0">
                  <a:pos x="32" y="68"/>
                </a:cxn>
                <a:cxn ang="0">
                  <a:pos x="19" y="64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0" y="70"/>
                </a:cxn>
              </a:cxnLst>
              <a:rect l="0" t="0" r="r" b="b"/>
              <a:pathLst>
                <a:path w="196" h="85">
                  <a:moveTo>
                    <a:pt x="0" y="70"/>
                  </a:moveTo>
                  <a:lnTo>
                    <a:pt x="0" y="70"/>
                  </a:lnTo>
                  <a:lnTo>
                    <a:pt x="14" y="75"/>
                  </a:lnTo>
                  <a:lnTo>
                    <a:pt x="28" y="80"/>
                  </a:lnTo>
                  <a:lnTo>
                    <a:pt x="42" y="83"/>
                  </a:lnTo>
                  <a:lnTo>
                    <a:pt x="57" y="84"/>
                  </a:lnTo>
                  <a:lnTo>
                    <a:pt x="71" y="84"/>
                  </a:lnTo>
                  <a:lnTo>
                    <a:pt x="85" y="83"/>
                  </a:lnTo>
                  <a:lnTo>
                    <a:pt x="99" y="81"/>
                  </a:lnTo>
                  <a:lnTo>
                    <a:pt x="113" y="77"/>
                  </a:lnTo>
                  <a:lnTo>
                    <a:pt x="125" y="72"/>
                  </a:lnTo>
                  <a:lnTo>
                    <a:pt x="137" y="66"/>
                  </a:lnTo>
                  <a:lnTo>
                    <a:pt x="149" y="58"/>
                  </a:lnTo>
                  <a:lnTo>
                    <a:pt x="160" y="50"/>
                  </a:lnTo>
                  <a:lnTo>
                    <a:pt x="171" y="41"/>
                  </a:lnTo>
                  <a:lnTo>
                    <a:pt x="180" y="30"/>
                  </a:lnTo>
                  <a:lnTo>
                    <a:pt x="188" y="18"/>
                  </a:lnTo>
                  <a:lnTo>
                    <a:pt x="195" y="5"/>
                  </a:lnTo>
                  <a:lnTo>
                    <a:pt x="184" y="0"/>
                  </a:lnTo>
                  <a:lnTo>
                    <a:pt x="177" y="11"/>
                  </a:lnTo>
                  <a:lnTo>
                    <a:pt x="170" y="22"/>
                  </a:lnTo>
                  <a:lnTo>
                    <a:pt x="161" y="31"/>
                  </a:lnTo>
                  <a:lnTo>
                    <a:pt x="152" y="41"/>
                  </a:lnTo>
                  <a:lnTo>
                    <a:pt x="142" y="48"/>
                  </a:lnTo>
                  <a:lnTo>
                    <a:pt x="132" y="54"/>
                  </a:lnTo>
                  <a:lnTo>
                    <a:pt x="121" y="60"/>
                  </a:lnTo>
                  <a:lnTo>
                    <a:pt x="108" y="64"/>
                  </a:lnTo>
                  <a:lnTo>
                    <a:pt x="96" y="68"/>
                  </a:lnTo>
                  <a:lnTo>
                    <a:pt x="84" y="70"/>
                  </a:lnTo>
                  <a:lnTo>
                    <a:pt x="71" y="72"/>
                  </a:lnTo>
                  <a:lnTo>
                    <a:pt x="58" y="72"/>
                  </a:lnTo>
                  <a:lnTo>
                    <a:pt x="45" y="70"/>
                  </a:lnTo>
                  <a:lnTo>
                    <a:pt x="32" y="68"/>
                  </a:lnTo>
                  <a:lnTo>
                    <a:pt x="19" y="64"/>
                  </a:lnTo>
                  <a:lnTo>
                    <a:pt x="6" y="58"/>
                  </a:lnTo>
                  <a:lnTo>
                    <a:pt x="0" y="7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2" name="Freeform 40"/>
            <p:cNvSpPr>
              <a:spLocks/>
            </p:cNvSpPr>
            <p:nvPr/>
          </p:nvSpPr>
          <p:spPr bwMode="auto">
            <a:xfrm>
              <a:off x="4592" y="2136"/>
              <a:ext cx="90" cy="191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8" y="13"/>
                </a:cxn>
                <a:cxn ang="0">
                  <a:pos x="4" y="27"/>
                </a:cxn>
                <a:cxn ang="0">
                  <a:pos x="2" y="40"/>
                </a:cxn>
                <a:cxn ang="0">
                  <a:pos x="0" y="55"/>
                </a:cxn>
                <a:cxn ang="0">
                  <a:pos x="1" y="69"/>
                </a:cxn>
                <a:cxn ang="0">
                  <a:pos x="2" y="82"/>
                </a:cxn>
                <a:cxn ang="0">
                  <a:pos x="5" y="96"/>
                </a:cxn>
                <a:cxn ang="0">
                  <a:pos x="8" y="109"/>
                </a:cxn>
                <a:cxn ang="0">
                  <a:pos x="14" y="121"/>
                </a:cxn>
                <a:cxn ang="0">
                  <a:pos x="20" y="134"/>
                </a:cxn>
                <a:cxn ang="0">
                  <a:pos x="28" y="145"/>
                </a:cxn>
                <a:cxn ang="0">
                  <a:pos x="37" y="155"/>
                </a:cxn>
                <a:cxn ang="0">
                  <a:pos x="47" y="166"/>
                </a:cxn>
                <a:cxn ang="0">
                  <a:pos x="58" y="175"/>
                </a:cxn>
                <a:cxn ang="0">
                  <a:pos x="70" y="183"/>
                </a:cxn>
                <a:cxn ang="0">
                  <a:pos x="83" y="190"/>
                </a:cxn>
                <a:cxn ang="0">
                  <a:pos x="89" y="178"/>
                </a:cxn>
                <a:cxn ang="0">
                  <a:pos x="77" y="171"/>
                </a:cxn>
                <a:cxn ang="0">
                  <a:pos x="66" y="165"/>
                </a:cxn>
                <a:cxn ang="0">
                  <a:pos x="56" y="157"/>
                </a:cxn>
                <a:cxn ang="0">
                  <a:pos x="47" y="147"/>
                </a:cxn>
                <a:cxn ang="0">
                  <a:pos x="39" y="137"/>
                </a:cxn>
                <a:cxn ang="0">
                  <a:pos x="32" y="127"/>
                </a:cxn>
                <a:cxn ang="0">
                  <a:pos x="25" y="116"/>
                </a:cxn>
                <a:cxn ang="0">
                  <a:pos x="21" y="104"/>
                </a:cxn>
                <a:cxn ang="0">
                  <a:pos x="17" y="92"/>
                </a:cxn>
                <a:cxn ang="0">
                  <a:pos x="14" y="80"/>
                </a:cxn>
                <a:cxn ang="0">
                  <a:pos x="13" y="67"/>
                </a:cxn>
                <a:cxn ang="0">
                  <a:pos x="13" y="55"/>
                </a:cxn>
                <a:cxn ang="0">
                  <a:pos x="14" y="43"/>
                </a:cxn>
                <a:cxn ang="0">
                  <a:pos x="17" y="31"/>
                </a:cxn>
                <a:cxn ang="0">
                  <a:pos x="21" y="18"/>
                </a:cxn>
                <a:cxn ang="0">
                  <a:pos x="26" y="6"/>
                </a:cxn>
                <a:cxn ang="0">
                  <a:pos x="26" y="6"/>
                </a:cxn>
                <a:cxn ang="0">
                  <a:pos x="14" y="0"/>
                </a:cxn>
              </a:cxnLst>
              <a:rect l="0" t="0" r="r" b="b"/>
              <a:pathLst>
                <a:path w="90" h="191">
                  <a:moveTo>
                    <a:pt x="14" y="0"/>
                  </a:moveTo>
                  <a:lnTo>
                    <a:pt x="14" y="0"/>
                  </a:lnTo>
                  <a:lnTo>
                    <a:pt x="8" y="13"/>
                  </a:lnTo>
                  <a:lnTo>
                    <a:pt x="4" y="27"/>
                  </a:lnTo>
                  <a:lnTo>
                    <a:pt x="2" y="40"/>
                  </a:lnTo>
                  <a:lnTo>
                    <a:pt x="0" y="55"/>
                  </a:lnTo>
                  <a:lnTo>
                    <a:pt x="1" y="69"/>
                  </a:lnTo>
                  <a:lnTo>
                    <a:pt x="2" y="82"/>
                  </a:lnTo>
                  <a:lnTo>
                    <a:pt x="5" y="96"/>
                  </a:lnTo>
                  <a:lnTo>
                    <a:pt x="8" y="109"/>
                  </a:lnTo>
                  <a:lnTo>
                    <a:pt x="14" y="121"/>
                  </a:lnTo>
                  <a:lnTo>
                    <a:pt x="20" y="134"/>
                  </a:lnTo>
                  <a:lnTo>
                    <a:pt x="28" y="145"/>
                  </a:lnTo>
                  <a:lnTo>
                    <a:pt x="37" y="155"/>
                  </a:lnTo>
                  <a:lnTo>
                    <a:pt x="47" y="166"/>
                  </a:lnTo>
                  <a:lnTo>
                    <a:pt x="58" y="175"/>
                  </a:lnTo>
                  <a:lnTo>
                    <a:pt x="70" y="183"/>
                  </a:lnTo>
                  <a:lnTo>
                    <a:pt x="83" y="190"/>
                  </a:lnTo>
                  <a:lnTo>
                    <a:pt x="89" y="178"/>
                  </a:lnTo>
                  <a:lnTo>
                    <a:pt x="77" y="171"/>
                  </a:lnTo>
                  <a:lnTo>
                    <a:pt x="66" y="165"/>
                  </a:lnTo>
                  <a:lnTo>
                    <a:pt x="56" y="157"/>
                  </a:lnTo>
                  <a:lnTo>
                    <a:pt x="47" y="147"/>
                  </a:lnTo>
                  <a:lnTo>
                    <a:pt x="39" y="137"/>
                  </a:lnTo>
                  <a:lnTo>
                    <a:pt x="32" y="127"/>
                  </a:lnTo>
                  <a:lnTo>
                    <a:pt x="25" y="116"/>
                  </a:lnTo>
                  <a:lnTo>
                    <a:pt x="21" y="104"/>
                  </a:lnTo>
                  <a:lnTo>
                    <a:pt x="17" y="92"/>
                  </a:lnTo>
                  <a:lnTo>
                    <a:pt x="14" y="80"/>
                  </a:lnTo>
                  <a:lnTo>
                    <a:pt x="13" y="67"/>
                  </a:lnTo>
                  <a:lnTo>
                    <a:pt x="13" y="55"/>
                  </a:lnTo>
                  <a:lnTo>
                    <a:pt x="14" y="43"/>
                  </a:lnTo>
                  <a:lnTo>
                    <a:pt x="17" y="31"/>
                  </a:lnTo>
                  <a:lnTo>
                    <a:pt x="21" y="18"/>
                  </a:lnTo>
                  <a:lnTo>
                    <a:pt x="26" y="6"/>
                  </a:lnTo>
                  <a:lnTo>
                    <a:pt x="1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3" name="Freeform 41"/>
            <p:cNvSpPr>
              <a:spLocks/>
            </p:cNvSpPr>
            <p:nvPr/>
          </p:nvSpPr>
          <p:spPr bwMode="auto">
            <a:xfrm>
              <a:off x="4606" y="2057"/>
              <a:ext cx="197" cy="86"/>
            </a:xfrm>
            <a:custGeom>
              <a:avLst/>
              <a:gdLst/>
              <a:ahLst/>
              <a:cxnLst>
                <a:cxn ang="0">
                  <a:pos x="196" y="14"/>
                </a:cxn>
                <a:cxn ang="0">
                  <a:pos x="196" y="14"/>
                </a:cxn>
                <a:cxn ang="0">
                  <a:pos x="182" y="8"/>
                </a:cxn>
                <a:cxn ang="0">
                  <a:pos x="168" y="4"/>
                </a:cxn>
                <a:cxn ang="0">
                  <a:pos x="154" y="1"/>
                </a:cxn>
                <a:cxn ang="0">
                  <a:pos x="140" y="0"/>
                </a:cxn>
                <a:cxn ang="0">
                  <a:pos x="125" y="0"/>
                </a:cxn>
                <a:cxn ang="0">
                  <a:pos x="111" y="1"/>
                </a:cxn>
                <a:cxn ang="0">
                  <a:pos x="98" y="4"/>
                </a:cxn>
                <a:cxn ang="0">
                  <a:pos x="84" y="7"/>
                </a:cxn>
                <a:cxn ang="0">
                  <a:pos x="70" y="12"/>
                </a:cxn>
                <a:cxn ang="0">
                  <a:pos x="58" y="19"/>
                </a:cxn>
                <a:cxn ang="0">
                  <a:pos x="46" y="26"/>
                </a:cxn>
                <a:cxn ang="0">
                  <a:pos x="36" y="35"/>
                </a:cxn>
                <a:cxn ang="0">
                  <a:pos x="25" y="44"/>
                </a:cxn>
                <a:cxn ang="0">
                  <a:pos x="15" y="55"/>
                </a:cxn>
                <a:cxn ang="0">
                  <a:pos x="7" y="66"/>
                </a:cxn>
                <a:cxn ang="0">
                  <a:pos x="0" y="79"/>
                </a:cxn>
                <a:cxn ang="0">
                  <a:pos x="12" y="85"/>
                </a:cxn>
                <a:cxn ang="0">
                  <a:pos x="19" y="73"/>
                </a:cxn>
                <a:cxn ang="0">
                  <a:pos x="26" y="63"/>
                </a:cxn>
                <a:cxn ang="0">
                  <a:pos x="34" y="53"/>
                </a:cxn>
                <a:cxn ang="0">
                  <a:pos x="44" y="44"/>
                </a:cxn>
                <a:cxn ang="0">
                  <a:pos x="53" y="37"/>
                </a:cxn>
                <a:cxn ang="0">
                  <a:pos x="65" y="30"/>
                </a:cxn>
                <a:cxn ang="0">
                  <a:pos x="76" y="24"/>
                </a:cxn>
                <a:cxn ang="0">
                  <a:pos x="87" y="20"/>
                </a:cxn>
                <a:cxn ang="0">
                  <a:pos x="100" y="16"/>
                </a:cxn>
                <a:cxn ang="0">
                  <a:pos x="113" y="14"/>
                </a:cxn>
                <a:cxn ang="0">
                  <a:pos x="125" y="12"/>
                </a:cxn>
                <a:cxn ang="0">
                  <a:pos x="138" y="13"/>
                </a:cxn>
                <a:cxn ang="0">
                  <a:pos x="152" y="14"/>
                </a:cxn>
                <a:cxn ang="0">
                  <a:pos x="164" y="17"/>
                </a:cxn>
                <a:cxn ang="0">
                  <a:pos x="178" y="21"/>
                </a:cxn>
                <a:cxn ang="0">
                  <a:pos x="190" y="26"/>
                </a:cxn>
                <a:cxn ang="0">
                  <a:pos x="190" y="26"/>
                </a:cxn>
                <a:cxn ang="0">
                  <a:pos x="196" y="14"/>
                </a:cxn>
              </a:cxnLst>
              <a:rect l="0" t="0" r="r" b="b"/>
              <a:pathLst>
                <a:path w="197" h="86">
                  <a:moveTo>
                    <a:pt x="196" y="14"/>
                  </a:moveTo>
                  <a:lnTo>
                    <a:pt x="196" y="14"/>
                  </a:lnTo>
                  <a:lnTo>
                    <a:pt x="182" y="8"/>
                  </a:lnTo>
                  <a:lnTo>
                    <a:pt x="168" y="4"/>
                  </a:lnTo>
                  <a:lnTo>
                    <a:pt x="154" y="1"/>
                  </a:lnTo>
                  <a:lnTo>
                    <a:pt x="140" y="0"/>
                  </a:lnTo>
                  <a:lnTo>
                    <a:pt x="125" y="0"/>
                  </a:lnTo>
                  <a:lnTo>
                    <a:pt x="111" y="1"/>
                  </a:lnTo>
                  <a:lnTo>
                    <a:pt x="98" y="4"/>
                  </a:lnTo>
                  <a:lnTo>
                    <a:pt x="84" y="7"/>
                  </a:lnTo>
                  <a:lnTo>
                    <a:pt x="70" y="12"/>
                  </a:lnTo>
                  <a:lnTo>
                    <a:pt x="58" y="19"/>
                  </a:lnTo>
                  <a:lnTo>
                    <a:pt x="46" y="26"/>
                  </a:lnTo>
                  <a:lnTo>
                    <a:pt x="36" y="35"/>
                  </a:lnTo>
                  <a:lnTo>
                    <a:pt x="25" y="44"/>
                  </a:lnTo>
                  <a:lnTo>
                    <a:pt x="15" y="55"/>
                  </a:lnTo>
                  <a:lnTo>
                    <a:pt x="7" y="66"/>
                  </a:lnTo>
                  <a:lnTo>
                    <a:pt x="0" y="79"/>
                  </a:lnTo>
                  <a:lnTo>
                    <a:pt x="12" y="85"/>
                  </a:lnTo>
                  <a:lnTo>
                    <a:pt x="19" y="73"/>
                  </a:lnTo>
                  <a:lnTo>
                    <a:pt x="26" y="63"/>
                  </a:lnTo>
                  <a:lnTo>
                    <a:pt x="34" y="53"/>
                  </a:lnTo>
                  <a:lnTo>
                    <a:pt x="44" y="44"/>
                  </a:lnTo>
                  <a:lnTo>
                    <a:pt x="53" y="37"/>
                  </a:lnTo>
                  <a:lnTo>
                    <a:pt x="65" y="30"/>
                  </a:lnTo>
                  <a:lnTo>
                    <a:pt x="76" y="24"/>
                  </a:lnTo>
                  <a:lnTo>
                    <a:pt x="87" y="20"/>
                  </a:lnTo>
                  <a:lnTo>
                    <a:pt x="100" y="16"/>
                  </a:lnTo>
                  <a:lnTo>
                    <a:pt x="113" y="14"/>
                  </a:lnTo>
                  <a:lnTo>
                    <a:pt x="125" y="12"/>
                  </a:lnTo>
                  <a:lnTo>
                    <a:pt x="138" y="13"/>
                  </a:lnTo>
                  <a:lnTo>
                    <a:pt x="152" y="14"/>
                  </a:lnTo>
                  <a:lnTo>
                    <a:pt x="164" y="17"/>
                  </a:lnTo>
                  <a:lnTo>
                    <a:pt x="178" y="21"/>
                  </a:lnTo>
                  <a:lnTo>
                    <a:pt x="190" y="26"/>
                  </a:lnTo>
                  <a:lnTo>
                    <a:pt x="196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4" name="Freeform 42"/>
            <p:cNvSpPr>
              <a:spLocks/>
            </p:cNvSpPr>
            <p:nvPr/>
          </p:nvSpPr>
          <p:spPr bwMode="auto">
            <a:xfrm>
              <a:off x="2061" y="2895"/>
              <a:ext cx="17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7" h="252">
                  <a:moveTo>
                    <a:pt x="8" y="251"/>
                  </a:moveTo>
                  <a:lnTo>
                    <a:pt x="16" y="25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5" name="Freeform 43"/>
            <p:cNvSpPr>
              <a:spLocks/>
            </p:cNvSpPr>
            <p:nvPr/>
          </p:nvSpPr>
          <p:spPr bwMode="auto">
            <a:xfrm>
              <a:off x="1818" y="3137"/>
              <a:ext cx="252" cy="1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7"/>
                </a:cxn>
                <a:cxn ang="0">
                  <a:pos x="251" y="17"/>
                </a:cxn>
                <a:cxn ang="0">
                  <a:pos x="251" y="1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8">
                  <a:moveTo>
                    <a:pt x="0" y="8"/>
                  </a:moveTo>
                  <a:lnTo>
                    <a:pt x="0" y="17"/>
                  </a:lnTo>
                  <a:lnTo>
                    <a:pt x="251" y="17"/>
                  </a:lnTo>
                  <a:lnTo>
                    <a:pt x="251" y="1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6" name="Freeform 44"/>
            <p:cNvSpPr>
              <a:spLocks/>
            </p:cNvSpPr>
            <p:nvPr/>
          </p:nvSpPr>
          <p:spPr bwMode="auto">
            <a:xfrm>
              <a:off x="2061" y="2895"/>
              <a:ext cx="17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7" h="252">
                  <a:moveTo>
                    <a:pt x="8" y="251"/>
                  </a:moveTo>
                  <a:lnTo>
                    <a:pt x="16" y="25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7" name="Freeform 45"/>
            <p:cNvSpPr>
              <a:spLocks/>
            </p:cNvSpPr>
            <p:nvPr/>
          </p:nvSpPr>
          <p:spPr bwMode="auto">
            <a:xfrm>
              <a:off x="1818" y="3137"/>
              <a:ext cx="252" cy="1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7"/>
                </a:cxn>
                <a:cxn ang="0">
                  <a:pos x="251" y="17"/>
                </a:cxn>
                <a:cxn ang="0">
                  <a:pos x="251" y="1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8">
                  <a:moveTo>
                    <a:pt x="0" y="8"/>
                  </a:moveTo>
                  <a:lnTo>
                    <a:pt x="0" y="17"/>
                  </a:lnTo>
                  <a:lnTo>
                    <a:pt x="251" y="17"/>
                  </a:lnTo>
                  <a:lnTo>
                    <a:pt x="251" y="1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8" name="Freeform 46"/>
            <p:cNvSpPr>
              <a:spLocks/>
            </p:cNvSpPr>
            <p:nvPr/>
          </p:nvSpPr>
          <p:spPr bwMode="auto">
            <a:xfrm>
              <a:off x="1816" y="3151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9" name="Freeform 47"/>
            <p:cNvSpPr>
              <a:spLocks/>
            </p:cNvSpPr>
            <p:nvPr/>
          </p:nvSpPr>
          <p:spPr bwMode="auto">
            <a:xfrm>
              <a:off x="1572" y="3393"/>
              <a:ext cx="253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2" y="16"/>
                </a:cxn>
                <a:cxn ang="0">
                  <a:pos x="252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3" h="17">
                  <a:moveTo>
                    <a:pt x="0" y="8"/>
                  </a:moveTo>
                  <a:lnTo>
                    <a:pt x="0" y="16"/>
                  </a:lnTo>
                  <a:lnTo>
                    <a:pt x="252" y="16"/>
                  </a:lnTo>
                  <a:lnTo>
                    <a:pt x="252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60" name="Freeform 48"/>
            <p:cNvSpPr>
              <a:spLocks/>
            </p:cNvSpPr>
            <p:nvPr/>
          </p:nvSpPr>
          <p:spPr bwMode="auto">
            <a:xfrm>
              <a:off x="2548" y="2389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61" name="Freeform 49"/>
            <p:cNvSpPr>
              <a:spLocks/>
            </p:cNvSpPr>
            <p:nvPr/>
          </p:nvSpPr>
          <p:spPr bwMode="auto">
            <a:xfrm>
              <a:off x="2305" y="2631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62" name="Freeform 50"/>
            <p:cNvSpPr>
              <a:spLocks/>
            </p:cNvSpPr>
            <p:nvPr/>
          </p:nvSpPr>
          <p:spPr bwMode="auto">
            <a:xfrm>
              <a:off x="2548" y="2389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63" name="Freeform 51"/>
            <p:cNvSpPr>
              <a:spLocks/>
            </p:cNvSpPr>
            <p:nvPr/>
          </p:nvSpPr>
          <p:spPr bwMode="auto">
            <a:xfrm>
              <a:off x="2305" y="2631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64" name="Freeform 52"/>
            <p:cNvSpPr>
              <a:spLocks/>
            </p:cNvSpPr>
            <p:nvPr/>
          </p:nvSpPr>
          <p:spPr bwMode="auto">
            <a:xfrm>
              <a:off x="2302" y="2644"/>
              <a:ext cx="18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7" y="0"/>
                </a:cxn>
                <a:cxn ang="0">
                  <a:pos x="1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8" h="252">
                  <a:moveTo>
                    <a:pt x="8" y="251"/>
                  </a:moveTo>
                  <a:lnTo>
                    <a:pt x="16" y="251"/>
                  </a:lnTo>
                  <a:lnTo>
                    <a:pt x="17" y="0"/>
                  </a:lnTo>
                  <a:lnTo>
                    <a:pt x="1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65" name="Freeform 53"/>
            <p:cNvSpPr>
              <a:spLocks/>
            </p:cNvSpPr>
            <p:nvPr/>
          </p:nvSpPr>
          <p:spPr bwMode="auto">
            <a:xfrm>
              <a:off x="2059" y="2887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66" name="Freeform 54"/>
            <p:cNvSpPr>
              <a:spLocks/>
            </p:cNvSpPr>
            <p:nvPr/>
          </p:nvSpPr>
          <p:spPr bwMode="auto">
            <a:xfrm>
              <a:off x="1465" y="3346"/>
              <a:ext cx="275" cy="278"/>
            </a:xfrm>
            <a:custGeom>
              <a:avLst/>
              <a:gdLst/>
              <a:ahLst/>
              <a:cxnLst>
                <a:cxn ang="0">
                  <a:pos x="4" y="109"/>
                </a:cxn>
                <a:cxn ang="0">
                  <a:pos x="0" y="136"/>
                </a:cxn>
                <a:cxn ang="0">
                  <a:pos x="1" y="163"/>
                </a:cxn>
                <a:cxn ang="0">
                  <a:pos x="8" y="189"/>
                </a:cxn>
                <a:cxn ang="0">
                  <a:pos x="19" y="212"/>
                </a:cxn>
                <a:cxn ang="0">
                  <a:pos x="34" y="234"/>
                </a:cxn>
                <a:cxn ang="0">
                  <a:pos x="54" y="252"/>
                </a:cxn>
                <a:cxn ang="0">
                  <a:pos x="77" y="265"/>
                </a:cxn>
                <a:cxn ang="0">
                  <a:pos x="103" y="274"/>
                </a:cxn>
                <a:cxn ang="0">
                  <a:pos x="130" y="277"/>
                </a:cxn>
                <a:cxn ang="0">
                  <a:pos x="157" y="275"/>
                </a:cxn>
                <a:cxn ang="0">
                  <a:pos x="182" y="268"/>
                </a:cxn>
                <a:cxn ang="0">
                  <a:pos x="206" y="256"/>
                </a:cxn>
                <a:cxn ang="0">
                  <a:pos x="227" y="239"/>
                </a:cxn>
                <a:cxn ang="0">
                  <a:pos x="245" y="219"/>
                </a:cxn>
                <a:cxn ang="0">
                  <a:pos x="260" y="195"/>
                </a:cxn>
                <a:cxn ang="0">
                  <a:pos x="270" y="168"/>
                </a:cxn>
                <a:cxn ang="0">
                  <a:pos x="274" y="141"/>
                </a:cxn>
                <a:cxn ang="0">
                  <a:pos x="272" y="114"/>
                </a:cxn>
                <a:cxn ang="0">
                  <a:pos x="266" y="88"/>
                </a:cxn>
                <a:cxn ang="0">
                  <a:pos x="255" y="65"/>
                </a:cxn>
                <a:cxn ang="0">
                  <a:pos x="240" y="43"/>
                </a:cxn>
                <a:cxn ang="0">
                  <a:pos x="220" y="26"/>
                </a:cxn>
                <a:cxn ang="0">
                  <a:pos x="197" y="12"/>
                </a:cxn>
                <a:cxn ang="0">
                  <a:pos x="171" y="3"/>
                </a:cxn>
                <a:cxn ang="0">
                  <a:pos x="144" y="0"/>
                </a:cxn>
                <a:cxn ang="0">
                  <a:pos x="117" y="2"/>
                </a:cxn>
                <a:cxn ang="0">
                  <a:pos x="92" y="9"/>
                </a:cxn>
                <a:cxn ang="0">
                  <a:pos x="68" y="21"/>
                </a:cxn>
                <a:cxn ang="0">
                  <a:pos x="46" y="38"/>
                </a:cxn>
                <a:cxn ang="0">
                  <a:pos x="28" y="58"/>
                </a:cxn>
                <a:cxn ang="0">
                  <a:pos x="14" y="82"/>
                </a:cxn>
              </a:cxnLst>
              <a:rect l="0" t="0" r="r" b="b"/>
              <a:pathLst>
                <a:path w="275" h="278">
                  <a:moveTo>
                    <a:pt x="8" y="95"/>
                  </a:moveTo>
                  <a:lnTo>
                    <a:pt x="4" y="109"/>
                  </a:lnTo>
                  <a:lnTo>
                    <a:pt x="1" y="123"/>
                  </a:lnTo>
                  <a:lnTo>
                    <a:pt x="0" y="136"/>
                  </a:lnTo>
                  <a:lnTo>
                    <a:pt x="0" y="150"/>
                  </a:lnTo>
                  <a:lnTo>
                    <a:pt x="1" y="163"/>
                  </a:lnTo>
                  <a:lnTo>
                    <a:pt x="4" y="176"/>
                  </a:lnTo>
                  <a:lnTo>
                    <a:pt x="8" y="189"/>
                  </a:lnTo>
                  <a:lnTo>
                    <a:pt x="13" y="201"/>
                  </a:lnTo>
                  <a:lnTo>
                    <a:pt x="19" y="212"/>
                  </a:lnTo>
                  <a:lnTo>
                    <a:pt x="26" y="223"/>
                  </a:lnTo>
                  <a:lnTo>
                    <a:pt x="34" y="234"/>
                  </a:lnTo>
                  <a:lnTo>
                    <a:pt x="44" y="243"/>
                  </a:lnTo>
                  <a:lnTo>
                    <a:pt x="54" y="252"/>
                  </a:lnTo>
                  <a:lnTo>
                    <a:pt x="65" y="258"/>
                  </a:lnTo>
                  <a:lnTo>
                    <a:pt x="77" y="265"/>
                  </a:lnTo>
                  <a:lnTo>
                    <a:pt x="90" y="270"/>
                  </a:lnTo>
                  <a:lnTo>
                    <a:pt x="103" y="274"/>
                  </a:lnTo>
                  <a:lnTo>
                    <a:pt x="117" y="276"/>
                  </a:lnTo>
                  <a:lnTo>
                    <a:pt x="130" y="277"/>
                  </a:lnTo>
                  <a:lnTo>
                    <a:pt x="144" y="277"/>
                  </a:lnTo>
                  <a:lnTo>
                    <a:pt x="157" y="275"/>
                  </a:lnTo>
                  <a:lnTo>
                    <a:pt x="169" y="272"/>
                  </a:lnTo>
                  <a:lnTo>
                    <a:pt x="182" y="268"/>
                  </a:lnTo>
                  <a:lnTo>
                    <a:pt x="194" y="262"/>
                  </a:lnTo>
                  <a:lnTo>
                    <a:pt x="206" y="256"/>
                  </a:lnTo>
                  <a:lnTo>
                    <a:pt x="217" y="248"/>
                  </a:lnTo>
                  <a:lnTo>
                    <a:pt x="227" y="239"/>
                  </a:lnTo>
                  <a:lnTo>
                    <a:pt x="237" y="230"/>
                  </a:lnTo>
                  <a:lnTo>
                    <a:pt x="245" y="219"/>
                  </a:lnTo>
                  <a:lnTo>
                    <a:pt x="253" y="207"/>
                  </a:lnTo>
                  <a:lnTo>
                    <a:pt x="260" y="195"/>
                  </a:lnTo>
                  <a:lnTo>
                    <a:pt x="266" y="182"/>
                  </a:lnTo>
                  <a:lnTo>
                    <a:pt x="270" y="168"/>
                  </a:lnTo>
                  <a:lnTo>
                    <a:pt x="272" y="154"/>
                  </a:lnTo>
                  <a:lnTo>
                    <a:pt x="274" y="141"/>
                  </a:lnTo>
                  <a:lnTo>
                    <a:pt x="274" y="127"/>
                  </a:lnTo>
                  <a:lnTo>
                    <a:pt x="272" y="114"/>
                  </a:lnTo>
                  <a:lnTo>
                    <a:pt x="270" y="101"/>
                  </a:lnTo>
                  <a:lnTo>
                    <a:pt x="266" y="88"/>
                  </a:lnTo>
                  <a:lnTo>
                    <a:pt x="261" y="76"/>
                  </a:lnTo>
                  <a:lnTo>
                    <a:pt x="255" y="65"/>
                  </a:lnTo>
                  <a:lnTo>
                    <a:pt x="248" y="54"/>
                  </a:lnTo>
                  <a:lnTo>
                    <a:pt x="240" y="43"/>
                  </a:lnTo>
                  <a:lnTo>
                    <a:pt x="230" y="34"/>
                  </a:lnTo>
                  <a:lnTo>
                    <a:pt x="220" y="26"/>
                  </a:lnTo>
                  <a:lnTo>
                    <a:pt x="209" y="19"/>
                  </a:lnTo>
                  <a:lnTo>
                    <a:pt x="197" y="12"/>
                  </a:lnTo>
                  <a:lnTo>
                    <a:pt x="184" y="7"/>
                  </a:lnTo>
                  <a:lnTo>
                    <a:pt x="171" y="3"/>
                  </a:lnTo>
                  <a:lnTo>
                    <a:pt x="157" y="1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2"/>
                  </a:lnTo>
                  <a:lnTo>
                    <a:pt x="105" y="5"/>
                  </a:lnTo>
                  <a:lnTo>
                    <a:pt x="92" y="9"/>
                  </a:lnTo>
                  <a:lnTo>
                    <a:pt x="80" y="15"/>
                  </a:lnTo>
                  <a:lnTo>
                    <a:pt x="68" y="21"/>
                  </a:lnTo>
                  <a:lnTo>
                    <a:pt x="57" y="29"/>
                  </a:lnTo>
                  <a:lnTo>
                    <a:pt x="46" y="38"/>
                  </a:lnTo>
                  <a:lnTo>
                    <a:pt x="37" y="47"/>
                  </a:lnTo>
                  <a:lnTo>
                    <a:pt x="28" y="58"/>
                  </a:lnTo>
                  <a:lnTo>
                    <a:pt x="20" y="70"/>
                  </a:lnTo>
                  <a:lnTo>
                    <a:pt x="14" y="82"/>
                  </a:lnTo>
                  <a:lnTo>
                    <a:pt x="8" y="9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67" name="Freeform 55"/>
            <p:cNvSpPr>
              <a:spLocks/>
            </p:cNvSpPr>
            <p:nvPr/>
          </p:nvSpPr>
          <p:spPr bwMode="auto">
            <a:xfrm>
              <a:off x="1459" y="3439"/>
              <a:ext cx="99" cy="184"/>
            </a:xfrm>
            <a:custGeom>
              <a:avLst/>
              <a:gdLst/>
              <a:ahLst/>
              <a:cxnLst>
                <a:cxn ang="0">
                  <a:pos x="94" y="183"/>
                </a:cxn>
                <a:cxn ang="0">
                  <a:pos x="94" y="183"/>
                </a:cxn>
                <a:cxn ang="0">
                  <a:pos x="81" y="178"/>
                </a:cxn>
                <a:cxn ang="0">
                  <a:pos x="68" y="171"/>
                </a:cxn>
                <a:cxn ang="0">
                  <a:pos x="56" y="164"/>
                </a:cxn>
                <a:cxn ang="0">
                  <a:pos x="45" y="155"/>
                </a:cxn>
                <a:cxn ang="0">
                  <a:pos x="35" y="145"/>
                </a:cxn>
                <a:cxn ang="0">
                  <a:pos x="27" y="134"/>
                </a:cxn>
                <a:cxn ang="0">
                  <a:pos x="19" y="123"/>
                </a:cxn>
                <a:cxn ang="0">
                  <a:pos x="13" y="111"/>
                </a:cxn>
                <a:cxn ang="0">
                  <a:pos x="8" y="98"/>
                </a:cxn>
                <a:cxn ang="0">
                  <a:pos x="4" y="85"/>
                </a:cxn>
                <a:cxn ang="0">
                  <a:pos x="1" y="71"/>
                </a:cxn>
                <a:cxn ang="0">
                  <a:pos x="0" y="57"/>
                </a:cxn>
                <a:cxn ang="0">
                  <a:pos x="0" y="43"/>
                </a:cxn>
                <a:cxn ang="0">
                  <a:pos x="1" y="29"/>
                </a:cxn>
                <a:cxn ang="0">
                  <a:pos x="4" y="14"/>
                </a:cxn>
                <a:cxn ang="0">
                  <a:pos x="8" y="0"/>
                </a:cxn>
                <a:cxn ang="0">
                  <a:pos x="20" y="4"/>
                </a:cxn>
                <a:cxn ang="0">
                  <a:pos x="16" y="18"/>
                </a:cxn>
                <a:cxn ang="0">
                  <a:pos x="13" y="30"/>
                </a:cxn>
                <a:cxn ang="0">
                  <a:pos x="12" y="43"/>
                </a:cxn>
                <a:cxn ang="0">
                  <a:pos x="12" y="56"/>
                </a:cxn>
                <a:cxn ang="0">
                  <a:pos x="13" y="69"/>
                </a:cxn>
                <a:cxn ang="0">
                  <a:pos x="16" y="81"/>
                </a:cxn>
                <a:cxn ang="0">
                  <a:pos x="20" y="94"/>
                </a:cxn>
                <a:cxn ang="0">
                  <a:pos x="25" y="105"/>
                </a:cxn>
                <a:cxn ang="0">
                  <a:pos x="31" y="116"/>
                </a:cxn>
                <a:cxn ang="0">
                  <a:pos x="37" y="126"/>
                </a:cxn>
                <a:cxn ang="0">
                  <a:pos x="46" y="137"/>
                </a:cxn>
                <a:cxn ang="0">
                  <a:pos x="54" y="145"/>
                </a:cxn>
                <a:cxn ang="0">
                  <a:pos x="64" y="153"/>
                </a:cxn>
                <a:cxn ang="0">
                  <a:pos x="75" y="160"/>
                </a:cxn>
                <a:cxn ang="0">
                  <a:pos x="86" y="166"/>
                </a:cxn>
                <a:cxn ang="0">
                  <a:pos x="98" y="171"/>
                </a:cxn>
                <a:cxn ang="0">
                  <a:pos x="98" y="171"/>
                </a:cxn>
                <a:cxn ang="0">
                  <a:pos x="94" y="183"/>
                </a:cxn>
              </a:cxnLst>
              <a:rect l="0" t="0" r="r" b="b"/>
              <a:pathLst>
                <a:path w="99" h="184">
                  <a:moveTo>
                    <a:pt x="94" y="183"/>
                  </a:moveTo>
                  <a:lnTo>
                    <a:pt x="94" y="183"/>
                  </a:lnTo>
                  <a:lnTo>
                    <a:pt x="81" y="178"/>
                  </a:lnTo>
                  <a:lnTo>
                    <a:pt x="68" y="171"/>
                  </a:lnTo>
                  <a:lnTo>
                    <a:pt x="56" y="164"/>
                  </a:lnTo>
                  <a:lnTo>
                    <a:pt x="45" y="155"/>
                  </a:lnTo>
                  <a:lnTo>
                    <a:pt x="35" y="145"/>
                  </a:lnTo>
                  <a:lnTo>
                    <a:pt x="27" y="134"/>
                  </a:lnTo>
                  <a:lnTo>
                    <a:pt x="19" y="123"/>
                  </a:lnTo>
                  <a:lnTo>
                    <a:pt x="13" y="111"/>
                  </a:lnTo>
                  <a:lnTo>
                    <a:pt x="8" y="98"/>
                  </a:lnTo>
                  <a:lnTo>
                    <a:pt x="4" y="85"/>
                  </a:lnTo>
                  <a:lnTo>
                    <a:pt x="1" y="71"/>
                  </a:lnTo>
                  <a:lnTo>
                    <a:pt x="0" y="57"/>
                  </a:lnTo>
                  <a:lnTo>
                    <a:pt x="0" y="43"/>
                  </a:lnTo>
                  <a:lnTo>
                    <a:pt x="1" y="29"/>
                  </a:lnTo>
                  <a:lnTo>
                    <a:pt x="4" y="14"/>
                  </a:lnTo>
                  <a:lnTo>
                    <a:pt x="8" y="0"/>
                  </a:lnTo>
                  <a:lnTo>
                    <a:pt x="20" y="4"/>
                  </a:lnTo>
                  <a:lnTo>
                    <a:pt x="16" y="18"/>
                  </a:lnTo>
                  <a:lnTo>
                    <a:pt x="13" y="30"/>
                  </a:lnTo>
                  <a:lnTo>
                    <a:pt x="12" y="43"/>
                  </a:lnTo>
                  <a:lnTo>
                    <a:pt x="12" y="56"/>
                  </a:lnTo>
                  <a:lnTo>
                    <a:pt x="13" y="69"/>
                  </a:lnTo>
                  <a:lnTo>
                    <a:pt x="16" y="81"/>
                  </a:lnTo>
                  <a:lnTo>
                    <a:pt x="20" y="94"/>
                  </a:lnTo>
                  <a:lnTo>
                    <a:pt x="25" y="105"/>
                  </a:lnTo>
                  <a:lnTo>
                    <a:pt x="31" y="116"/>
                  </a:lnTo>
                  <a:lnTo>
                    <a:pt x="37" y="126"/>
                  </a:lnTo>
                  <a:lnTo>
                    <a:pt x="46" y="137"/>
                  </a:lnTo>
                  <a:lnTo>
                    <a:pt x="54" y="145"/>
                  </a:lnTo>
                  <a:lnTo>
                    <a:pt x="64" y="153"/>
                  </a:lnTo>
                  <a:lnTo>
                    <a:pt x="75" y="160"/>
                  </a:lnTo>
                  <a:lnTo>
                    <a:pt x="86" y="166"/>
                  </a:lnTo>
                  <a:lnTo>
                    <a:pt x="98" y="171"/>
                  </a:lnTo>
                  <a:lnTo>
                    <a:pt x="94" y="18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68" name="Freeform 56"/>
            <p:cNvSpPr>
              <a:spLocks/>
            </p:cNvSpPr>
            <p:nvPr/>
          </p:nvSpPr>
          <p:spPr bwMode="auto">
            <a:xfrm>
              <a:off x="1553" y="3526"/>
              <a:ext cx="185" cy="104"/>
            </a:xfrm>
            <a:custGeom>
              <a:avLst/>
              <a:gdLst/>
              <a:ahLst/>
              <a:cxnLst>
                <a:cxn ang="0">
                  <a:pos x="184" y="4"/>
                </a:cxn>
                <a:cxn ang="0">
                  <a:pos x="184" y="4"/>
                </a:cxn>
                <a:cxn ang="0">
                  <a:pos x="178" y="18"/>
                </a:cxn>
                <a:cxn ang="0">
                  <a:pos x="171" y="31"/>
                </a:cxn>
                <a:cxn ang="0">
                  <a:pos x="163" y="43"/>
                </a:cxn>
                <a:cxn ang="0">
                  <a:pos x="153" y="54"/>
                </a:cxn>
                <a:cxn ang="0">
                  <a:pos x="144" y="64"/>
                </a:cxn>
                <a:cxn ang="0">
                  <a:pos x="133" y="73"/>
                </a:cxn>
                <a:cxn ang="0">
                  <a:pos x="121" y="81"/>
                </a:cxn>
                <a:cxn ang="0">
                  <a:pos x="109" y="88"/>
                </a:cxn>
                <a:cxn ang="0">
                  <a:pos x="96" y="93"/>
                </a:cxn>
                <a:cxn ang="0">
                  <a:pos x="83" y="98"/>
                </a:cxn>
                <a:cxn ang="0">
                  <a:pos x="70" y="101"/>
                </a:cxn>
                <a:cxn ang="0">
                  <a:pos x="56" y="103"/>
                </a:cxn>
                <a:cxn ang="0">
                  <a:pos x="42" y="103"/>
                </a:cxn>
                <a:cxn ang="0">
                  <a:pos x="28" y="103"/>
                </a:cxn>
                <a:cxn ang="0">
                  <a:pos x="14" y="100"/>
                </a:cxn>
                <a:cxn ang="0">
                  <a:pos x="0" y="96"/>
                </a:cxn>
                <a:cxn ang="0">
                  <a:pos x="4" y="84"/>
                </a:cxn>
                <a:cxn ang="0">
                  <a:pos x="17" y="88"/>
                </a:cxn>
                <a:cxn ang="0">
                  <a:pos x="29" y="90"/>
                </a:cxn>
                <a:cxn ang="0">
                  <a:pos x="42" y="91"/>
                </a:cxn>
                <a:cxn ang="0">
                  <a:pos x="55" y="91"/>
                </a:cxn>
                <a:cxn ang="0">
                  <a:pos x="68" y="89"/>
                </a:cxn>
                <a:cxn ang="0">
                  <a:pos x="80" y="85"/>
                </a:cxn>
                <a:cxn ang="0">
                  <a:pos x="92" y="82"/>
                </a:cxn>
                <a:cxn ang="0">
                  <a:pos x="103" y="76"/>
                </a:cxn>
                <a:cxn ang="0">
                  <a:pos x="114" y="70"/>
                </a:cxn>
                <a:cxn ang="0">
                  <a:pos x="125" y="63"/>
                </a:cxn>
                <a:cxn ang="0">
                  <a:pos x="134" y="55"/>
                </a:cxn>
                <a:cxn ang="0">
                  <a:pos x="144" y="46"/>
                </a:cxn>
                <a:cxn ang="0">
                  <a:pos x="152" y="35"/>
                </a:cxn>
                <a:cxn ang="0">
                  <a:pos x="160" y="24"/>
                </a:cxn>
                <a:cxn ang="0">
                  <a:pos x="166" y="12"/>
                </a:cxn>
                <a:cxn ang="0">
                  <a:pos x="171" y="0"/>
                </a:cxn>
                <a:cxn ang="0">
                  <a:pos x="171" y="0"/>
                </a:cxn>
                <a:cxn ang="0">
                  <a:pos x="184" y="4"/>
                </a:cxn>
              </a:cxnLst>
              <a:rect l="0" t="0" r="r" b="b"/>
              <a:pathLst>
                <a:path w="185" h="104">
                  <a:moveTo>
                    <a:pt x="184" y="4"/>
                  </a:moveTo>
                  <a:lnTo>
                    <a:pt x="184" y="4"/>
                  </a:lnTo>
                  <a:lnTo>
                    <a:pt x="178" y="18"/>
                  </a:lnTo>
                  <a:lnTo>
                    <a:pt x="171" y="31"/>
                  </a:lnTo>
                  <a:lnTo>
                    <a:pt x="163" y="43"/>
                  </a:lnTo>
                  <a:lnTo>
                    <a:pt x="153" y="54"/>
                  </a:lnTo>
                  <a:lnTo>
                    <a:pt x="144" y="64"/>
                  </a:lnTo>
                  <a:lnTo>
                    <a:pt x="133" y="73"/>
                  </a:lnTo>
                  <a:lnTo>
                    <a:pt x="121" y="81"/>
                  </a:lnTo>
                  <a:lnTo>
                    <a:pt x="109" y="88"/>
                  </a:lnTo>
                  <a:lnTo>
                    <a:pt x="96" y="93"/>
                  </a:lnTo>
                  <a:lnTo>
                    <a:pt x="83" y="98"/>
                  </a:lnTo>
                  <a:lnTo>
                    <a:pt x="70" y="101"/>
                  </a:lnTo>
                  <a:lnTo>
                    <a:pt x="56" y="103"/>
                  </a:lnTo>
                  <a:lnTo>
                    <a:pt x="42" y="103"/>
                  </a:lnTo>
                  <a:lnTo>
                    <a:pt x="28" y="103"/>
                  </a:lnTo>
                  <a:lnTo>
                    <a:pt x="14" y="100"/>
                  </a:lnTo>
                  <a:lnTo>
                    <a:pt x="0" y="96"/>
                  </a:lnTo>
                  <a:lnTo>
                    <a:pt x="4" y="84"/>
                  </a:lnTo>
                  <a:lnTo>
                    <a:pt x="17" y="88"/>
                  </a:lnTo>
                  <a:lnTo>
                    <a:pt x="29" y="90"/>
                  </a:lnTo>
                  <a:lnTo>
                    <a:pt x="42" y="91"/>
                  </a:lnTo>
                  <a:lnTo>
                    <a:pt x="55" y="91"/>
                  </a:lnTo>
                  <a:lnTo>
                    <a:pt x="68" y="89"/>
                  </a:lnTo>
                  <a:lnTo>
                    <a:pt x="80" y="85"/>
                  </a:lnTo>
                  <a:lnTo>
                    <a:pt x="92" y="82"/>
                  </a:lnTo>
                  <a:lnTo>
                    <a:pt x="103" y="76"/>
                  </a:lnTo>
                  <a:lnTo>
                    <a:pt x="114" y="70"/>
                  </a:lnTo>
                  <a:lnTo>
                    <a:pt x="125" y="63"/>
                  </a:lnTo>
                  <a:lnTo>
                    <a:pt x="134" y="55"/>
                  </a:lnTo>
                  <a:lnTo>
                    <a:pt x="144" y="46"/>
                  </a:lnTo>
                  <a:lnTo>
                    <a:pt x="152" y="35"/>
                  </a:lnTo>
                  <a:lnTo>
                    <a:pt x="160" y="24"/>
                  </a:lnTo>
                  <a:lnTo>
                    <a:pt x="166" y="12"/>
                  </a:lnTo>
                  <a:lnTo>
                    <a:pt x="171" y="0"/>
                  </a:lnTo>
                  <a:lnTo>
                    <a:pt x="184" y="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69" name="Freeform 57"/>
            <p:cNvSpPr>
              <a:spLocks/>
            </p:cNvSpPr>
            <p:nvPr/>
          </p:nvSpPr>
          <p:spPr bwMode="auto">
            <a:xfrm>
              <a:off x="1647" y="3347"/>
              <a:ext cx="99" cy="184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17" y="6"/>
                </a:cxn>
                <a:cxn ang="0">
                  <a:pos x="30" y="12"/>
                </a:cxn>
                <a:cxn ang="0">
                  <a:pos x="42" y="19"/>
                </a:cxn>
                <a:cxn ang="0">
                  <a:pos x="52" y="29"/>
                </a:cxn>
                <a:cxn ang="0">
                  <a:pos x="62" y="38"/>
                </a:cxn>
                <a:cxn ang="0">
                  <a:pos x="71" y="49"/>
                </a:cxn>
                <a:cxn ang="0">
                  <a:pos x="78" y="60"/>
                </a:cxn>
                <a:cxn ang="0">
                  <a:pos x="85" y="72"/>
                </a:cxn>
                <a:cxn ang="0">
                  <a:pos x="90" y="85"/>
                </a:cxn>
                <a:cxn ang="0">
                  <a:pos x="94" y="98"/>
                </a:cxn>
                <a:cxn ang="0">
                  <a:pos x="97" y="112"/>
                </a:cxn>
                <a:cxn ang="0">
                  <a:pos x="98" y="126"/>
                </a:cxn>
                <a:cxn ang="0">
                  <a:pos x="98" y="140"/>
                </a:cxn>
                <a:cxn ang="0">
                  <a:pos x="97" y="154"/>
                </a:cxn>
                <a:cxn ang="0">
                  <a:pos x="94" y="169"/>
                </a:cxn>
                <a:cxn ang="0">
                  <a:pos x="90" y="183"/>
                </a:cxn>
                <a:cxn ang="0">
                  <a:pos x="77" y="179"/>
                </a:cxn>
                <a:cxn ang="0">
                  <a:pos x="81" y="165"/>
                </a:cxn>
                <a:cxn ang="0">
                  <a:pos x="84" y="153"/>
                </a:cxn>
                <a:cxn ang="0">
                  <a:pos x="85" y="140"/>
                </a:cxn>
                <a:cxn ang="0">
                  <a:pos x="85" y="127"/>
                </a:cxn>
                <a:cxn ang="0">
                  <a:pos x="84" y="114"/>
                </a:cxn>
                <a:cxn ang="0">
                  <a:pos x="81" y="102"/>
                </a:cxn>
                <a:cxn ang="0">
                  <a:pos x="78" y="90"/>
                </a:cxn>
                <a:cxn ang="0">
                  <a:pos x="73" y="78"/>
                </a:cxn>
                <a:cxn ang="0">
                  <a:pos x="67" y="67"/>
                </a:cxn>
                <a:cxn ang="0">
                  <a:pos x="61" y="56"/>
                </a:cxn>
                <a:cxn ang="0">
                  <a:pos x="53" y="47"/>
                </a:cxn>
                <a:cxn ang="0">
                  <a:pos x="43" y="38"/>
                </a:cxn>
                <a:cxn ang="0">
                  <a:pos x="34" y="30"/>
                </a:cxn>
                <a:cxn ang="0">
                  <a:pos x="23" y="23"/>
                </a:cxn>
                <a:cxn ang="0">
                  <a:pos x="12" y="17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0"/>
                </a:cxn>
              </a:cxnLst>
              <a:rect l="0" t="0" r="r" b="b"/>
              <a:pathLst>
                <a:path w="99" h="184">
                  <a:moveTo>
                    <a:pt x="4" y="0"/>
                  </a:moveTo>
                  <a:lnTo>
                    <a:pt x="4" y="0"/>
                  </a:lnTo>
                  <a:lnTo>
                    <a:pt x="17" y="6"/>
                  </a:lnTo>
                  <a:lnTo>
                    <a:pt x="30" y="12"/>
                  </a:lnTo>
                  <a:lnTo>
                    <a:pt x="42" y="19"/>
                  </a:lnTo>
                  <a:lnTo>
                    <a:pt x="52" y="29"/>
                  </a:lnTo>
                  <a:lnTo>
                    <a:pt x="62" y="38"/>
                  </a:lnTo>
                  <a:lnTo>
                    <a:pt x="71" y="49"/>
                  </a:lnTo>
                  <a:lnTo>
                    <a:pt x="78" y="60"/>
                  </a:lnTo>
                  <a:lnTo>
                    <a:pt x="85" y="72"/>
                  </a:lnTo>
                  <a:lnTo>
                    <a:pt x="90" y="85"/>
                  </a:lnTo>
                  <a:lnTo>
                    <a:pt x="94" y="98"/>
                  </a:lnTo>
                  <a:lnTo>
                    <a:pt x="97" y="112"/>
                  </a:lnTo>
                  <a:lnTo>
                    <a:pt x="98" y="126"/>
                  </a:lnTo>
                  <a:lnTo>
                    <a:pt x="98" y="140"/>
                  </a:lnTo>
                  <a:lnTo>
                    <a:pt x="97" y="154"/>
                  </a:lnTo>
                  <a:lnTo>
                    <a:pt x="94" y="169"/>
                  </a:lnTo>
                  <a:lnTo>
                    <a:pt x="90" y="183"/>
                  </a:lnTo>
                  <a:lnTo>
                    <a:pt x="77" y="179"/>
                  </a:lnTo>
                  <a:lnTo>
                    <a:pt x="81" y="165"/>
                  </a:lnTo>
                  <a:lnTo>
                    <a:pt x="84" y="153"/>
                  </a:lnTo>
                  <a:lnTo>
                    <a:pt x="85" y="140"/>
                  </a:lnTo>
                  <a:lnTo>
                    <a:pt x="85" y="127"/>
                  </a:lnTo>
                  <a:lnTo>
                    <a:pt x="84" y="114"/>
                  </a:lnTo>
                  <a:lnTo>
                    <a:pt x="81" y="102"/>
                  </a:lnTo>
                  <a:lnTo>
                    <a:pt x="78" y="90"/>
                  </a:lnTo>
                  <a:lnTo>
                    <a:pt x="73" y="78"/>
                  </a:lnTo>
                  <a:lnTo>
                    <a:pt x="67" y="67"/>
                  </a:lnTo>
                  <a:lnTo>
                    <a:pt x="61" y="56"/>
                  </a:lnTo>
                  <a:lnTo>
                    <a:pt x="53" y="47"/>
                  </a:lnTo>
                  <a:lnTo>
                    <a:pt x="43" y="38"/>
                  </a:lnTo>
                  <a:lnTo>
                    <a:pt x="34" y="30"/>
                  </a:lnTo>
                  <a:lnTo>
                    <a:pt x="23" y="23"/>
                  </a:lnTo>
                  <a:lnTo>
                    <a:pt x="12" y="17"/>
                  </a:lnTo>
                  <a:lnTo>
                    <a:pt x="0" y="12"/>
                  </a:lnTo>
                  <a:lnTo>
                    <a:pt x="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70" name="Freeform 58"/>
            <p:cNvSpPr>
              <a:spLocks/>
            </p:cNvSpPr>
            <p:nvPr/>
          </p:nvSpPr>
          <p:spPr bwMode="auto">
            <a:xfrm>
              <a:off x="1467" y="3340"/>
              <a:ext cx="185" cy="10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99"/>
                </a:cxn>
                <a:cxn ang="0">
                  <a:pos x="6" y="85"/>
                </a:cxn>
                <a:cxn ang="0">
                  <a:pos x="12" y="72"/>
                </a:cxn>
                <a:cxn ang="0">
                  <a:pos x="21" y="60"/>
                </a:cxn>
                <a:cxn ang="0">
                  <a:pos x="30" y="49"/>
                </a:cxn>
                <a:cxn ang="0">
                  <a:pos x="40" y="39"/>
                </a:cxn>
                <a:cxn ang="0">
                  <a:pos x="51" y="30"/>
                </a:cxn>
                <a:cxn ang="0">
                  <a:pos x="62" y="22"/>
                </a:cxn>
                <a:cxn ang="0">
                  <a:pos x="75" y="15"/>
                </a:cxn>
                <a:cxn ang="0">
                  <a:pos x="88" y="9"/>
                </a:cxn>
                <a:cxn ang="0">
                  <a:pos x="101" y="5"/>
                </a:cxn>
                <a:cxn ang="0">
                  <a:pos x="114" y="2"/>
                </a:cxn>
                <a:cxn ang="0">
                  <a:pos x="128" y="0"/>
                </a:cxn>
                <a:cxn ang="0">
                  <a:pos x="142" y="0"/>
                </a:cxn>
                <a:cxn ang="0">
                  <a:pos x="156" y="0"/>
                </a:cxn>
                <a:cxn ang="0">
                  <a:pos x="170" y="3"/>
                </a:cxn>
                <a:cxn ang="0">
                  <a:pos x="184" y="7"/>
                </a:cxn>
                <a:cxn ang="0">
                  <a:pos x="180" y="19"/>
                </a:cxn>
                <a:cxn ang="0">
                  <a:pos x="167" y="15"/>
                </a:cxn>
                <a:cxn ang="0">
                  <a:pos x="155" y="13"/>
                </a:cxn>
                <a:cxn ang="0">
                  <a:pos x="142" y="13"/>
                </a:cxn>
                <a:cxn ang="0">
                  <a:pos x="129" y="13"/>
                </a:cxn>
                <a:cxn ang="0">
                  <a:pos x="116" y="14"/>
                </a:cxn>
                <a:cxn ang="0">
                  <a:pos x="104" y="18"/>
                </a:cxn>
                <a:cxn ang="0">
                  <a:pos x="92" y="22"/>
                </a:cxn>
                <a:cxn ang="0">
                  <a:pos x="81" y="26"/>
                </a:cxn>
                <a:cxn ang="0">
                  <a:pos x="69" y="33"/>
                </a:cxn>
                <a:cxn ang="0">
                  <a:pos x="59" y="40"/>
                </a:cxn>
                <a:cxn ang="0">
                  <a:pos x="49" y="48"/>
                </a:cxn>
                <a:cxn ang="0">
                  <a:pos x="39" y="57"/>
                </a:cxn>
                <a:cxn ang="0">
                  <a:pos x="31" y="68"/>
                </a:cxn>
                <a:cxn ang="0">
                  <a:pos x="24" y="79"/>
                </a:cxn>
                <a:cxn ang="0">
                  <a:pos x="17" y="91"/>
                </a:cxn>
                <a:cxn ang="0">
                  <a:pos x="12" y="103"/>
                </a:cxn>
                <a:cxn ang="0">
                  <a:pos x="12" y="103"/>
                </a:cxn>
                <a:cxn ang="0">
                  <a:pos x="0" y="99"/>
                </a:cxn>
              </a:cxnLst>
              <a:rect l="0" t="0" r="r" b="b"/>
              <a:pathLst>
                <a:path w="185" h="104">
                  <a:moveTo>
                    <a:pt x="0" y="99"/>
                  </a:moveTo>
                  <a:lnTo>
                    <a:pt x="0" y="99"/>
                  </a:lnTo>
                  <a:lnTo>
                    <a:pt x="6" y="85"/>
                  </a:lnTo>
                  <a:lnTo>
                    <a:pt x="12" y="72"/>
                  </a:lnTo>
                  <a:lnTo>
                    <a:pt x="21" y="60"/>
                  </a:lnTo>
                  <a:lnTo>
                    <a:pt x="30" y="49"/>
                  </a:lnTo>
                  <a:lnTo>
                    <a:pt x="40" y="39"/>
                  </a:lnTo>
                  <a:lnTo>
                    <a:pt x="51" y="30"/>
                  </a:lnTo>
                  <a:lnTo>
                    <a:pt x="62" y="22"/>
                  </a:lnTo>
                  <a:lnTo>
                    <a:pt x="75" y="15"/>
                  </a:lnTo>
                  <a:lnTo>
                    <a:pt x="88" y="9"/>
                  </a:lnTo>
                  <a:lnTo>
                    <a:pt x="101" y="5"/>
                  </a:lnTo>
                  <a:lnTo>
                    <a:pt x="114" y="2"/>
                  </a:lnTo>
                  <a:lnTo>
                    <a:pt x="128" y="0"/>
                  </a:lnTo>
                  <a:lnTo>
                    <a:pt x="142" y="0"/>
                  </a:lnTo>
                  <a:lnTo>
                    <a:pt x="156" y="0"/>
                  </a:lnTo>
                  <a:lnTo>
                    <a:pt x="170" y="3"/>
                  </a:lnTo>
                  <a:lnTo>
                    <a:pt x="184" y="7"/>
                  </a:lnTo>
                  <a:lnTo>
                    <a:pt x="180" y="19"/>
                  </a:lnTo>
                  <a:lnTo>
                    <a:pt x="167" y="15"/>
                  </a:lnTo>
                  <a:lnTo>
                    <a:pt x="155" y="13"/>
                  </a:lnTo>
                  <a:lnTo>
                    <a:pt x="142" y="13"/>
                  </a:lnTo>
                  <a:lnTo>
                    <a:pt x="129" y="13"/>
                  </a:lnTo>
                  <a:lnTo>
                    <a:pt x="116" y="14"/>
                  </a:lnTo>
                  <a:lnTo>
                    <a:pt x="104" y="18"/>
                  </a:lnTo>
                  <a:lnTo>
                    <a:pt x="92" y="22"/>
                  </a:lnTo>
                  <a:lnTo>
                    <a:pt x="81" y="26"/>
                  </a:lnTo>
                  <a:lnTo>
                    <a:pt x="69" y="33"/>
                  </a:lnTo>
                  <a:lnTo>
                    <a:pt x="59" y="40"/>
                  </a:lnTo>
                  <a:lnTo>
                    <a:pt x="49" y="48"/>
                  </a:lnTo>
                  <a:lnTo>
                    <a:pt x="39" y="57"/>
                  </a:lnTo>
                  <a:lnTo>
                    <a:pt x="31" y="68"/>
                  </a:lnTo>
                  <a:lnTo>
                    <a:pt x="24" y="79"/>
                  </a:lnTo>
                  <a:lnTo>
                    <a:pt x="17" y="91"/>
                  </a:lnTo>
                  <a:lnTo>
                    <a:pt x="12" y="103"/>
                  </a:lnTo>
                  <a:lnTo>
                    <a:pt x="0" y="9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71" name="Freeform 59"/>
            <p:cNvSpPr>
              <a:spLocks/>
            </p:cNvSpPr>
            <p:nvPr/>
          </p:nvSpPr>
          <p:spPr bwMode="auto">
            <a:xfrm>
              <a:off x="1975" y="1212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72" name="Freeform 60"/>
            <p:cNvSpPr>
              <a:spLocks/>
            </p:cNvSpPr>
            <p:nvPr/>
          </p:nvSpPr>
          <p:spPr bwMode="auto">
            <a:xfrm>
              <a:off x="1732" y="1204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73" name="Freeform 61"/>
            <p:cNvSpPr>
              <a:spLocks/>
            </p:cNvSpPr>
            <p:nvPr/>
          </p:nvSpPr>
          <p:spPr bwMode="auto">
            <a:xfrm>
              <a:off x="1975" y="1212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74" name="Freeform 62"/>
            <p:cNvSpPr>
              <a:spLocks/>
            </p:cNvSpPr>
            <p:nvPr/>
          </p:nvSpPr>
          <p:spPr bwMode="auto">
            <a:xfrm>
              <a:off x="1732" y="1204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75" name="Freeform 63"/>
            <p:cNvSpPr>
              <a:spLocks/>
            </p:cNvSpPr>
            <p:nvPr/>
          </p:nvSpPr>
          <p:spPr bwMode="auto">
            <a:xfrm>
              <a:off x="1729" y="956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76" name="Freeform 64"/>
            <p:cNvSpPr>
              <a:spLocks/>
            </p:cNvSpPr>
            <p:nvPr/>
          </p:nvSpPr>
          <p:spPr bwMode="auto">
            <a:xfrm>
              <a:off x="1486" y="948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77" name="Freeform 65"/>
            <p:cNvSpPr>
              <a:spLocks/>
            </p:cNvSpPr>
            <p:nvPr/>
          </p:nvSpPr>
          <p:spPr bwMode="auto">
            <a:xfrm>
              <a:off x="2461" y="1719"/>
              <a:ext cx="18" cy="25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17" y="250"/>
                </a:cxn>
                <a:cxn ang="0">
                  <a:pos x="17" y="0"/>
                </a:cxn>
                <a:cxn ang="0">
                  <a:pos x="8" y="0"/>
                </a:cxn>
              </a:cxnLst>
              <a:rect l="0" t="0" r="r" b="b"/>
              <a:pathLst>
                <a:path w="18" h="251">
                  <a:moveTo>
                    <a:pt x="8" y="0"/>
                  </a:moveTo>
                  <a:lnTo>
                    <a:pt x="0" y="0"/>
                  </a:lnTo>
                  <a:lnTo>
                    <a:pt x="0" y="250"/>
                  </a:lnTo>
                  <a:lnTo>
                    <a:pt x="17" y="250"/>
                  </a:lnTo>
                  <a:lnTo>
                    <a:pt x="17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78" name="Freeform 66"/>
            <p:cNvSpPr>
              <a:spLocks/>
            </p:cNvSpPr>
            <p:nvPr/>
          </p:nvSpPr>
          <p:spPr bwMode="auto">
            <a:xfrm>
              <a:off x="2219" y="1710"/>
              <a:ext cx="251" cy="1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17"/>
                </a:cxn>
                <a:cxn ang="0">
                  <a:pos x="250" y="17"/>
                </a:cxn>
                <a:cxn ang="0">
                  <a:pos x="250" y="0"/>
                </a:cxn>
                <a:cxn ang="0">
                  <a:pos x="0" y="0"/>
                </a:cxn>
                <a:cxn ang="0">
                  <a:pos x="0" y="9"/>
                </a:cxn>
              </a:cxnLst>
              <a:rect l="0" t="0" r="r" b="b"/>
              <a:pathLst>
                <a:path w="251" h="18">
                  <a:moveTo>
                    <a:pt x="0" y="9"/>
                  </a:moveTo>
                  <a:lnTo>
                    <a:pt x="0" y="17"/>
                  </a:lnTo>
                  <a:lnTo>
                    <a:pt x="250" y="17"/>
                  </a:lnTo>
                  <a:lnTo>
                    <a:pt x="250" y="0"/>
                  </a:lnTo>
                  <a:lnTo>
                    <a:pt x="0" y="0"/>
                  </a:lnTo>
                  <a:lnTo>
                    <a:pt x="0" y="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79" name="Freeform 67"/>
            <p:cNvSpPr>
              <a:spLocks/>
            </p:cNvSpPr>
            <p:nvPr/>
          </p:nvSpPr>
          <p:spPr bwMode="auto">
            <a:xfrm>
              <a:off x="2461" y="1719"/>
              <a:ext cx="18" cy="25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17" y="250"/>
                </a:cxn>
                <a:cxn ang="0">
                  <a:pos x="17" y="0"/>
                </a:cxn>
                <a:cxn ang="0">
                  <a:pos x="8" y="0"/>
                </a:cxn>
              </a:cxnLst>
              <a:rect l="0" t="0" r="r" b="b"/>
              <a:pathLst>
                <a:path w="18" h="251">
                  <a:moveTo>
                    <a:pt x="8" y="0"/>
                  </a:moveTo>
                  <a:lnTo>
                    <a:pt x="0" y="0"/>
                  </a:lnTo>
                  <a:lnTo>
                    <a:pt x="0" y="250"/>
                  </a:lnTo>
                  <a:lnTo>
                    <a:pt x="17" y="250"/>
                  </a:lnTo>
                  <a:lnTo>
                    <a:pt x="17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80" name="Freeform 68"/>
            <p:cNvSpPr>
              <a:spLocks/>
            </p:cNvSpPr>
            <p:nvPr/>
          </p:nvSpPr>
          <p:spPr bwMode="auto">
            <a:xfrm>
              <a:off x="2219" y="1710"/>
              <a:ext cx="251" cy="1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17"/>
                </a:cxn>
                <a:cxn ang="0">
                  <a:pos x="250" y="17"/>
                </a:cxn>
                <a:cxn ang="0">
                  <a:pos x="250" y="0"/>
                </a:cxn>
                <a:cxn ang="0">
                  <a:pos x="0" y="0"/>
                </a:cxn>
                <a:cxn ang="0">
                  <a:pos x="0" y="9"/>
                </a:cxn>
              </a:cxnLst>
              <a:rect l="0" t="0" r="r" b="b"/>
              <a:pathLst>
                <a:path w="251" h="18">
                  <a:moveTo>
                    <a:pt x="0" y="9"/>
                  </a:moveTo>
                  <a:lnTo>
                    <a:pt x="0" y="17"/>
                  </a:lnTo>
                  <a:lnTo>
                    <a:pt x="250" y="17"/>
                  </a:lnTo>
                  <a:lnTo>
                    <a:pt x="250" y="0"/>
                  </a:lnTo>
                  <a:lnTo>
                    <a:pt x="0" y="0"/>
                  </a:lnTo>
                  <a:lnTo>
                    <a:pt x="0" y="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81" name="Freeform 69"/>
            <p:cNvSpPr>
              <a:spLocks/>
            </p:cNvSpPr>
            <p:nvPr/>
          </p:nvSpPr>
          <p:spPr bwMode="auto">
            <a:xfrm>
              <a:off x="2216" y="1463"/>
              <a:ext cx="18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7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8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7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82" name="Freeform 70"/>
            <p:cNvSpPr>
              <a:spLocks/>
            </p:cNvSpPr>
            <p:nvPr/>
          </p:nvSpPr>
          <p:spPr bwMode="auto">
            <a:xfrm>
              <a:off x="1973" y="1455"/>
              <a:ext cx="252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252" h="17">
                  <a:moveTo>
                    <a:pt x="0" y="8"/>
                  </a:moveTo>
                  <a:lnTo>
                    <a:pt x="0" y="16"/>
                  </a:lnTo>
                  <a:lnTo>
                    <a:pt x="251" y="16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83" name="Freeform 71"/>
            <p:cNvSpPr>
              <a:spLocks/>
            </p:cNvSpPr>
            <p:nvPr/>
          </p:nvSpPr>
          <p:spPr bwMode="auto">
            <a:xfrm>
              <a:off x="1379" y="735"/>
              <a:ext cx="274" cy="278"/>
            </a:xfrm>
            <a:custGeom>
              <a:avLst/>
              <a:gdLst/>
              <a:ahLst/>
              <a:cxnLst>
                <a:cxn ang="0">
                  <a:pos x="4" y="168"/>
                </a:cxn>
                <a:cxn ang="0">
                  <a:pos x="0" y="141"/>
                </a:cxn>
                <a:cxn ang="0">
                  <a:pos x="1" y="114"/>
                </a:cxn>
                <a:cxn ang="0">
                  <a:pos x="8" y="88"/>
                </a:cxn>
                <a:cxn ang="0">
                  <a:pos x="19" y="64"/>
                </a:cxn>
                <a:cxn ang="0">
                  <a:pos x="34" y="43"/>
                </a:cxn>
                <a:cxn ang="0">
                  <a:pos x="54" y="25"/>
                </a:cxn>
                <a:cxn ang="0">
                  <a:pos x="77" y="12"/>
                </a:cxn>
                <a:cxn ang="0">
                  <a:pos x="103" y="3"/>
                </a:cxn>
                <a:cxn ang="0">
                  <a:pos x="130" y="0"/>
                </a:cxn>
                <a:cxn ang="0">
                  <a:pos x="157" y="2"/>
                </a:cxn>
                <a:cxn ang="0">
                  <a:pos x="182" y="9"/>
                </a:cxn>
                <a:cxn ang="0">
                  <a:pos x="205" y="21"/>
                </a:cxn>
                <a:cxn ang="0">
                  <a:pos x="227" y="37"/>
                </a:cxn>
                <a:cxn ang="0">
                  <a:pos x="245" y="58"/>
                </a:cxn>
                <a:cxn ang="0">
                  <a:pos x="260" y="82"/>
                </a:cxn>
                <a:cxn ang="0">
                  <a:pos x="269" y="109"/>
                </a:cxn>
                <a:cxn ang="0">
                  <a:pos x="273" y="136"/>
                </a:cxn>
                <a:cxn ang="0">
                  <a:pos x="272" y="163"/>
                </a:cxn>
                <a:cxn ang="0">
                  <a:pos x="266" y="189"/>
                </a:cxn>
                <a:cxn ang="0">
                  <a:pos x="254" y="212"/>
                </a:cxn>
                <a:cxn ang="0">
                  <a:pos x="239" y="234"/>
                </a:cxn>
                <a:cxn ang="0">
                  <a:pos x="220" y="251"/>
                </a:cxn>
                <a:cxn ang="0">
                  <a:pos x="196" y="265"/>
                </a:cxn>
                <a:cxn ang="0">
                  <a:pos x="170" y="274"/>
                </a:cxn>
                <a:cxn ang="0">
                  <a:pos x="143" y="277"/>
                </a:cxn>
                <a:cxn ang="0">
                  <a:pos x="117" y="275"/>
                </a:cxn>
                <a:cxn ang="0">
                  <a:pos x="92" y="267"/>
                </a:cxn>
                <a:cxn ang="0">
                  <a:pos x="67" y="255"/>
                </a:cxn>
                <a:cxn ang="0">
                  <a:pos x="46" y="239"/>
                </a:cxn>
                <a:cxn ang="0">
                  <a:pos x="28" y="219"/>
                </a:cxn>
                <a:cxn ang="0">
                  <a:pos x="13" y="195"/>
                </a:cxn>
              </a:cxnLst>
              <a:rect l="0" t="0" r="r" b="b"/>
              <a:pathLst>
                <a:path w="274" h="278">
                  <a:moveTo>
                    <a:pt x="8" y="182"/>
                  </a:moveTo>
                  <a:lnTo>
                    <a:pt x="4" y="168"/>
                  </a:lnTo>
                  <a:lnTo>
                    <a:pt x="1" y="154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1" y="114"/>
                  </a:lnTo>
                  <a:lnTo>
                    <a:pt x="4" y="101"/>
                  </a:lnTo>
                  <a:lnTo>
                    <a:pt x="8" y="88"/>
                  </a:lnTo>
                  <a:lnTo>
                    <a:pt x="13" y="76"/>
                  </a:lnTo>
                  <a:lnTo>
                    <a:pt x="19" y="64"/>
                  </a:lnTo>
                  <a:lnTo>
                    <a:pt x="26" y="53"/>
                  </a:lnTo>
                  <a:lnTo>
                    <a:pt x="34" y="43"/>
                  </a:lnTo>
                  <a:lnTo>
                    <a:pt x="43" y="34"/>
                  </a:lnTo>
                  <a:lnTo>
                    <a:pt x="54" y="25"/>
                  </a:lnTo>
                  <a:lnTo>
                    <a:pt x="65" y="18"/>
                  </a:lnTo>
                  <a:lnTo>
                    <a:pt x="77" y="12"/>
                  </a:lnTo>
                  <a:lnTo>
                    <a:pt x="90" y="7"/>
                  </a:lnTo>
                  <a:lnTo>
                    <a:pt x="103" y="3"/>
                  </a:lnTo>
                  <a:lnTo>
                    <a:pt x="116" y="1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7" y="2"/>
                  </a:lnTo>
                  <a:lnTo>
                    <a:pt x="169" y="5"/>
                  </a:lnTo>
                  <a:lnTo>
                    <a:pt x="182" y="9"/>
                  </a:lnTo>
                  <a:lnTo>
                    <a:pt x="194" y="14"/>
                  </a:lnTo>
                  <a:lnTo>
                    <a:pt x="205" y="21"/>
                  </a:lnTo>
                  <a:lnTo>
                    <a:pt x="216" y="29"/>
                  </a:lnTo>
                  <a:lnTo>
                    <a:pt x="227" y="37"/>
                  </a:lnTo>
                  <a:lnTo>
                    <a:pt x="237" y="47"/>
                  </a:lnTo>
                  <a:lnTo>
                    <a:pt x="245" y="58"/>
                  </a:lnTo>
                  <a:lnTo>
                    <a:pt x="253" y="70"/>
                  </a:lnTo>
                  <a:lnTo>
                    <a:pt x="260" y="82"/>
                  </a:lnTo>
                  <a:lnTo>
                    <a:pt x="265" y="95"/>
                  </a:lnTo>
                  <a:lnTo>
                    <a:pt x="269" y="109"/>
                  </a:lnTo>
                  <a:lnTo>
                    <a:pt x="272" y="123"/>
                  </a:lnTo>
                  <a:lnTo>
                    <a:pt x="273" y="136"/>
                  </a:lnTo>
                  <a:lnTo>
                    <a:pt x="273" y="150"/>
                  </a:lnTo>
                  <a:lnTo>
                    <a:pt x="272" y="163"/>
                  </a:lnTo>
                  <a:lnTo>
                    <a:pt x="269" y="176"/>
                  </a:lnTo>
                  <a:lnTo>
                    <a:pt x="266" y="189"/>
                  </a:lnTo>
                  <a:lnTo>
                    <a:pt x="261" y="201"/>
                  </a:lnTo>
                  <a:lnTo>
                    <a:pt x="254" y="212"/>
                  </a:lnTo>
                  <a:lnTo>
                    <a:pt x="247" y="223"/>
                  </a:lnTo>
                  <a:lnTo>
                    <a:pt x="239" y="234"/>
                  </a:lnTo>
                  <a:lnTo>
                    <a:pt x="230" y="243"/>
                  </a:lnTo>
                  <a:lnTo>
                    <a:pt x="220" y="251"/>
                  </a:lnTo>
                  <a:lnTo>
                    <a:pt x="208" y="258"/>
                  </a:lnTo>
                  <a:lnTo>
                    <a:pt x="196" y="265"/>
                  </a:lnTo>
                  <a:lnTo>
                    <a:pt x="184" y="270"/>
                  </a:lnTo>
                  <a:lnTo>
                    <a:pt x="170" y="274"/>
                  </a:lnTo>
                  <a:lnTo>
                    <a:pt x="157" y="276"/>
                  </a:lnTo>
                  <a:lnTo>
                    <a:pt x="143" y="277"/>
                  </a:lnTo>
                  <a:lnTo>
                    <a:pt x="130" y="277"/>
                  </a:lnTo>
                  <a:lnTo>
                    <a:pt x="117" y="275"/>
                  </a:lnTo>
                  <a:lnTo>
                    <a:pt x="104" y="271"/>
                  </a:lnTo>
                  <a:lnTo>
                    <a:pt x="92" y="267"/>
                  </a:lnTo>
                  <a:lnTo>
                    <a:pt x="80" y="262"/>
                  </a:lnTo>
                  <a:lnTo>
                    <a:pt x="67" y="255"/>
                  </a:lnTo>
                  <a:lnTo>
                    <a:pt x="57" y="248"/>
                  </a:lnTo>
                  <a:lnTo>
                    <a:pt x="46" y="239"/>
                  </a:lnTo>
                  <a:lnTo>
                    <a:pt x="36" y="229"/>
                  </a:lnTo>
                  <a:lnTo>
                    <a:pt x="28" y="219"/>
                  </a:lnTo>
                  <a:lnTo>
                    <a:pt x="20" y="207"/>
                  </a:lnTo>
                  <a:lnTo>
                    <a:pt x="13" y="195"/>
                  </a:lnTo>
                  <a:lnTo>
                    <a:pt x="8" y="18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84" name="Freeform 72"/>
            <p:cNvSpPr>
              <a:spLocks/>
            </p:cNvSpPr>
            <p:nvPr/>
          </p:nvSpPr>
          <p:spPr bwMode="auto">
            <a:xfrm>
              <a:off x="1372" y="736"/>
              <a:ext cx="100" cy="184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95" y="0"/>
                </a:cxn>
                <a:cxn ang="0">
                  <a:pos x="81" y="5"/>
                </a:cxn>
                <a:cxn ang="0">
                  <a:pos x="69" y="12"/>
                </a:cxn>
                <a:cxn ang="0">
                  <a:pos x="57" y="19"/>
                </a:cxn>
                <a:cxn ang="0">
                  <a:pos x="46" y="28"/>
                </a:cxn>
                <a:cxn ang="0">
                  <a:pos x="36" y="38"/>
                </a:cxn>
                <a:cxn ang="0">
                  <a:pos x="28" y="48"/>
                </a:cxn>
                <a:cxn ang="0">
                  <a:pos x="20" y="60"/>
                </a:cxn>
                <a:cxn ang="0">
                  <a:pos x="14" y="72"/>
                </a:cxn>
                <a:cxn ang="0">
                  <a:pos x="8" y="85"/>
                </a:cxn>
                <a:cxn ang="0">
                  <a:pos x="4" y="98"/>
                </a:cxn>
                <a:cxn ang="0">
                  <a:pos x="1" y="112"/>
                </a:cxn>
                <a:cxn ang="0">
                  <a:pos x="0" y="126"/>
                </a:cxn>
                <a:cxn ang="0">
                  <a:pos x="0" y="140"/>
                </a:cxn>
                <a:cxn ang="0">
                  <a:pos x="1" y="154"/>
                </a:cxn>
                <a:cxn ang="0">
                  <a:pos x="4" y="169"/>
                </a:cxn>
                <a:cxn ang="0">
                  <a:pos x="8" y="183"/>
                </a:cxn>
                <a:cxn ang="0">
                  <a:pos x="21" y="178"/>
                </a:cxn>
                <a:cxn ang="0">
                  <a:pos x="17" y="165"/>
                </a:cxn>
                <a:cxn ang="0">
                  <a:pos x="14" y="153"/>
                </a:cxn>
                <a:cxn ang="0">
                  <a:pos x="13" y="140"/>
                </a:cxn>
                <a:cxn ang="0">
                  <a:pos x="13" y="127"/>
                </a:cxn>
                <a:cxn ang="0">
                  <a:pos x="14" y="114"/>
                </a:cxn>
                <a:cxn ang="0">
                  <a:pos x="17" y="101"/>
                </a:cxn>
                <a:cxn ang="0">
                  <a:pos x="21" y="89"/>
                </a:cxn>
                <a:cxn ang="0">
                  <a:pos x="26" y="78"/>
                </a:cxn>
                <a:cxn ang="0">
                  <a:pos x="31" y="67"/>
                </a:cxn>
                <a:cxn ang="0">
                  <a:pos x="38" y="57"/>
                </a:cxn>
                <a:cxn ang="0">
                  <a:pos x="46" y="46"/>
                </a:cxn>
                <a:cxn ang="0">
                  <a:pos x="55" y="38"/>
                </a:cxn>
                <a:cxn ang="0">
                  <a:pos x="65" y="29"/>
                </a:cxn>
                <a:cxn ang="0">
                  <a:pos x="76" y="23"/>
                </a:cxn>
                <a:cxn ang="0">
                  <a:pos x="87" y="17"/>
                </a:cxn>
                <a:cxn ang="0">
                  <a:pos x="99" y="12"/>
                </a:cxn>
                <a:cxn ang="0">
                  <a:pos x="99" y="12"/>
                </a:cxn>
                <a:cxn ang="0">
                  <a:pos x="95" y="0"/>
                </a:cxn>
              </a:cxnLst>
              <a:rect l="0" t="0" r="r" b="b"/>
              <a:pathLst>
                <a:path w="100" h="184">
                  <a:moveTo>
                    <a:pt x="95" y="0"/>
                  </a:moveTo>
                  <a:lnTo>
                    <a:pt x="95" y="0"/>
                  </a:lnTo>
                  <a:lnTo>
                    <a:pt x="81" y="5"/>
                  </a:lnTo>
                  <a:lnTo>
                    <a:pt x="69" y="12"/>
                  </a:lnTo>
                  <a:lnTo>
                    <a:pt x="57" y="19"/>
                  </a:lnTo>
                  <a:lnTo>
                    <a:pt x="46" y="28"/>
                  </a:lnTo>
                  <a:lnTo>
                    <a:pt x="36" y="38"/>
                  </a:lnTo>
                  <a:lnTo>
                    <a:pt x="28" y="48"/>
                  </a:lnTo>
                  <a:lnTo>
                    <a:pt x="20" y="60"/>
                  </a:lnTo>
                  <a:lnTo>
                    <a:pt x="14" y="72"/>
                  </a:lnTo>
                  <a:lnTo>
                    <a:pt x="8" y="85"/>
                  </a:lnTo>
                  <a:lnTo>
                    <a:pt x="4" y="98"/>
                  </a:lnTo>
                  <a:lnTo>
                    <a:pt x="1" y="112"/>
                  </a:lnTo>
                  <a:lnTo>
                    <a:pt x="0" y="126"/>
                  </a:lnTo>
                  <a:lnTo>
                    <a:pt x="0" y="140"/>
                  </a:lnTo>
                  <a:lnTo>
                    <a:pt x="1" y="154"/>
                  </a:lnTo>
                  <a:lnTo>
                    <a:pt x="4" y="169"/>
                  </a:lnTo>
                  <a:lnTo>
                    <a:pt x="8" y="183"/>
                  </a:lnTo>
                  <a:lnTo>
                    <a:pt x="21" y="178"/>
                  </a:lnTo>
                  <a:lnTo>
                    <a:pt x="17" y="165"/>
                  </a:lnTo>
                  <a:lnTo>
                    <a:pt x="14" y="153"/>
                  </a:lnTo>
                  <a:lnTo>
                    <a:pt x="13" y="140"/>
                  </a:lnTo>
                  <a:lnTo>
                    <a:pt x="13" y="127"/>
                  </a:lnTo>
                  <a:lnTo>
                    <a:pt x="14" y="114"/>
                  </a:lnTo>
                  <a:lnTo>
                    <a:pt x="17" y="101"/>
                  </a:lnTo>
                  <a:lnTo>
                    <a:pt x="21" y="89"/>
                  </a:lnTo>
                  <a:lnTo>
                    <a:pt x="26" y="78"/>
                  </a:lnTo>
                  <a:lnTo>
                    <a:pt x="31" y="67"/>
                  </a:lnTo>
                  <a:lnTo>
                    <a:pt x="38" y="57"/>
                  </a:lnTo>
                  <a:lnTo>
                    <a:pt x="46" y="46"/>
                  </a:lnTo>
                  <a:lnTo>
                    <a:pt x="55" y="38"/>
                  </a:lnTo>
                  <a:lnTo>
                    <a:pt x="65" y="29"/>
                  </a:lnTo>
                  <a:lnTo>
                    <a:pt x="76" y="23"/>
                  </a:lnTo>
                  <a:lnTo>
                    <a:pt x="87" y="17"/>
                  </a:lnTo>
                  <a:lnTo>
                    <a:pt x="99" y="12"/>
                  </a:lnTo>
                  <a:lnTo>
                    <a:pt x="95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85" name="Freeform 73"/>
            <p:cNvSpPr>
              <a:spLocks/>
            </p:cNvSpPr>
            <p:nvPr/>
          </p:nvSpPr>
          <p:spPr bwMode="auto">
            <a:xfrm>
              <a:off x="1467" y="729"/>
              <a:ext cx="185" cy="104"/>
            </a:xfrm>
            <a:custGeom>
              <a:avLst/>
              <a:gdLst/>
              <a:ahLst/>
              <a:cxnLst>
                <a:cxn ang="0">
                  <a:pos x="184" y="99"/>
                </a:cxn>
                <a:cxn ang="0">
                  <a:pos x="184" y="99"/>
                </a:cxn>
                <a:cxn ang="0">
                  <a:pos x="177" y="85"/>
                </a:cxn>
                <a:cxn ang="0">
                  <a:pos x="171" y="72"/>
                </a:cxn>
                <a:cxn ang="0">
                  <a:pos x="162" y="59"/>
                </a:cxn>
                <a:cxn ang="0">
                  <a:pos x="153" y="49"/>
                </a:cxn>
                <a:cxn ang="0">
                  <a:pos x="143" y="39"/>
                </a:cxn>
                <a:cxn ang="0">
                  <a:pos x="132" y="30"/>
                </a:cxn>
                <a:cxn ang="0">
                  <a:pos x="121" y="22"/>
                </a:cxn>
                <a:cxn ang="0">
                  <a:pos x="109" y="15"/>
                </a:cxn>
                <a:cxn ang="0">
                  <a:pos x="96" y="9"/>
                </a:cxn>
                <a:cxn ang="0">
                  <a:pos x="83" y="5"/>
                </a:cxn>
                <a:cxn ang="0">
                  <a:pos x="70" y="1"/>
                </a:cxn>
                <a:cxn ang="0">
                  <a:pos x="56" y="0"/>
                </a:cxn>
                <a:cxn ang="0">
                  <a:pos x="42" y="0"/>
                </a:cxn>
                <a:cxn ang="0">
                  <a:pos x="28" y="0"/>
                </a:cxn>
                <a:cxn ang="0">
                  <a:pos x="13" y="3"/>
                </a:cxn>
                <a:cxn ang="0">
                  <a:pos x="0" y="7"/>
                </a:cxn>
                <a:cxn ang="0">
                  <a:pos x="4" y="19"/>
                </a:cxn>
                <a:cxn ang="0">
                  <a:pos x="17" y="15"/>
                </a:cxn>
                <a:cxn ang="0">
                  <a:pos x="29" y="13"/>
                </a:cxn>
                <a:cxn ang="0">
                  <a:pos x="42" y="12"/>
                </a:cxn>
                <a:cxn ang="0">
                  <a:pos x="55" y="12"/>
                </a:cxn>
                <a:cxn ang="0">
                  <a:pos x="67" y="14"/>
                </a:cxn>
                <a:cxn ang="0">
                  <a:pos x="80" y="17"/>
                </a:cxn>
                <a:cxn ang="0">
                  <a:pos x="92" y="22"/>
                </a:cxn>
                <a:cxn ang="0">
                  <a:pos x="103" y="26"/>
                </a:cxn>
                <a:cxn ang="0">
                  <a:pos x="114" y="32"/>
                </a:cxn>
                <a:cxn ang="0">
                  <a:pos x="124" y="40"/>
                </a:cxn>
                <a:cxn ang="0">
                  <a:pos x="134" y="48"/>
                </a:cxn>
                <a:cxn ang="0">
                  <a:pos x="144" y="57"/>
                </a:cxn>
                <a:cxn ang="0">
                  <a:pos x="152" y="68"/>
                </a:cxn>
                <a:cxn ang="0">
                  <a:pos x="159" y="79"/>
                </a:cxn>
                <a:cxn ang="0">
                  <a:pos x="166" y="91"/>
                </a:cxn>
                <a:cxn ang="0">
                  <a:pos x="171" y="103"/>
                </a:cxn>
                <a:cxn ang="0">
                  <a:pos x="171" y="103"/>
                </a:cxn>
                <a:cxn ang="0">
                  <a:pos x="184" y="99"/>
                </a:cxn>
              </a:cxnLst>
              <a:rect l="0" t="0" r="r" b="b"/>
              <a:pathLst>
                <a:path w="185" h="104">
                  <a:moveTo>
                    <a:pt x="184" y="99"/>
                  </a:moveTo>
                  <a:lnTo>
                    <a:pt x="184" y="99"/>
                  </a:lnTo>
                  <a:lnTo>
                    <a:pt x="177" y="85"/>
                  </a:lnTo>
                  <a:lnTo>
                    <a:pt x="171" y="72"/>
                  </a:lnTo>
                  <a:lnTo>
                    <a:pt x="162" y="59"/>
                  </a:lnTo>
                  <a:lnTo>
                    <a:pt x="153" y="49"/>
                  </a:lnTo>
                  <a:lnTo>
                    <a:pt x="143" y="39"/>
                  </a:lnTo>
                  <a:lnTo>
                    <a:pt x="132" y="30"/>
                  </a:lnTo>
                  <a:lnTo>
                    <a:pt x="121" y="22"/>
                  </a:lnTo>
                  <a:lnTo>
                    <a:pt x="109" y="15"/>
                  </a:lnTo>
                  <a:lnTo>
                    <a:pt x="96" y="9"/>
                  </a:lnTo>
                  <a:lnTo>
                    <a:pt x="83" y="5"/>
                  </a:lnTo>
                  <a:lnTo>
                    <a:pt x="70" y="1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3" y="3"/>
                  </a:lnTo>
                  <a:lnTo>
                    <a:pt x="0" y="7"/>
                  </a:lnTo>
                  <a:lnTo>
                    <a:pt x="4" y="19"/>
                  </a:lnTo>
                  <a:lnTo>
                    <a:pt x="17" y="15"/>
                  </a:lnTo>
                  <a:lnTo>
                    <a:pt x="29" y="13"/>
                  </a:lnTo>
                  <a:lnTo>
                    <a:pt x="42" y="12"/>
                  </a:lnTo>
                  <a:lnTo>
                    <a:pt x="55" y="12"/>
                  </a:lnTo>
                  <a:lnTo>
                    <a:pt x="67" y="14"/>
                  </a:lnTo>
                  <a:lnTo>
                    <a:pt x="80" y="17"/>
                  </a:lnTo>
                  <a:lnTo>
                    <a:pt x="92" y="22"/>
                  </a:lnTo>
                  <a:lnTo>
                    <a:pt x="103" y="26"/>
                  </a:lnTo>
                  <a:lnTo>
                    <a:pt x="114" y="32"/>
                  </a:lnTo>
                  <a:lnTo>
                    <a:pt x="124" y="40"/>
                  </a:lnTo>
                  <a:lnTo>
                    <a:pt x="134" y="48"/>
                  </a:lnTo>
                  <a:lnTo>
                    <a:pt x="144" y="57"/>
                  </a:lnTo>
                  <a:lnTo>
                    <a:pt x="152" y="68"/>
                  </a:lnTo>
                  <a:lnTo>
                    <a:pt x="159" y="79"/>
                  </a:lnTo>
                  <a:lnTo>
                    <a:pt x="166" y="91"/>
                  </a:lnTo>
                  <a:lnTo>
                    <a:pt x="171" y="103"/>
                  </a:lnTo>
                  <a:lnTo>
                    <a:pt x="184" y="9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86" name="Freeform 74"/>
            <p:cNvSpPr>
              <a:spLocks/>
            </p:cNvSpPr>
            <p:nvPr/>
          </p:nvSpPr>
          <p:spPr bwMode="auto">
            <a:xfrm>
              <a:off x="1560" y="828"/>
              <a:ext cx="100" cy="184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5" y="183"/>
                </a:cxn>
                <a:cxn ang="0">
                  <a:pos x="18" y="177"/>
                </a:cxn>
                <a:cxn ang="0">
                  <a:pos x="31" y="171"/>
                </a:cxn>
                <a:cxn ang="0">
                  <a:pos x="43" y="164"/>
                </a:cxn>
                <a:cxn ang="0">
                  <a:pos x="53" y="154"/>
                </a:cxn>
                <a:cxn ang="0">
                  <a:pos x="63" y="145"/>
                </a:cxn>
                <a:cxn ang="0">
                  <a:pos x="72" y="134"/>
                </a:cxn>
                <a:cxn ang="0">
                  <a:pos x="79" y="123"/>
                </a:cxn>
                <a:cxn ang="0">
                  <a:pos x="85" y="111"/>
                </a:cxn>
                <a:cxn ang="0">
                  <a:pos x="91" y="98"/>
                </a:cxn>
                <a:cxn ang="0">
                  <a:pos x="95" y="85"/>
                </a:cxn>
                <a:cxn ang="0">
                  <a:pos x="97" y="71"/>
                </a:cxn>
                <a:cxn ang="0">
                  <a:pos x="99" y="57"/>
                </a:cxn>
                <a:cxn ang="0">
                  <a:pos x="99" y="43"/>
                </a:cxn>
                <a:cxn ang="0">
                  <a:pos x="97" y="29"/>
                </a:cxn>
                <a:cxn ang="0">
                  <a:pos x="95" y="14"/>
                </a:cxn>
                <a:cxn ang="0">
                  <a:pos x="91" y="0"/>
                </a:cxn>
                <a:cxn ang="0">
                  <a:pos x="78" y="4"/>
                </a:cxn>
                <a:cxn ang="0">
                  <a:pos x="82" y="17"/>
                </a:cxn>
                <a:cxn ang="0">
                  <a:pos x="85" y="30"/>
                </a:cxn>
                <a:cxn ang="0">
                  <a:pos x="86" y="43"/>
                </a:cxn>
                <a:cxn ang="0">
                  <a:pos x="86" y="56"/>
                </a:cxn>
                <a:cxn ang="0">
                  <a:pos x="85" y="69"/>
                </a:cxn>
                <a:cxn ang="0">
                  <a:pos x="82" y="81"/>
                </a:cxn>
                <a:cxn ang="0">
                  <a:pos x="79" y="93"/>
                </a:cxn>
                <a:cxn ang="0">
                  <a:pos x="74" y="105"/>
                </a:cxn>
                <a:cxn ang="0">
                  <a:pos x="68" y="116"/>
                </a:cxn>
                <a:cxn ang="0">
                  <a:pos x="61" y="127"/>
                </a:cxn>
                <a:cxn ang="0">
                  <a:pos x="54" y="136"/>
                </a:cxn>
                <a:cxn ang="0">
                  <a:pos x="44" y="145"/>
                </a:cxn>
                <a:cxn ang="0">
                  <a:pos x="35" y="153"/>
                </a:cxn>
                <a:cxn ang="0">
                  <a:pos x="24" y="159"/>
                </a:cxn>
                <a:cxn ang="0">
                  <a:pos x="12" y="166"/>
                </a:cxn>
                <a:cxn ang="0">
                  <a:pos x="0" y="170"/>
                </a:cxn>
                <a:cxn ang="0">
                  <a:pos x="0" y="170"/>
                </a:cxn>
                <a:cxn ang="0">
                  <a:pos x="5" y="183"/>
                </a:cxn>
              </a:cxnLst>
              <a:rect l="0" t="0" r="r" b="b"/>
              <a:pathLst>
                <a:path w="100" h="184">
                  <a:moveTo>
                    <a:pt x="5" y="183"/>
                  </a:moveTo>
                  <a:lnTo>
                    <a:pt x="5" y="183"/>
                  </a:lnTo>
                  <a:lnTo>
                    <a:pt x="18" y="177"/>
                  </a:lnTo>
                  <a:lnTo>
                    <a:pt x="31" y="171"/>
                  </a:lnTo>
                  <a:lnTo>
                    <a:pt x="43" y="164"/>
                  </a:lnTo>
                  <a:lnTo>
                    <a:pt x="53" y="154"/>
                  </a:lnTo>
                  <a:lnTo>
                    <a:pt x="63" y="145"/>
                  </a:lnTo>
                  <a:lnTo>
                    <a:pt x="72" y="134"/>
                  </a:lnTo>
                  <a:lnTo>
                    <a:pt x="79" y="123"/>
                  </a:lnTo>
                  <a:lnTo>
                    <a:pt x="85" y="111"/>
                  </a:lnTo>
                  <a:lnTo>
                    <a:pt x="91" y="98"/>
                  </a:lnTo>
                  <a:lnTo>
                    <a:pt x="95" y="85"/>
                  </a:lnTo>
                  <a:lnTo>
                    <a:pt x="97" y="71"/>
                  </a:lnTo>
                  <a:lnTo>
                    <a:pt x="99" y="57"/>
                  </a:lnTo>
                  <a:lnTo>
                    <a:pt x="99" y="43"/>
                  </a:lnTo>
                  <a:lnTo>
                    <a:pt x="97" y="29"/>
                  </a:lnTo>
                  <a:lnTo>
                    <a:pt x="95" y="14"/>
                  </a:lnTo>
                  <a:lnTo>
                    <a:pt x="91" y="0"/>
                  </a:lnTo>
                  <a:lnTo>
                    <a:pt x="78" y="4"/>
                  </a:lnTo>
                  <a:lnTo>
                    <a:pt x="82" y="17"/>
                  </a:lnTo>
                  <a:lnTo>
                    <a:pt x="85" y="30"/>
                  </a:lnTo>
                  <a:lnTo>
                    <a:pt x="86" y="43"/>
                  </a:lnTo>
                  <a:lnTo>
                    <a:pt x="86" y="56"/>
                  </a:lnTo>
                  <a:lnTo>
                    <a:pt x="85" y="69"/>
                  </a:lnTo>
                  <a:lnTo>
                    <a:pt x="82" y="81"/>
                  </a:lnTo>
                  <a:lnTo>
                    <a:pt x="79" y="93"/>
                  </a:lnTo>
                  <a:lnTo>
                    <a:pt x="74" y="105"/>
                  </a:lnTo>
                  <a:lnTo>
                    <a:pt x="68" y="116"/>
                  </a:lnTo>
                  <a:lnTo>
                    <a:pt x="61" y="127"/>
                  </a:lnTo>
                  <a:lnTo>
                    <a:pt x="54" y="136"/>
                  </a:lnTo>
                  <a:lnTo>
                    <a:pt x="44" y="145"/>
                  </a:lnTo>
                  <a:lnTo>
                    <a:pt x="35" y="153"/>
                  </a:lnTo>
                  <a:lnTo>
                    <a:pt x="24" y="159"/>
                  </a:lnTo>
                  <a:lnTo>
                    <a:pt x="12" y="166"/>
                  </a:lnTo>
                  <a:lnTo>
                    <a:pt x="0" y="170"/>
                  </a:lnTo>
                  <a:lnTo>
                    <a:pt x="5" y="18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87" name="Freeform 75"/>
            <p:cNvSpPr>
              <a:spLocks/>
            </p:cNvSpPr>
            <p:nvPr/>
          </p:nvSpPr>
          <p:spPr bwMode="auto">
            <a:xfrm>
              <a:off x="1380" y="914"/>
              <a:ext cx="186" cy="10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"/>
                </a:cxn>
                <a:cxn ang="0">
                  <a:pos x="7" y="19"/>
                </a:cxn>
                <a:cxn ang="0">
                  <a:pos x="13" y="32"/>
                </a:cxn>
                <a:cxn ang="0">
                  <a:pos x="22" y="44"/>
                </a:cxn>
                <a:cxn ang="0">
                  <a:pos x="31" y="55"/>
                </a:cxn>
                <a:cxn ang="0">
                  <a:pos x="41" y="65"/>
                </a:cxn>
                <a:cxn ang="0">
                  <a:pos x="51" y="74"/>
                </a:cxn>
                <a:cxn ang="0">
                  <a:pos x="63" y="82"/>
                </a:cxn>
                <a:cxn ang="0">
                  <a:pos x="76" y="88"/>
                </a:cxn>
                <a:cxn ang="0">
                  <a:pos x="88" y="94"/>
                </a:cxn>
                <a:cxn ang="0">
                  <a:pos x="102" y="99"/>
                </a:cxn>
                <a:cxn ang="0">
                  <a:pos x="115" y="102"/>
                </a:cxn>
                <a:cxn ang="0">
                  <a:pos x="129" y="104"/>
                </a:cxn>
                <a:cxn ang="0">
                  <a:pos x="142" y="104"/>
                </a:cxn>
                <a:cxn ang="0">
                  <a:pos x="157" y="103"/>
                </a:cxn>
                <a:cxn ang="0">
                  <a:pos x="171" y="101"/>
                </a:cxn>
                <a:cxn ang="0">
                  <a:pos x="185" y="97"/>
                </a:cxn>
                <a:cxn ang="0">
                  <a:pos x="180" y="84"/>
                </a:cxn>
                <a:cxn ang="0">
                  <a:pos x="168" y="88"/>
                </a:cxn>
                <a:cxn ang="0">
                  <a:pos x="156" y="91"/>
                </a:cxn>
                <a:cxn ang="0">
                  <a:pos x="142" y="91"/>
                </a:cxn>
                <a:cxn ang="0">
                  <a:pos x="130" y="91"/>
                </a:cxn>
                <a:cxn ang="0">
                  <a:pos x="117" y="90"/>
                </a:cxn>
                <a:cxn ang="0">
                  <a:pos x="105" y="86"/>
                </a:cxn>
                <a:cxn ang="0">
                  <a:pos x="93" y="83"/>
                </a:cxn>
                <a:cxn ang="0">
                  <a:pos x="81" y="77"/>
                </a:cxn>
                <a:cxn ang="0">
                  <a:pos x="70" y="71"/>
                </a:cxn>
                <a:cxn ang="0">
                  <a:pos x="60" y="64"/>
                </a:cxn>
                <a:cxn ang="0">
                  <a:pos x="50" y="56"/>
                </a:cxn>
                <a:cxn ang="0">
                  <a:pos x="40" y="46"/>
                </a:cxn>
                <a:cxn ang="0">
                  <a:pos x="32" y="36"/>
                </a:cxn>
                <a:cxn ang="0">
                  <a:pos x="24" y="25"/>
                </a:cxn>
                <a:cxn ang="0">
                  <a:pos x="18" y="13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0" y="5"/>
                </a:cxn>
              </a:cxnLst>
              <a:rect l="0" t="0" r="r" b="b"/>
              <a:pathLst>
                <a:path w="186" h="105">
                  <a:moveTo>
                    <a:pt x="0" y="5"/>
                  </a:moveTo>
                  <a:lnTo>
                    <a:pt x="0" y="5"/>
                  </a:lnTo>
                  <a:lnTo>
                    <a:pt x="7" y="19"/>
                  </a:lnTo>
                  <a:lnTo>
                    <a:pt x="13" y="32"/>
                  </a:lnTo>
                  <a:lnTo>
                    <a:pt x="22" y="44"/>
                  </a:lnTo>
                  <a:lnTo>
                    <a:pt x="31" y="55"/>
                  </a:lnTo>
                  <a:lnTo>
                    <a:pt x="41" y="65"/>
                  </a:lnTo>
                  <a:lnTo>
                    <a:pt x="51" y="74"/>
                  </a:lnTo>
                  <a:lnTo>
                    <a:pt x="63" y="82"/>
                  </a:lnTo>
                  <a:lnTo>
                    <a:pt x="76" y="88"/>
                  </a:lnTo>
                  <a:lnTo>
                    <a:pt x="88" y="94"/>
                  </a:lnTo>
                  <a:lnTo>
                    <a:pt x="102" y="99"/>
                  </a:lnTo>
                  <a:lnTo>
                    <a:pt x="115" y="102"/>
                  </a:lnTo>
                  <a:lnTo>
                    <a:pt x="129" y="104"/>
                  </a:lnTo>
                  <a:lnTo>
                    <a:pt x="142" y="104"/>
                  </a:lnTo>
                  <a:lnTo>
                    <a:pt x="157" y="103"/>
                  </a:lnTo>
                  <a:lnTo>
                    <a:pt x="171" y="101"/>
                  </a:lnTo>
                  <a:lnTo>
                    <a:pt x="185" y="97"/>
                  </a:lnTo>
                  <a:lnTo>
                    <a:pt x="180" y="84"/>
                  </a:lnTo>
                  <a:lnTo>
                    <a:pt x="168" y="88"/>
                  </a:lnTo>
                  <a:lnTo>
                    <a:pt x="156" y="91"/>
                  </a:lnTo>
                  <a:lnTo>
                    <a:pt x="142" y="91"/>
                  </a:lnTo>
                  <a:lnTo>
                    <a:pt x="130" y="91"/>
                  </a:lnTo>
                  <a:lnTo>
                    <a:pt x="117" y="90"/>
                  </a:lnTo>
                  <a:lnTo>
                    <a:pt x="105" y="86"/>
                  </a:lnTo>
                  <a:lnTo>
                    <a:pt x="93" y="83"/>
                  </a:lnTo>
                  <a:lnTo>
                    <a:pt x="81" y="77"/>
                  </a:lnTo>
                  <a:lnTo>
                    <a:pt x="70" y="71"/>
                  </a:lnTo>
                  <a:lnTo>
                    <a:pt x="60" y="64"/>
                  </a:lnTo>
                  <a:lnTo>
                    <a:pt x="50" y="56"/>
                  </a:lnTo>
                  <a:lnTo>
                    <a:pt x="40" y="46"/>
                  </a:lnTo>
                  <a:lnTo>
                    <a:pt x="32" y="36"/>
                  </a:lnTo>
                  <a:lnTo>
                    <a:pt x="24" y="25"/>
                  </a:lnTo>
                  <a:lnTo>
                    <a:pt x="18" y="13"/>
                  </a:lnTo>
                  <a:lnTo>
                    <a:pt x="13" y="0"/>
                  </a:lnTo>
                  <a:lnTo>
                    <a:pt x="0" y="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88" name="Freeform 76"/>
            <p:cNvSpPr>
              <a:spLocks/>
            </p:cNvSpPr>
            <p:nvPr/>
          </p:nvSpPr>
          <p:spPr bwMode="auto">
            <a:xfrm>
              <a:off x="3728" y="1200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89" name="Freeform 77"/>
            <p:cNvSpPr>
              <a:spLocks/>
            </p:cNvSpPr>
            <p:nvPr/>
          </p:nvSpPr>
          <p:spPr bwMode="auto">
            <a:xfrm>
              <a:off x="3736" y="1192"/>
              <a:ext cx="252" cy="17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8"/>
                </a:cxn>
              </a:cxnLst>
              <a:rect l="0" t="0" r="r" b="b"/>
              <a:pathLst>
                <a:path w="252" h="17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1" y="16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90" name="Freeform 78"/>
            <p:cNvSpPr>
              <a:spLocks/>
            </p:cNvSpPr>
            <p:nvPr/>
          </p:nvSpPr>
          <p:spPr bwMode="auto">
            <a:xfrm>
              <a:off x="3728" y="1200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91" name="Freeform 79"/>
            <p:cNvSpPr>
              <a:spLocks/>
            </p:cNvSpPr>
            <p:nvPr/>
          </p:nvSpPr>
          <p:spPr bwMode="auto">
            <a:xfrm>
              <a:off x="3736" y="1192"/>
              <a:ext cx="252" cy="17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8"/>
                </a:cxn>
              </a:cxnLst>
              <a:rect l="0" t="0" r="r" b="b"/>
              <a:pathLst>
                <a:path w="252" h="17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1" y="16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92" name="Freeform 80"/>
            <p:cNvSpPr>
              <a:spLocks/>
            </p:cNvSpPr>
            <p:nvPr/>
          </p:nvSpPr>
          <p:spPr bwMode="auto">
            <a:xfrm>
              <a:off x="3973" y="944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93" name="Freeform 81"/>
            <p:cNvSpPr>
              <a:spLocks/>
            </p:cNvSpPr>
            <p:nvPr/>
          </p:nvSpPr>
          <p:spPr bwMode="auto">
            <a:xfrm>
              <a:off x="3981" y="936"/>
              <a:ext cx="253" cy="17"/>
            </a:xfrm>
            <a:custGeom>
              <a:avLst/>
              <a:gdLst/>
              <a:ahLst/>
              <a:cxnLst>
                <a:cxn ang="0">
                  <a:pos x="252" y="8"/>
                </a:cxn>
                <a:cxn ang="0">
                  <a:pos x="252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2" y="16"/>
                </a:cxn>
                <a:cxn ang="0">
                  <a:pos x="252" y="8"/>
                </a:cxn>
              </a:cxnLst>
              <a:rect l="0" t="0" r="r" b="b"/>
              <a:pathLst>
                <a:path w="253" h="17">
                  <a:moveTo>
                    <a:pt x="252" y="8"/>
                  </a:moveTo>
                  <a:lnTo>
                    <a:pt x="25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2" y="16"/>
                  </a:lnTo>
                  <a:lnTo>
                    <a:pt x="252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94" name="Freeform 82"/>
            <p:cNvSpPr>
              <a:spLocks/>
            </p:cNvSpPr>
            <p:nvPr/>
          </p:nvSpPr>
          <p:spPr bwMode="auto">
            <a:xfrm>
              <a:off x="3241" y="1706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95" name="Freeform 83"/>
            <p:cNvSpPr>
              <a:spLocks/>
            </p:cNvSpPr>
            <p:nvPr/>
          </p:nvSpPr>
          <p:spPr bwMode="auto">
            <a:xfrm>
              <a:off x="3249" y="1698"/>
              <a:ext cx="252" cy="17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8"/>
                </a:cxn>
              </a:cxnLst>
              <a:rect l="0" t="0" r="r" b="b"/>
              <a:pathLst>
                <a:path w="252" h="17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1" y="16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96" name="Freeform 84"/>
            <p:cNvSpPr>
              <a:spLocks/>
            </p:cNvSpPr>
            <p:nvPr/>
          </p:nvSpPr>
          <p:spPr bwMode="auto">
            <a:xfrm>
              <a:off x="3241" y="1706"/>
              <a:ext cx="17" cy="25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252">
                  <a:moveTo>
                    <a:pt x="8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16" y="251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97" name="Freeform 85"/>
            <p:cNvSpPr>
              <a:spLocks/>
            </p:cNvSpPr>
            <p:nvPr/>
          </p:nvSpPr>
          <p:spPr bwMode="auto">
            <a:xfrm>
              <a:off x="3249" y="1698"/>
              <a:ext cx="252" cy="17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8"/>
                </a:cxn>
              </a:cxnLst>
              <a:rect l="0" t="0" r="r" b="b"/>
              <a:pathLst>
                <a:path w="252" h="17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1" y="16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98" name="Freeform 86"/>
            <p:cNvSpPr>
              <a:spLocks/>
            </p:cNvSpPr>
            <p:nvPr/>
          </p:nvSpPr>
          <p:spPr bwMode="auto">
            <a:xfrm>
              <a:off x="3486" y="1450"/>
              <a:ext cx="18" cy="25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" y="0"/>
                </a:cxn>
                <a:cxn ang="0">
                  <a:pos x="0" y="252"/>
                </a:cxn>
                <a:cxn ang="0">
                  <a:pos x="16" y="252"/>
                </a:cxn>
                <a:cxn ang="0">
                  <a:pos x="17" y="0"/>
                </a:cxn>
                <a:cxn ang="0">
                  <a:pos x="9" y="0"/>
                </a:cxn>
              </a:cxnLst>
              <a:rect l="0" t="0" r="r" b="b"/>
              <a:pathLst>
                <a:path w="18" h="253">
                  <a:moveTo>
                    <a:pt x="9" y="0"/>
                  </a:moveTo>
                  <a:lnTo>
                    <a:pt x="1" y="0"/>
                  </a:lnTo>
                  <a:lnTo>
                    <a:pt x="0" y="252"/>
                  </a:lnTo>
                  <a:lnTo>
                    <a:pt x="16" y="252"/>
                  </a:lnTo>
                  <a:lnTo>
                    <a:pt x="17" y="0"/>
                  </a:lnTo>
                  <a:lnTo>
                    <a:pt x="9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99" name="Freeform 87"/>
            <p:cNvSpPr>
              <a:spLocks/>
            </p:cNvSpPr>
            <p:nvPr/>
          </p:nvSpPr>
          <p:spPr bwMode="auto">
            <a:xfrm>
              <a:off x="3495" y="1442"/>
              <a:ext cx="252" cy="18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7"/>
                </a:cxn>
                <a:cxn ang="0">
                  <a:pos x="251" y="17"/>
                </a:cxn>
                <a:cxn ang="0">
                  <a:pos x="251" y="8"/>
                </a:cxn>
              </a:cxnLst>
              <a:rect l="0" t="0" r="r" b="b"/>
              <a:pathLst>
                <a:path w="252" h="18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251" y="17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00" name="Freeform 88"/>
            <p:cNvSpPr>
              <a:spLocks/>
            </p:cNvSpPr>
            <p:nvPr/>
          </p:nvSpPr>
          <p:spPr bwMode="auto">
            <a:xfrm>
              <a:off x="4066" y="723"/>
              <a:ext cx="275" cy="278"/>
            </a:xfrm>
            <a:custGeom>
              <a:avLst/>
              <a:gdLst/>
              <a:ahLst/>
              <a:cxnLst>
                <a:cxn ang="0">
                  <a:pos x="270" y="168"/>
                </a:cxn>
                <a:cxn ang="0">
                  <a:pos x="274" y="141"/>
                </a:cxn>
                <a:cxn ang="0">
                  <a:pos x="273" y="114"/>
                </a:cxn>
                <a:cxn ang="0">
                  <a:pos x="266" y="88"/>
                </a:cxn>
                <a:cxn ang="0">
                  <a:pos x="255" y="64"/>
                </a:cxn>
                <a:cxn ang="0">
                  <a:pos x="240" y="43"/>
                </a:cxn>
                <a:cxn ang="0">
                  <a:pos x="220" y="25"/>
                </a:cxn>
                <a:cxn ang="0">
                  <a:pos x="197" y="12"/>
                </a:cxn>
                <a:cxn ang="0">
                  <a:pos x="171" y="3"/>
                </a:cxn>
                <a:cxn ang="0">
                  <a:pos x="144" y="0"/>
                </a:cxn>
                <a:cxn ang="0">
                  <a:pos x="117" y="2"/>
                </a:cxn>
                <a:cxn ang="0">
                  <a:pos x="92" y="9"/>
                </a:cxn>
                <a:cxn ang="0">
                  <a:pos x="68" y="21"/>
                </a:cxn>
                <a:cxn ang="0">
                  <a:pos x="47" y="37"/>
                </a:cxn>
                <a:cxn ang="0">
                  <a:pos x="29" y="57"/>
                </a:cxn>
                <a:cxn ang="0">
                  <a:pos x="14" y="82"/>
                </a:cxn>
                <a:cxn ang="0">
                  <a:pos x="4" y="109"/>
                </a:cxn>
                <a:cxn ang="0">
                  <a:pos x="0" y="136"/>
                </a:cxn>
                <a:cxn ang="0">
                  <a:pos x="2" y="163"/>
                </a:cxn>
                <a:cxn ang="0">
                  <a:pos x="8" y="189"/>
                </a:cxn>
                <a:cxn ang="0">
                  <a:pos x="19" y="212"/>
                </a:cxn>
                <a:cxn ang="0">
                  <a:pos x="34" y="233"/>
                </a:cxn>
                <a:cxn ang="0">
                  <a:pos x="54" y="251"/>
                </a:cxn>
                <a:cxn ang="0">
                  <a:pos x="78" y="264"/>
                </a:cxn>
                <a:cxn ang="0">
                  <a:pos x="103" y="274"/>
                </a:cxn>
                <a:cxn ang="0">
                  <a:pos x="130" y="277"/>
                </a:cxn>
                <a:cxn ang="0">
                  <a:pos x="157" y="275"/>
                </a:cxn>
                <a:cxn ang="0">
                  <a:pos x="182" y="267"/>
                </a:cxn>
                <a:cxn ang="0">
                  <a:pos x="206" y="255"/>
                </a:cxn>
                <a:cxn ang="0">
                  <a:pos x="228" y="239"/>
                </a:cxn>
                <a:cxn ang="0">
                  <a:pos x="246" y="219"/>
                </a:cxn>
                <a:cxn ang="0">
                  <a:pos x="260" y="195"/>
                </a:cxn>
              </a:cxnLst>
              <a:rect l="0" t="0" r="r" b="b"/>
              <a:pathLst>
                <a:path w="275" h="278">
                  <a:moveTo>
                    <a:pt x="266" y="182"/>
                  </a:moveTo>
                  <a:lnTo>
                    <a:pt x="270" y="168"/>
                  </a:lnTo>
                  <a:lnTo>
                    <a:pt x="273" y="154"/>
                  </a:lnTo>
                  <a:lnTo>
                    <a:pt x="274" y="141"/>
                  </a:lnTo>
                  <a:lnTo>
                    <a:pt x="274" y="127"/>
                  </a:lnTo>
                  <a:lnTo>
                    <a:pt x="273" y="114"/>
                  </a:lnTo>
                  <a:lnTo>
                    <a:pt x="270" y="101"/>
                  </a:lnTo>
                  <a:lnTo>
                    <a:pt x="266" y="88"/>
                  </a:lnTo>
                  <a:lnTo>
                    <a:pt x="262" y="76"/>
                  </a:lnTo>
                  <a:lnTo>
                    <a:pt x="255" y="64"/>
                  </a:lnTo>
                  <a:lnTo>
                    <a:pt x="248" y="53"/>
                  </a:lnTo>
                  <a:lnTo>
                    <a:pt x="240" y="43"/>
                  </a:lnTo>
                  <a:lnTo>
                    <a:pt x="230" y="34"/>
                  </a:lnTo>
                  <a:lnTo>
                    <a:pt x="220" y="25"/>
                  </a:lnTo>
                  <a:lnTo>
                    <a:pt x="209" y="18"/>
                  </a:lnTo>
                  <a:lnTo>
                    <a:pt x="197" y="12"/>
                  </a:lnTo>
                  <a:lnTo>
                    <a:pt x="184" y="7"/>
                  </a:lnTo>
                  <a:lnTo>
                    <a:pt x="171" y="3"/>
                  </a:lnTo>
                  <a:lnTo>
                    <a:pt x="157" y="0"/>
                  </a:lnTo>
                  <a:lnTo>
                    <a:pt x="144" y="0"/>
                  </a:lnTo>
                  <a:lnTo>
                    <a:pt x="130" y="0"/>
                  </a:lnTo>
                  <a:lnTo>
                    <a:pt x="117" y="2"/>
                  </a:lnTo>
                  <a:lnTo>
                    <a:pt x="105" y="5"/>
                  </a:lnTo>
                  <a:lnTo>
                    <a:pt x="92" y="9"/>
                  </a:lnTo>
                  <a:lnTo>
                    <a:pt x="80" y="14"/>
                  </a:lnTo>
                  <a:lnTo>
                    <a:pt x="68" y="21"/>
                  </a:lnTo>
                  <a:lnTo>
                    <a:pt x="57" y="29"/>
                  </a:lnTo>
                  <a:lnTo>
                    <a:pt x="47" y="37"/>
                  </a:lnTo>
                  <a:lnTo>
                    <a:pt x="37" y="47"/>
                  </a:lnTo>
                  <a:lnTo>
                    <a:pt x="29" y="57"/>
                  </a:lnTo>
                  <a:lnTo>
                    <a:pt x="21" y="70"/>
                  </a:lnTo>
                  <a:lnTo>
                    <a:pt x="14" y="82"/>
                  </a:lnTo>
                  <a:lnTo>
                    <a:pt x="9" y="95"/>
                  </a:lnTo>
                  <a:lnTo>
                    <a:pt x="4" y="109"/>
                  </a:lnTo>
                  <a:lnTo>
                    <a:pt x="2" y="122"/>
                  </a:lnTo>
                  <a:lnTo>
                    <a:pt x="0" y="136"/>
                  </a:lnTo>
                  <a:lnTo>
                    <a:pt x="0" y="149"/>
                  </a:lnTo>
                  <a:lnTo>
                    <a:pt x="2" y="163"/>
                  </a:lnTo>
                  <a:lnTo>
                    <a:pt x="4" y="176"/>
                  </a:lnTo>
                  <a:lnTo>
                    <a:pt x="8" y="189"/>
                  </a:lnTo>
                  <a:lnTo>
                    <a:pt x="13" y="201"/>
                  </a:lnTo>
                  <a:lnTo>
                    <a:pt x="19" y="212"/>
                  </a:lnTo>
                  <a:lnTo>
                    <a:pt x="26" y="223"/>
                  </a:lnTo>
                  <a:lnTo>
                    <a:pt x="34" y="233"/>
                  </a:lnTo>
                  <a:lnTo>
                    <a:pt x="44" y="243"/>
                  </a:lnTo>
                  <a:lnTo>
                    <a:pt x="54" y="251"/>
                  </a:lnTo>
                  <a:lnTo>
                    <a:pt x="65" y="258"/>
                  </a:lnTo>
                  <a:lnTo>
                    <a:pt x="78" y="264"/>
                  </a:lnTo>
                  <a:lnTo>
                    <a:pt x="90" y="270"/>
                  </a:lnTo>
                  <a:lnTo>
                    <a:pt x="103" y="274"/>
                  </a:lnTo>
                  <a:lnTo>
                    <a:pt x="117" y="276"/>
                  </a:lnTo>
                  <a:lnTo>
                    <a:pt x="130" y="277"/>
                  </a:lnTo>
                  <a:lnTo>
                    <a:pt x="144" y="277"/>
                  </a:lnTo>
                  <a:lnTo>
                    <a:pt x="157" y="275"/>
                  </a:lnTo>
                  <a:lnTo>
                    <a:pt x="170" y="271"/>
                  </a:lnTo>
                  <a:lnTo>
                    <a:pt x="182" y="267"/>
                  </a:lnTo>
                  <a:lnTo>
                    <a:pt x="195" y="262"/>
                  </a:lnTo>
                  <a:lnTo>
                    <a:pt x="206" y="255"/>
                  </a:lnTo>
                  <a:lnTo>
                    <a:pt x="217" y="248"/>
                  </a:lnTo>
                  <a:lnTo>
                    <a:pt x="228" y="239"/>
                  </a:lnTo>
                  <a:lnTo>
                    <a:pt x="237" y="229"/>
                  </a:lnTo>
                  <a:lnTo>
                    <a:pt x="246" y="219"/>
                  </a:lnTo>
                  <a:lnTo>
                    <a:pt x="254" y="207"/>
                  </a:lnTo>
                  <a:lnTo>
                    <a:pt x="260" y="195"/>
                  </a:lnTo>
                  <a:lnTo>
                    <a:pt x="266" y="18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01" name="Freeform 89"/>
            <p:cNvSpPr>
              <a:spLocks/>
            </p:cNvSpPr>
            <p:nvPr/>
          </p:nvSpPr>
          <p:spPr bwMode="auto">
            <a:xfrm>
              <a:off x="4248" y="723"/>
              <a:ext cx="100" cy="18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17" y="6"/>
                </a:cxn>
                <a:cxn ang="0">
                  <a:pos x="30" y="13"/>
                </a:cxn>
                <a:cxn ang="0">
                  <a:pos x="42" y="20"/>
                </a:cxn>
                <a:cxn ang="0">
                  <a:pos x="53" y="29"/>
                </a:cxn>
                <a:cxn ang="0">
                  <a:pos x="63" y="39"/>
                </a:cxn>
                <a:cxn ang="0">
                  <a:pos x="71" y="49"/>
                </a:cxn>
                <a:cxn ang="0">
                  <a:pos x="79" y="61"/>
                </a:cxn>
                <a:cxn ang="0">
                  <a:pos x="85" y="73"/>
                </a:cxn>
                <a:cxn ang="0">
                  <a:pos x="90" y="86"/>
                </a:cxn>
                <a:cxn ang="0">
                  <a:pos x="94" y="99"/>
                </a:cxn>
                <a:cxn ang="0">
                  <a:pos x="97" y="113"/>
                </a:cxn>
                <a:cxn ang="0">
                  <a:pos x="99" y="126"/>
                </a:cxn>
                <a:cxn ang="0">
                  <a:pos x="99" y="141"/>
                </a:cxn>
                <a:cxn ang="0">
                  <a:pos x="97" y="155"/>
                </a:cxn>
                <a:cxn ang="0">
                  <a:pos x="94" y="170"/>
                </a:cxn>
                <a:cxn ang="0">
                  <a:pos x="90" y="184"/>
                </a:cxn>
                <a:cxn ang="0">
                  <a:pos x="78" y="179"/>
                </a:cxn>
                <a:cxn ang="0">
                  <a:pos x="82" y="166"/>
                </a:cxn>
                <a:cxn ang="0">
                  <a:pos x="85" y="153"/>
                </a:cxn>
                <a:cxn ang="0">
                  <a:pos x="86" y="141"/>
                </a:cxn>
                <a:cxn ang="0">
                  <a:pos x="86" y="128"/>
                </a:cxn>
                <a:cxn ang="0">
                  <a:pos x="85" y="115"/>
                </a:cxn>
                <a:cxn ang="0">
                  <a:pos x="82" y="102"/>
                </a:cxn>
                <a:cxn ang="0">
                  <a:pos x="78" y="90"/>
                </a:cxn>
                <a:cxn ang="0">
                  <a:pos x="74" y="79"/>
                </a:cxn>
                <a:cxn ang="0">
                  <a:pos x="67" y="68"/>
                </a:cxn>
                <a:cxn ang="0">
                  <a:pos x="61" y="57"/>
                </a:cxn>
                <a:cxn ang="0">
                  <a:pos x="53" y="47"/>
                </a:cxn>
                <a:cxn ang="0">
                  <a:pos x="44" y="38"/>
                </a:cxn>
                <a:cxn ang="0">
                  <a:pos x="34" y="30"/>
                </a:cxn>
                <a:cxn ang="0">
                  <a:pos x="23" y="24"/>
                </a:cxn>
                <a:cxn ang="0">
                  <a:pos x="12" y="18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4" y="0"/>
                </a:cxn>
              </a:cxnLst>
              <a:rect l="0" t="0" r="r" b="b"/>
              <a:pathLst>
                <a:path w="100" h="185">
                  <a:moveTo>
                    <a:pt x="4" y="0"/>
                  </a:moveTo>
                  <a:lnTo>
                    <a:pt x="4" y="0"/>
                  </a:lnTo>
                  <a:lnTo>
                    <a:pt x="17" y="6"/>
                  </a:lnTo>
                  <a:lnTo>
                    <a:pt x="30" y="13"/>
                  </a:lnTo>
                  <a:lnTo>
                    <a:pt x="42" y="20"/>
                  </a:lnTo>
                  <a:lnTo>
                    <a:pt x="53" y="29"/>
                  </a:lnTo>
                  <a:lnTo>
                    <a:pt x="63" y="39"/>
                  </a:lnTo>
                  <a:lnTo>
                    <a:pt x="71" y="49"/>
                  </a:lnTo>
                  <a:lnTo>
                    <a:pt x="79" y="61"/>
                  </a:lnTo>
                  <a:lnTo>
                    <a:pt x="85" y="73"/>
                  </a:lnTo>
                  <a:lnTo>
                    <a:pt x="90" y="86"/>
                  </a:lnTo>
                  <a:lnTo>
                    <a:pt x="94" y="99"/>
                  </a:lnTo>
                  <a:lnTo>
                    <a:pt x="97" y="113"/>
                  </a:lnTo>
                  <a:lnTo>
                    <a:pt x="99" y="126"/>
                  </a:lnTo>
                  <a:lnTo>
                    <a:pt x="99" y="141"/>
                  </a:lnTo>
                  <a:lnTo>
                    <a:pt x="97" y="155"/>
                  </a:lnTo>
                  <a:lnTo>
                    <a:pt x="94" y="170"/>
                  </a:lnTo>
                  <a:lnTo>
                    <a:pt x="90" y="184"/>
                  </a:lnTo>
                  <a:lnTo>
                    <a:pt x="78" y="179"/>
                  </a:lnTo>
                  <a:lnTo>
                    <a:pt x="82" y="166"/>
                  </a:lnTo>
                  <a:lnTo>
                    <a:pt x="85" y="153"/>
                  </a:lnTo>
                  <a:lnTo>
                    <a:pt x="86" y="141"/>
                  </a:lnTo>
                  <a:lnTo>
                    <a:pt x="86" y="128"/>
                  </a:lnTo>
                  <a:lnTo>
                    <a:pt x="85" y="115"/>
                  </a:lnTo>
                  <a:lnTo>
                    <a:pt x="82" y="102"/>
                  </a:lnTo>
                  <a:lnTo>
                    <a:pt x="78" y="90"/>
                  </a:lnTo>
                  <a:lnTo>
                    <a:pt x="74" y="79"/>
                  </a:lnTo>
                  <a:lnTo>
                    <a:pt x="67" y="68"/>
                  </a:lnTo>
                  <a:lnTo>
                    <a:pt x="61" y="57"/>
                  </a:lnTo>
                  <a:lnTo>
                    <a:pt x="53" y="47"/>
                  </a:lnTo>
                  <a:lnTo>
                    <a:pt x="44" y="38"/>
                  </a:lnTo>
                  <a:lnTo>
                    <a:pt x="34" y="30"/>
                  </a:lnTo>
                  <a:lnTo>
                    <a:pt x="23" y="24"/>
                  </a:lnTo>
                  <a:lnTo>
                    <a:pt x="12" y="18"/>
                  </a:lnTo>
                  <a:lnTo>
                    <a:pt x="0" y="13"/>
                  </a:lnTo>
                  <a:lnTo>
                    <a:pt x="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02" name="Freeform 90"/>
            <p:cNvSpPr>
              <a:spLocks/>
            </p:cNvSpPr>
            <p:nvPr/>
          </p:nvSpPr>
          <p:spPr bwMode="auto">
            <a:xfrm>
              <a:off x="4068" y="717"/>
              <a:ext cx="185" cy="104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99"/>
                </a:cxn>
                <a:cxn ang="0">
                  <a:pos x="7" y="85"/>
                </a:cxn>
                <a:cxn ang="0">
                  <a:pos x="13" y="72"/>
                </a:cxn>
                <a:cxn ang="0">
                  <a:pos x="21" y="59"/>
                </a:cxn>
                <a:cxn ang="0">
                  <a:pos x="31" y="49"/>
                </a:cxn>
                <a:cxn ang="0">
                  <a:pos x="40" y="39"/>
                </a:cxn>
                <a:cxn ang="0">
                  <a:pos x="51" y="29"/>
                </a:cxn>
                <a:cxn ang="0">
                  <a:pos x="63" y="22"/>
                </a:cxn>
                <a:cxn ang="0">
                  <a:pos x="75" y="15"/>
                </a:cxn>
                <a:cxn ang="0">
                  <a:pos x="88" y="9"/>
                </a:cxn>
                <a:cxn ang="0">
                  <a:pos x="101" y="5"/>
                </a:cxn>
                <a:cxn ang="0">
                  <a:pos x="114" y="1"/>
                </a:cxn>
                <a:cxn ang="0">
                  <a:pos x="128" y="0"/>
                </a:cxn>
                <a:cxn ang="0">
                  <a:pos x="142" y="0"/>
                </a:cxn>
                <a:cxn ang="0">
                  <a:pos x="156" y="0"/>
                </a:cxn>
                <a:cxn ang="0">
                  <a:pos x="170" y="2"/>
                </a:cxn>
                <a:cxn ang="0">
                  <a:pos x="184" y="6"/>
                </a:cxn>
                <a:cxn ang="0">
                  <a:pos x="180" y="19"/>
                </a:cxn>
                <a:cxn ang="0">
                  <a:pos x="167" y="15"/>
                </a:cxn>
                <a:cxn ang="0">
                  <a:pos x="155" y="13"/>
                </a:cxn>
                <a:cxn ang="0">
                  <a:pos x="142" y="12"/>
                </a:cxn>
                <a:cxn ang="0">
                  <a:pos x="129" y="12"/>
                </a:cxn>
                <a:cxn ang="0">
                  <a:pos x="116" y="14"/>
                </a:cxn>
                <a:cxn ang="0">
                  <a:pos x="104" y="17"/>
                </a:cxn>
                <a:cxn ang="0">
                  <a:pos x="92" y="21"/>
                </a:cxn>
                <a:cxn ang="0">
                  <a:pos x="81" y="26"/>
                </a:cxn>
                <a:cxn ang="0">
                  <a:pos x="70" y="32"/>
                </a:cxn>
                <a:cxn ang="0">
                  <a:pos x="59" y="40"/>
                </a:cxn>
                <a:cxn ang="0">
                  <a:pos x="50" y="48"/>
                </a:cxn>
                <a:cxn ang="0">
                  <a:pos x="40" y="57"/>
                </a:cxn>
                <a:cxn ang="0">
                  <a:pos x="32" y="67"/>
                </a:cxn>
                <a:cxn ang="0">
                  <a:pos x="24" y="79"/>
                </a:cxn>
                <a:cxn ang="0">
                  <a:pos x="18" y="90"/>
                </a:cxn>
                <a:cxn ang="0">
                  <a:pos x="13" y="103"/>
                </a:cxn>
                <a:cxn ang="0">
                  <a:pos x="13" y="103"/>
                </a:cxn>
                <a:cxn ang="0">
                  <a:pos x="0" y="99"/>
                </a:cxn>
              </a:cxnLst>
              <a:rect l="0" t="0" r="r" b="b"/>
              <a:pathLst>
                <a:path w="185" h="104">
                  <a:moveTo>
                    <a:pt x="0" y="99"/>
                  </a:moveTo>
                  <a:lnTo>
                    <a:pt x="0" y="99"/>
                  </a:lnTo>
                  <a:lnTo>
                    <a:pt x="7" y="85"/>
                  </a:lnTo>
                  <a:lnTo>
                    <a:pt x="13" y="72"/>
                  </a:lnTo>
                  <a:lnTo>
                    <a:pt x="21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51" y="29"/>
                  </a:lnTo>
                  <a:lnTo>
                    <a:pt x="63" y="22"/>
                  </a:lnTo>
                  <a:lnTo>
                    <a:pt x="75" y="15"/>
                  </a:lnTo>
                  <a:lnTo>
                    <a:pt x="88" y="9"/>
                  </a:lnTo>
                  <a:lnTo>
                    <a:pt x="101" y="5"/>
                  </a:lnTo>
                  <a:lnTo>
                    <a:pt x="114" y="1"/>
                  </a:lnTo>
                  <a:lnTo>
                    <a:pt x="128" y="0"/>
                  </a:lnTo>
                  <a:lnTo>
                    <a:pt x="142" y="0"/>
                  </a:lnTo>
                  <a:lnTo>
                    <a:pt x="156" y="0"/>
                  </a:lnTo>
                  <a:lnTo>
                    <a:pt x="170" y="2"/>
                  </a:lnTo>
                  <a:lnTo>
                    <a:pt x="184" y="6"/>
                  </a:lnTo>
                  <a:lnTo>
                    <a:pt x="180" y="19"/>
                  </a:lnTo>
                  <a:lnTo>
                    <a:pt x="167" y="15"/>
                  </a:lnTo>
                  <a:lnTo>
                    <a:pt x="155" y="13"/>
                  </a:lnTo>
                  <a:lnTo>
                    <a:pt x="142" y="12"/>
                  </a:lnTo>
                  <a:lnTo>
                    <a:pt x="129" y="12"/>
                  </a:lnTo>
                  <a:lnTo>
                    <a:pt x="116" y="14"/>
                  </a:lnTo>
                  <a:lnTo>
                    <a:pt x="104" y="17"/>
                  </a:lnTo>
                  <a:lnTo>
                    <a:pt x="92" y="21"/>
                  </a:lnTo>
                  <a:lnTo>
                    <a:pt x="81" y="26"/>
                  </a:lnTo>
                  <a:lnTo>
                    <a:pt x="70" y="32"/>
                  </a:lnTo>
                  <a:lnTo>
                    <a:pt x="59" y="40"/>
                  </a:lnTo>
                  <a:lnTo>
                    <a:pt x="50" y="48"/>
                  </a:lnTo>
                  <a:lnTo>
                    <a:pt x="40" y="57"/>
                  </a:lnTo>
                  <a:lnTo>
                    <a:pt x="32" y="67"/>
                  </a:lnTo>
                  <a:lnTo>
                    <a:pt x="24" y="79"/>
                  </a:lnTo>
                  <a:lnTo>
                    <a:pt x="18" y="90"/>
                  </a:lnTo>
                  <a:lnTo>
                    <a:pt x="13" y="103"/>
                  </a:lnTo>
                  <a:lnTo>
                    <a:pt x="0" y="9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03" name="Freeform 91"/>
            <p:cNvSpPr>
              <a:spLocks/>
            </p:cNvSpPr>
            <p:nvPr/>
          </p:nvSpPr>
          <p:spPr bwMode="auto">
            <a:xfrm>
              <a:off x="4060" y="816"/>
              <a:ext cx="99" cy="184"/>
            </a:xfrm>
            <a:custGeom>
              <a:avLst/>
              <a:gdLst/>
              <a:ahLst/>
              <a:cxnLst>
                <a:cxn ang="0">
                  <a:pos x="94" y="183"/>
                </a:cxn>
                <a:cxn ang="0">
                  <a:pos x="94" y="183"/>
                </a:cxn>
                <a:cxn ang="0">
                  <a:pos x="81" y="177"/>
                </a:cxn>
                <a:cxn ang="0">
                  <a:pos x="68" y="171"/>
                </a:cxn>
                <a:cxn ang="0">
                  <a:pos x="56" y="163"/>
                </a:cxn>
                <a:cxn ang="0">
                  <a:pos x="46" y="154"/>
                </a:cxn>
                <a:cxn ang="0">
                  <a:pos x="36" y="145"/>
                </a:cxn>
                <a:cxn ang="0">
                  <a:pos x="27" y="134"/>
                </a:cxn>
                <a:cxn ang="0">
                  <a:pos x="20" y="123"/>
                </a:cxn>
                <a:cxn ang="0">
                  <a:pos x="13" y="111"/>
                </a:cxn>
                <a:cxn ang="0">
                  <a:pos x="8" y="98"/>
                </a:cxn>
                <a:cxn ang="0">
                  <a:pos x="4" y="85"/>
                </a:cxn>
                <a:cxn ang="0">
                  <a:pos x="1" y="71"/>
                </a:cxn>
                <a:cxn ang="0">
                  <a:pos x="0" y="57"/>
                </a:cxn>
                <a:cxn ang="0">
                  <a:pos x="0" y="43"/>
                </a:cxn>
                <a:cxn ang="0">
                  <a:pos x="1" y="29"/>
                </a:cxn>
                <a:cxn ang="0">
                  <a:pos x="4" y="14"/>
                </a:cxn>
                <a:cxn ang="0">
                  <a:pos x="8" y="0"/>
                </a:cxn>
                <a:cxn ang="0">
                  <a:pos x="21" y="4"/>
                </a:cxn>
                <a:cxn ang="0">
                  <a:pos x="17" y="17"/>
                </a:cxn>
                <a:cxn ang="0">
                  <a:pos x="14" y="30"/>
                </a:cxn>
                <a:cxn ang="0">
                  <a:pos x="13" y="43"/>
                </a:cxn>
                <a:cxn ang="0">
                  <a:pos x="13" y="56"/>
                </a:cxn>
                <a:cxn ang="0">
                  <a:pos x="14" y="69"/>
                </a:cxn>
                <a:cxn ang="0">
                  <a:pos x="17" y="81"/>
                </a:cxn>
                <a:cxn ang="0">
                  <a:pos x="20" y="93"/>
                </a:cxn>
                <a:cxn ang="0">
                  <a:pos x="25" y="105"/>
                </a:cxn>
                <a:cxn ang="0">
                  <a:pos x="31" y="116"/>
                </a:cxn>
                <a:cxn ang="0">
                  <a:pos x="38" y="127"/>
                </a:cxn>
                <a:cxn ang="0">
                  <a:pos x="45" y="136"/>
                </a:cxn>
                <a:cxn ang="0">
                  <a:pos x="55" y="145"/>
                </a:cxn>
                <a:cxn ang="0">
                  <a:pos x="64" y="153"/>
                </a:cxn>
                <a:cxn ang="0">
                  <a:pos x="75" y="159"/>
                </a:cxn>
                <a:cxn ang="0">
                  <a:pos x="86" y="166"/>
                </a:cxn>
                <a:cxn ang="0">
                  <a:pos x="98" y="170"/>
                </a:cxn>
                <a:cxn ang="0">
                  <a:pos x="98" y="170"/>
                </a:cxn>
                <a:cxn ang="0">
                  <a:pos x="94" y="183"/>
                </a:cxn>
              </a:cxnLst>
              <a:rect l="0" t="0" r="r" b="b"/>
              <a:pathLst>
                <a:path w="99" h="184">
                  <a:moveTo>
                    <a:pt x="94" y="183"/>
                  </a:moveTo>
                  <a:lnTo>
                    <a:pt x="94" y="183"/>
                  </a:lnTo>
                  <a:lnTo>
                    <a:pt x="81" y="177"/>
                  </a:lnTo>
                  <a:lnTo>
                    <a:pt x="68" y="171"/>
                  </a:lnTo>
                  <a:lnTo>
                    <a:pt x="56" y="163"/>
                  </a:lnTo>
                  <a:lnTo>
                    <a:pt x="46" y="154"/>
                  </a:lnTo>
                  <a:lnTo>
                    <a:pt x="36" y="145"/>
                  </a:lnTo>
                  <a:lnTo>
                    <a:pt x="27" y="134"/>
                  </a:lnTo>
                  <a:lnTo>
                    <a:pt x="20" y="123"/>
                  </a:lnTo>
                  <a:lnTo>
                    <a:pt x="13" y="111"/>
                  </a:lnTo>
                  <a:lnTo>
                    <a:pt x="8" y="98"/>
                  </a:lnTo>
                  <a:lnTo>
                    <a:pt x="4" y="85"/>
                  </a:lnTo>
                  <a:lnTo>
                    <a:pt x="1" y="71"/>
                  </a:lnTo>
                  <a:lnTo>
                    <a:pt x="0" y="57"/>
                  </a:lnTo>
                  <a:lnTo>
                    <a:pt x="0" y="43"/>
                  </a:lnTo>
                  <a:lnTo>
                    <a:pt x="1" y="29"/>
                  </a:lnTo>
                  <a:lnTo>
                    <a:pt x="4" y="14"/>
                  </a:lnTo>
                  <a:lnTo>
                    <a:pt x="8" y="0"/>
                  </a:lnTo>
                  <a:lnTo>
                    <a:pt x="21" y="4"/>
                  </a:lnTo>
                  <a:lnTo>
                    <a:pt x="17" y="17"/>
                  </a:lnTo>
                  <a:lnTo>
                    <a:pt x="14" y="30"/>
                  </a:lnTo>
                  <a:lnTo>
                    <a:pt x="13" y="43"/>
                  </a:lnTo>
                  <a:lnTo>
                    <a:pt x="13" y="56"/>
                  </a:lnTo>
                  <a:lnTo>
                    <a:pt x="14" y="69"/>
                  </a:lnTo>
                  <a:lnTo>
                    <a:pt x="17" y="81"/>
                  </a:lnTo>
                  <a:lnTo>
                    <a:pt x="20" y="93"/>
                  </a:lnTo>
                  <a:lnTo>
                    <a:pt x="25" y="105"/>
                  </a:lnTo>
                  <a:lnTo>
                    <a:pt x="31" y="116"/>
                  </a:lnTo>
                  <a:lnTo>
                    <a:pt x="38" y="127"/>
                  </a:lnTo>
                  <a:lnTo>
                    <a:pt x="45" y="136"/>
                  </a:lnTo>
                  <a:lnTo>
                    <a:pt x="55" y="145"/>
                  </a:lnTo>
                  <a:lnTo>
                    <a:pt x="64" y="153"/>
                  </a:lnTo>
                  <a:lnTo>
                    <a:pt x="75" y="159"/>
                  </a:lnTo>
                  <a:lnTo>
                    <a:pt x="86" y="166"/>
                  </a:lnTo>
                  <a:lnTo>
                    <a:pt x="98" y="170"/>
                  </a:lnTo>
                  <a:lnTo>
                    <a:pt x="94" y="18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04" name="Freeform 92"/>
            <p:cNvSpPr>
              <a:spLocks/>
            </p:cNvSpPr>
            <p:nvPr/>
          </p:nvSpPr>
          <p:spPr bwMode="auto">
            <a:xfrm>
              <a:off x="4154" y="902"/>
              <a:ext cx="185" cy="105"/>
            </a:xfrm>
            <a:custGeom>
              <a:avLst/>
              <a:gdLst/>
              <a:ahLst/>
              <a:cxnLst>
                <a:cxn ang="0">
                  <a:pos x="184" y="5"/>
                </a:cxn>
                <a:cxn ang="0">
                  <a:pos x="184" y="5"/>
                </a:cxn>
                <a:cxn ang="0">
                  <a:pos x="178" y="19"/>
                </a:cxn>
                <a:cxn ang="0">
                  <a:pos x="172" y="31"/>
                </a:cxn>
                <a:cxn ang="0">
                  <a:pos x="163" y="44"/>
                </a:cxn>
                <a:cxn ang="0">
                  <a:pos x="154" y="54"/>
                </a:cxn>
                <a:cxn ang="0">
                  <a:pos x="144" y="65"/>
                </a:cxn>
                <a:cxn ang="0">
                  <a:pos x="133" y="74"/>
                </a:cxn>
                <a:cxn ang="0">
                  <a:pos x="122" y="81"/>
                </a:cxn>
                <a:cxn ang="0">
                  <a:pos x="110" y="88"/>
                </a:cxn>
                <a:cxn ang="0">
                  <a:pos x="96" y="94"/>
                </a:cxn>
                <a:cxn ang="0">
                  <a:pos x="83" y="99"/>
                </a:cxn>
                <a:cxn ang="0">
                  <a:pos x="70" y="102"/>
                </a:cxn>
                <a:cxn ang="0">
                  <a:pos x="56" y="104"/>
                </a:cxn>
                <a:cxn ang="0">
                  <a:pos x="42" y="104"/>
                </a:cxn>
                <a:cxn ang="0">
                  <a:pos x="28" y="103"/>
                </a:cxn>
                <a:cxn ang="0">
                  <a:pos x="14" y="101"/>
                </a:cxn>
                <a:cxn ang="0">
                  <a:pos x="0" y="97"/>
                </a:cxn>
                <a:cxn ang="0">
                  <a:pos x="4" y="84"/>
                </a:cxn>
                <a:cxn ang="0">
                  <a:pos x="17" y="88"/>
                </a:cxn>
                <a:cxn ang="0">
                  <a:pos x="29" y="91"/>
                </a:cxn>
                <a:cxn ang="0">
                  <a:pos x="42" y="91"/>
                </a:cxn>
                <a:cxn ang="0">
                  <a:pos x="55" y="91"/>
                </a:cxn>
                <a:cxn ang="0">
                  <a:pos x="68" y="90"/>
                </a:cxn>
                <a:cxn ang="0">
                  <a:pos x="80" y="86"/>
                </a:cxn>
                <a:cxn ang="0">
                  <a:pos x="92" y="83"/>
                </a:cxn>
                <a:cxn ang="0">
                  <a:pos x="104" y="77"/>
                </a:cxn>
                <a:cxn ang="0">
                  <a:pos x="115" y="71"/>
                </a:cxn>
                <a:cxn ang="0">
                  <a:pos x="125" y="64"/>
                </a:cxn>
                <a:cxn ang="0">
                  <a:pos x="135" y="56"/>
                </a:cxn>
                <a:cxn ang="0">
                  <a:pos x="145" y="46"/>
                </a:cxn>
                <a:cxn ang="0">
                  <a:pos x="153" y="36"/>
                </a:cxn>
                <a:cxn ang="0">
                  <a:pos x="160" y="25"/>
                </a:cxn>
                <a:cxn ang="0">
                  <a:pos x="167" y="13"/>
                </a:cxn>
                <a:cxn ang="0">
                  <a:pos x="172" y="0"/>
                </a:cxn>
                <a:cxn ang="0">
                  <a:pos x="172" y="0"/>
                </a:cxn>
                <a:cxn ang="0">
                  <a:pos x="184" y="5"/>
                </a:cxn>
              </a:cxnLst>
              <a:rect l="0" t="0" r="r" b="b"/>
              <a:pathLst>
                <a:path w="185" h="105">
                  <a:moveTo>
                    <a:pt x="184" y="5"/>
                  </a:moveTo>
                  <a:lnTo>
                    <a:pt x="184" y="5"/>
                  </a:lnTo>
                  <a:lnTo>
                    <a:pt x="178" y="19"/>
                  </a:lnTo>
                  <a:lnTo>
                    <a:pt x="172" y="31"/>
                  </a:lnTo>
                  <a:lnTo>
                    <a:pt x="163" y="44"/>
                  </a:lnTo>
                  <a:lnTo>
                    <a:pt x="154" y="54"/>
                  </a:lnTo>
                  <a:lnTo>
                    <a:pt x="144" y="65"/>
                  </a:lnTo>
                  <a:lnTo>
                    <a:pt x="133" y="74"/>
                  </a:lnTo>
                  <a:lnTo>
                    <a:pt x="122" y="81"/>
                  </a:lnTo>
                  <a:lnTo>
                    <a:pt x="110" y="88"/>
                  </a:lnTo>
                  <a:lnTo>
                    <a:pt x="96" y="94"/>
                  </a:lnTo>
                  <a:lnTo>
                    <a:pt x="83" y="99"/>
                  </a:lnTo>
                  <a:lnTo>
                    <a:pt x="70" y="102"/>
                  </a:lnTo>
                  <a:lnTo>
                    <a:pt x="56" y="104"/>
                  </a:lnTo>
                  <a:lnTo>
                    <a:pt x="42" y="104"/>
                  </a:lnTo>
                  <a:lnTo>
                    <a:pt x="28" y="103"/>
                  </a:lnTo>
                  <a:lnTo>
                    <a:pt x="14" y="101"/>
                  </a:lnTo>
                  <a:lnTo>
                    <a:pt x="0" y="97"/>
                  </a:lnTo>
                  <a:lnTo>
                    <a:pt x="4" y="84"/>
                  </a:lnTo>
                  <a:lnTo>
                    <a:pt x="17" y="88"/>
                  </a:lnTo>
                  <a:lnTo>
                    <a:pt x="29" y="91"/>
                  </a:lnTo>
                  <a:lnTo>
                    <a:pt x="42" y="91"/>
                  </a:lnTo>
                  <a:lnTo>
                    <a:pt x="55" y="91"/>
                  </a:lnTo>
                  <a:lnTo>
                    <a:pt x="68" y="90"/>
                  </a:lnTo>
                  <a:lnTo>
                    <a:pt x="80" y="86"/>
                  </a:lnTo>
                  <a:lnTo>
                    <a:pt x="92" y="83"/>
                  </a:lnTo>
                  <a:lnTo>
                    <a:pt x="104" y="77"/>
                  </a:lnTo>
                  <a:lnTo>
                    <a:pt x="115" y="71"/>
                  </a:lnTo>
                  <a:lnTo>
                    <a:pt x="125" y="64"/>
                  </a:lnTo>
                  <a:lnTo>
                    <a:pt x="135" y="56"/>
                  </a:lnTo>
                  <a:lnTo>
                    <a:pt x="145" y="46"/>
                  </a:lnTo>
                  <a:lnTo>
                    <a:pt x="153" y="36"/>
                  </a:lnTo>
                  <a:lnTo>
                    <a:pt x="160" y="25"/>
                  </a:lnTo>
                  <a:lnTo>
                    <a:pt x="167" y="13"/>
                  </a:lnTo>
                  <a:lnTo>
                    <a:pt x="172" y="0"/>
                  </a:lnTo>
                  <a:lnTo>
                    <a:pt x="184" y="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05" name="Freeform 93"/>
            <p:cNvSpPr>
              <a:spLocks/>
            </p:cNvSpPr>
            <p:nvPr/>
          </p:nvSpPr>
          <p:spPr bwMode="auto">
            <a:xfrm>
              <a:off x="3666" y="2895"/>
              <a:ext cx="17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7" h="252">
                  <a:moveTo>
                    <a:pt x="8" y="251"/>
                  </a:moveTo>
                  <a:lnTo>
                    <a:pt x="16" y="25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06" name="Freeform 94"/>
            <p:cNvSpPr>
              <a:spLocks/>
            </p:cNvSpPr>
            <p:nvPr/>
          </p:nvSpPr>
          <p:spPr bwMode="auto">
            <a:xfrm>
              <a:off x="3674" y="3137"/>
              <a:ext cx="253" cy="18"/>
            </a:xfrm>
            <a:custGeom>
              <a:avLst/>
              <a:gdLst/>
              <a:ahLst/>
              <a:cxnLst>
                <a:cxn ang="0">
                  <a:pos x="252" y="8"/>
                </a:cxn>
                <a:cxn ang="0">
                  <a:pos x="252" y="0"/>
                </a:cxn>
                <a:cxn ang="0">
                  <a:pos x="0" y="1"/>
                </a:cxn>
                <a:cxn ang="0">
                  <a:pos x="0" y="17"/>
                </a:cxn>
                <a:cxn ang="0">
                  <a:pos x="252" y="17"/>
                </a:cxn>
                <a:cxn ang="0">
                  <a:pos x="252" y="8"/>
                </a:cxn>
              </a:cxnLst>
              <a:rect l="0" t="0" r="r" b="b"/>
              <a:pathLst>
                <a:path w="253" h="18">
                  <a:moveTo>
                    <a:pt x="252" y="8"/>
                  </a:moveTo>
                  <a:lnTo>
                    <a:pt x="252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52" y="17"/>
                  </a:lnTo>
                  <a:lnTo>
                    <a:pt x="252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07" name="Freeform 95"/>
            <p:cNvSpPr>
              <a:spLocks/>
            </p:cNvSpPr>
            <p:nvPr/>
          </p:nvSpPr>
          <p:spPr bwMode="auto">
            <a:xfrm>
              <a:off x="3666" y="2895"/>
              <a:ext cx="17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7" h="252">
                  <a:moveTo>
                    <a:pt x="8" y="251"/>
                  </a:moveTo>
                  <a:lnTo>
                    <a:pt x="16" y="25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08" name="Freeform 96"/>
            <p:cNvSpPr>
              <a:spLocks/>
            </p:cNvSpPr>
            <p:nvPr/>
          </p:nvSpPr>
          <p:spPr bwMode="auto">
            <a:xfrm>
              <a:off x="3674" y="3137"/>
              <a:ext cx="253" cy="18"/>
            </a:xfrm>
            <a:custGeom>
              <a:avLst/>
              <a:gdLst/>
              <a:ahLst/>
              <a:cxnLst>
                <a:cxn ang="0">
                  <a:pos x="252" y="8"/>
                </a:cxn>
                <a:cxn ang="0">
                  <a:pos x="252" y="0"/>
                </a:cxn>
                <a:cxn ang="0">
                  <a:pos x="0" y="1"/>
                </a:cxn>
                <a:cxn ang="0">
                  <a:pos x="0" y="17"/>
                </a:cxn>
                <a:cxn ang="0">
                  <a:pos x="252" y="17"/>
                </a:cxn>
                <a:cxn ang="0">
                  <a:pos x="252" y="8"/>
                </a:cxn>
              </a:cxnLst>
              <a:rect l="0" t="0" r="r" b="b"/>
              <a:pathLst>
                <a:path w="253" h="18">
                  <a:moveTo>
                    <a:pt x="252" y="8"/>
                  </a:moveTo>
                  <a:lnTo>
                    <a:pt x="252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52" y="17"/>
                  </a:lnTo>
                  <a:lnTo>
                    <a:pt x="252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09" name="Freeform 97"/>
            <p:cNvSpPr>
              <a:spLocks/>
            </p:cNvSpPr>
            <p:nvPr/>
          </p:nvSpPr>
          <p:spPr bwMode="auto">
            <a:xfrm>
              <a:off x="3912" y="3151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10" name="Freeform 98"/>
            <p:cNvSpPr>
              <a:spLocks/>
            </p:cNvSpPr>
            <p:nvPr/>
          </p:nvSpPr>
          <p:spPr bwMode="auto">
            <a:xfrm>
              <a:off x="3920" y="3393"/>
              <a:ext cx="252" cy="17"/>
            </a:xfrm>
            <a:custGeom>
              <a:avLst/>
              <a:gdLst/>
              <a:ahLst/>
              <a:cxnLst>
                <a:cxn ang="0">
                  <a:pos x="251" y="8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1" y="16"/>
                </a:cxn>
                <a:cxn ang="0">
                  <a:pos x="251" y="8"/>
                </a:cxn>
              </a:cxnLst>
              <a:rect l="0" t="0" r="r" b="b"/>
              <a:pathLst>
                <a:path w="252" h="17">
                  <a:moveTo>
                    <a:pt x="251" y="8"/>
                  </a:moveTo>
                  <a:lnTo>
                    <a:pt x="251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1" y="16"/>
                  </a:lnTo>
                  <a:lnTo>
                    <a:pt x="251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11" name="Freeform 99"/>
            <p:cNvSpPr>
              <a:spLocks/>
            </p:cNvSpPr>
            <p:nvPr/>
          </p:nvSpPr>
          <p:spPr bwMode="auto">
            <a:xfrm>
              <a:off x="3180" y="2389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12" name="Freeform 100"/>
            <p:cNvSpPr>
              <a:spLocks/>
            </p:cNvSpPr>
            <p:nvPr/>
          </p:nvSpPr>
          <p:spPr bwMode="auto">
            <a:xfrm>
              <a:off x="3188" y="2631"/>
              <a:ext cx="251" cy="17"/>
            </a:xfrm>
            <a:custGeom>
              <a:avLst/>
              <a:gdLst/>
              <a:ahLst/>
              <a:cxnLst>
                <a:cxn ang="0">
                  <a:pos x="250" y="8"/>
                </a:cxn>
                <a:cxn ang="0">
                  <a:pos x="25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0" y="16"/>
                </a:cxn>
                <a:cxn ang="0">
                  <a:pos x="250" y="8"/>
                </a:cxn>
              </a:cxnLst>
              <a:rect l="0" t="0" r="r" b="b"/>
              <a:pathLst>
                <a:path w="251" h="17">
                  <a:moveTo>
                    <a:pt x="250" y="8"/>
                  </a:moveTo>
                  <a:lnTo>
                    <a:pt x="25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0" y="16"/>
                  </a:lnTo>
                  <a:lnTo>
                    <a:pt x="25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13" name="Freeform 101"/>
            <p:cNvSpPr>
              <a:spLocks/>
            </p:cNvSpPr>
            <p:nvPr/>
          </p:nvSpPr>
          <p:spPr bwMode="auto">
            <a:xfrm>
              <a:off x="3180" y="2389"/>
              <a:ext cx="17" cy="251"/>
            </a:xfrm>
            <a:custGeom>
              <a:avLst/>
              <a:gdLst/>
              <a:ahLst/>
              <a:cxnLst>
                <a:cxn ang="0">
                  <a:pos x="8" y="250"/>
                </a:cxn>
                <a:cxn ang="0">
                  <a:pos x="16" y="25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0"/>
                </a:cxn>
                <a:cxn ang="0">
                  <a:pos x="8" y="250"/>
                </a:cxn>
              </a:cxnLst>
              <a:rect l="0" t="0" r="r" b="b"/>
              <a:pathLst>
                <a:path w="17" h="251">
                  <a:moveTo>
                    <a:pt x="8" y="250"/>
                  </a:moveTo>
                  <a:lnTo>
                    <a:pt x="16" y="25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14" name="Freeform 102"/>
            <p:cNvSpPr>
              <a:spLocks/>
            </p:cNvSpPr>
            <p:nvPr/>
          </p:nvSpPr>
          <p:spPr bwMode="auto">
            <a:xfrm>
              <a:off x="3188" y="2631"/>
              <a:ext cx="251" cy="17"/>
            </a:xfrm>
            <a:custGeom>
              <a:avLst/>
              <a:gdLst/>
              <a:ahLst/>
              <a:cxnLst>
                <a:cxn ang="0">
                  <a:pos x="250" y="8"/>
                </a:cxn>
                <a:cxn ang="0">
                  <a:pos x="25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0" y="16"/>
                </a:cxn>
                <a:cxn ang="0">
                  <a:pos x="250" y="8"/>
                </a:cxn>
              </a:cxnLst>
              <a:rect l="0" t="0" r="r" b="b"/>
              <a:pathLst>
                <a:path w="251" h="17">
                  <a:moveTo>
                    <a:pt x="250" y="8"/>
                  </a:moveTo>
                  <a:lnTo>
                    <a:pt x="25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0" y="16"/>
                  </a:lnTo>
                  <a:lnTo>
                    <a:pt x="25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15" name="Freeform 103"/>
            <p:cNvSpPr>
              <a:spLocks/>
            </p:cNvSpPr>
            <p:nvPr/>
          </p:nvSpPr>
          <p:spPr bwMode="auto">
            <a:xfrm>
              <a:off x="3425" y="2644"/>
              <a:ext cx="17" cy="252"/>
            </a:xfrm>
            <a:custGeom>
              <a:avLst/>
              <a:gdLst/>
              <a:ahLst/>
              <a:cxnLst>
                <a:cxn ang="0">
                  <a:pos x="8" y="251"/>
                </a:cxn>
                <a:cxn ang="0">
                  <a:pos x="16" y="251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251"/>
                </a:cxn>
                <a:cxn ang="0">
                  <a:pos x="8" y="251"/>
                </a:cxn>
              </a:cxnLst>
              <a:rect l="0" t="0" r="r" b="b"/>
              <a:pathLst>
                <a:path w="17" h="252">
                  <a:moveTo>
                    <a:pt x="8" y="251"/>
                  </a:moveTo>
                  <a:lnTo>
                    <a:pt x="16" y="251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251"/>
                  </a:lnTo>
                  <a:lnTo>
                    <a:pt x="8" y="25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16" name="Freeform 104"/>
            <p:cNvSpPr>
              <a:spLocks/>
            </p:cNvSpPr>
            <p:nvPr/>
          </p:nvSpPr>
          <p:spPr bwMode="auto">
            <a:xfrm>
              <a:off x="3433" y="2887"/>
              <a:ext cx="253" cy="17"/>
            </a:xfrm>
            <a:custGeom>
              <a:avLst/>
              <a:gdLst/>
              <a:ahLst/>
              <a:cxnLst>
                <a:cxn ang="0">
                  <a:pos x="252" y="8"/>
                </a:cxn>
                <a:cxn ang="0">
                  <a:pos x="252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252" y="16"/>
                </a:cxn>
                <a:cxn ang="0">
                  <a:pos x="252" y="8"/>
                </a:cxn>
              </a:cxnLst>
              <a:rect l="0" t="0" r="r" b="b"/>
              <a:pathLst>
                <a:path w="253" h="17">
                  <a:moveTo>
                    <a:pt x="252" y="8"/>
                  </a:moveTo>
                  <a:lnTo>
                    <a:pt x="25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252" y="16"/>
                  </a:lnTo>
                  <a:lnTo>
                    <a:pt x="252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17" name="Freeform 105"/>
            <p:cNvSpPr>
              <a:spLocks/>
            </p:cNvSpPr>
            <p:nvPr/>
          </p:nvSpPr>
          <p:spPr bwMode="auto">
            <a:xfrm>
              <a:off x="4005" y="3346"/>
              <a:ext cx="275" cy="278"/>
            </a:xfrm>
            <a:custGeom>
              <a:avLst/>
              <a:gdLst/>
              <a:ahLst/>
              <a:cxnLst>
                <a:cxn ang="0">
                  <a:pos x="270" y="109"/>
                </a:cxn>
                <a:cxn ang="0">
                  <a:pos x="274" y="136"/>
                </a:cxn>
                <a:cxn ang="0">
                  <a:pos x="273" y="163"/>
                </a:cxn>
                <a:cxn ang="0">
                  <a:pos x="266" y="189"/>
                </a:cxn>
                <a:cxn ang="0">
                  <a:pos x="255" y="212"/>
                </a:cxn>
                <a:cxn ang="0">
                  <a:pos x="239" y="234"/>
                </a:cxn>
                <a:cxn ang="0">
                  <a:pos x="220" y="252"/>
                </a:cxn>
                <a:cxn ang="0">
                  <a:pos x="196" y="265"/>
                </a:cxn>
                <a:cxn ang="0">
                  <a:pos x="170" y="274"/>
                </a:cxn>
                <a:cxn ang="0">
                  <a:pos x="143" y="277"/>
                </a:cxn>
                <a:cxn ang="0">
                  <a:pos x="117" y="275"/>
                </a:cxn>
                <a:cxn ang="0">
                  <a:pos x="91" y="268"/>
                </a:cxn>
                <a:cxn ang="0">
                  <a:pos x="68" y="256"/>
                </a:cxn>
                <a:cxn ang="0">
                  <a:pos x="47" y="239"/>
                </a:cxn>
                <a:cxn ang="0">
                  <a:pos x="28" y="219"/>
                </a:cxn>
                <a:cxn ang="0">
                  <a:pos x="14" y="195"/>
                </a:cxn>
                <a:cxn ang="0">
                  <a:pos x="4" y="168"/>
                </a:cxn>
                <a:cxn ang="0">
                  <a:pos x="0" y="141"/>
                </a:cxn>
                <a:cxn ang="0">
                  <a:pos x="1" y="114"/>
                </a:cxn>
                <a:cxn ang="0">
                  <a:pos x="7" y="88"/>
                </a:cxn>
                <a:cxn ang="0">
                  <a:pos x="19" y="65"/>
                </a:cxn>
                <a:cxn ang="0">
                  <a:pos x="34" y="43"/>
                </a:cxn>
                <a:cxn ang="0">
                  <a:pos x="53" y="26"/>
                </a:cxn>
                <a:cxn ang="0">
                  <a:pos x="77" y="12"/>
                </a:cxn>
                <a:cxn ang="0">
                  <a:pos x="103" y="3"/>
                </a:cxn>
                <a:cxn ang="0">
                  <a:pos x="130" y="0"/>
                </a:cxn>
                <a:cxn ang="0">
                  <a:pos x="156" y="2"/>
                </a:cxn>
                <a:cxn ang="0">
                  <a:pos x="182" y="9"/>
                </a:cxn>
                <a:cxn ang="0">
                  <a:pos x="206" y="21"/>
                </a:cxn>
                <a:cxn ang="0">
                  <a:pos x="227" y="38"/>
                </a:cxn>
                <a:cxn ang="0">
                  <a:pos x="245" y="58"/>
                </a:cxn>
                <a:cxn ang="0">
                  <a:pos x="260" y="82"/>
                </a:cxn>
              </a:cxnLst>
              <a:rect l="0" t="0" r="r" b="b"/>
              <a:pathLst>
                <a:path w="275" h="278">
                  <a:moveTo>
                    <a:pt x="266" y="95"/>
                  </a:moveTo>
                  <a:lnTo>
                    <a:pt x="270" y="109"/>
                  </a:lnTo>
                  <a:lnTo>
                    <a:pt x="273" y="123"/>
                  </a:lnTo>
                  <a:lnTo>
                    <a:pt x="274" y="136"/>
                  </a:lnTo>
                  <a:lnTo>
                    <a:pt x="274" y="150"/>
                  </a:lnTo>
                  <a:lnTo>
                    <a:pt x="273" y="163"/>
                  </a:lnTo>
                  <a:lnTo>
                    <a:pt x="270" y="176"/>
                  </a:lnTo>
                  <a:lnTo>
                    <a:pt x="266" y="189"/>
                  </a:lnTo>
                  <a:lnTo>
                    <a:pt x="261" y="201"/>
                  </a:lnTo>
                  <a:lnTo>
                    <a:pt x="255" y="212"/>
                  </a:lnTo>
                  <a:lnTo>
                    <a:pt x="247" y="223"/>
                  </a:lnTo>
                  <a:lnTo>
                    <a:pt x="239" y="234"/>
                  </a:lnTo>
                  <a:lnTo>
                    <a:pt x="230" y="243"/>
                  </a:lnTo>
                  <a:lnTo>
                    <a:pt x="220" y="252"/>
                  </a:lnTo>
                  <a:lnTo>
                    <a:pt x="208" y="258"/>
                  </a:lnTo>
                  <a:lnTo>
                    <a:pt x="196" y="265"/>
                  </a:lnTo>
                  <a:lnTo>
                    <a:pt x="183" y="270"/>
                  </a:lnTo>
                  <a:lnTo>
                    <a:pt x="170" y="274"/>
                  </a:lnTo>
                  <a:lnTo>
                    <a:pt x="157" y="276"/>
                  </a:lnTo>
                  <a:lnTo>
                    <a:pt x="143" y="277"/>
                  </a:lnTo>
                  <a:lnTo>
                    <a:pt x="130" y="277"/>
                  </a:lnTo>
                  <a:lnTo>
                    <a:pt x="117" y="275"/>
                  </a:lnTo>
                  <a:lnTo>
                    <a:pt x="104" y="272"/>
                  </a:lnTo>
                  <a:lnTo>
                    <a:pt x="91" y="268"/>
                  </a:lnTo>
                  <a:lnTo>
                    <a:pt x="79" y="262"/>
                  </a:lnTo>
                  <a:lnTo>
                    <a:pt x="68" y="256"/>
                  </a:lnTo>
                  <a:lnTo>
                    <a:pt x="57" y="248"/>
                  </a:lnTo>
                  <a:lnTo>
                    <a:pt x="47" y="239"/>
                  </a:lnTo>
                  <a:lnTo>
                    <a:pt x="37" y="230"/>
                  </a:lnTo>
                  <a:lnTo>
                    <a:pt x="28" y="219"/>
                  </a:lnTo>
                  <a:lnTo>
                    <a:pt x="20" y="207"/>
                  </a:lnTo>
                  <a:lnTo>
                    <a:pt x="14" y="195"/>
                  </a:lnTo>
                  <a:lnTo>
                    <a:pt x="8" y="182"/>
                  </a:lnTo>
                  <a:lnTo>
                    <a:pt x="4" y="168"/>
                  </a:lnTo>
                  <a:lnTo>
                    <a:pt x="1" y="154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1" y="114"/>
                  </a:lnTo>
                  <a:lnTo>
                    <a:pt x="4" y="101"/>
                  </a:lnTo>
                  <a:lnTo>
                    <a:pt x="7" y="88"/>
                  </a:lnTo>
                  <a:lnTo>
                    <a:pt x="13" y="76"/>
                  </a:lnTo>
                  <a:lnTo>
                    <a:pt x="19" y="65"/>
                  </a:lnTo>
                  <a:lnTo>
                    <a:pt x="26" y="54"/>
                  </a:lnTo>
                  <a:lnTo>
                    <a:pt x="34" y="43"/>
                  </a:lnTo>
                  <a:lnTo>
                    <a:pt x="44" y="34"/>
                  </a:lnTo>
                  <a:lnTo>
                    <a:pt x="53" y="26"/>
                  </a:lnTo>
                  <a:lnTo>
                    <a:pt x="65" y="19"/>
                  </a:lnTo>
                  <a:lnTo>
                    <a:pt x="77" y="12"/>
                  </a:lnTo>
                  <a:lnTo>
                    <a:pt x="90" y="7"/>
                  </a:lnTo>
                  <a:lnTo>
                    <a:pt x="103" y="3"/>
                  </a:lnTo>
                  <a:lnTo>
                    <a:pt x="116" y="1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6" y="2"/>
                  </a:lnTo>
                  <a:lnTo>
                    <a:pt x="169" y="5"/>
                  </a:lnTo>
                  <a:lnTo>
                    <a:pt x="182" y="9"/>
                  </a:lnTo>
                  <a:lnTo>
                    <a:pt x="194" y="15"/>
                  </a:lnTo>
                  <a:lnTo>
                    <a:pt x="206" y="21"/>
                  </a:lnTo>
                  <a:lnTo>
                    <a:pt x="217" y="29"/>
                  </a:lnTo>
                  <a:lnTo>
                    <a:pt x="227" y="38"/>
                  </a:lnTo>
                  <a:lnTo>
                    <a:pt x="237" y="47"/>
                  </a:lnTo>
                  <a:lnTo>
                    <a:pt x="245" y="58"/>
                  </a:lnTo>
                  <a:lnTo>
                    <a:pt x="254" y="70"/>
                  </a:lnTo>
                  <a:lnTo>
                    <a:pt x="260" y="82"/>
                  </a:lnTo>
                  <a:lnTo>
                    <a:pt x="266" y="9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18" name="Freeform 106"/>
            <p:cNvSpPr>
              <a:spLocks/>
            </p:cNvSpPr>
            <p:nvPr/>
          </p:nvSpPr>
          <p:spPr bwMode="auto">
            <a:xfrm>
              <a:off x="4186" y="3439"/>
              <a:ext cx="100" cy="184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5" y="183"/>
                </a:cxn>
                <a:cxn ang="0">
                  <a:pos x="18" y="178"/>
                </a:cxn>
                <a:cxn ang="0">
                  <a:pos x="31" y="171"/>
                </a:cxn>
                <a:cxn ang="0">
                  <a:pos x="43" y="164"/>
                </a:cxn>
                <a:cxn ang="0">
                  <a:pos x="54" y="155"/>
                </a:cxn>
                <a:cxn ang="0">
                  <a:pos x="63" y="145"/>
                </a:cxn>
                <a:cxn ang="0">
                  <a:pos x="71" y="134"/>
                </a:cxn>
                <a:cxn ang="0">
                  <a:pos x="79" y="123"/>
                </a:cxn>
                <a:cxn ang="0">
                  <a:pos x="86" y="111"/>
                </a:cxn>
                <a:cxn ang="0">
                  <a:pos x="91" y="98"/>
                </a:cxn>
                <a:cxn ang="0">
                  <a:pos x="95" y="85"/>
                </a:cxn>
                <a:cxn ang="0">
                  <a:pos x="98" y="71"/>
                </a:cxn>
                <a:cxn ang="0">
                  <a:pos x="99" y="57"/>
                </a:cxn>
                <a:cxn ang="0">
                  <a:pos x="99" y="43"/>
                </a:cxn>
                <a:cxn ang="0">
                  <a:pos x="98" y="29"/>
                </a:cxn>
                <a:cxn ang="0">
                  <a:pos x="95" y="14"/>
                </a:cxn>
                <a:cxn ang="0">
                  <a:pos x="91" y="0"/>
                </a:cxn>
                <a:cxn ang="0">
                  <a:pos x="78" y="4"/>
                </a:cxn>
                <a:cxn ang="0">
                  <a:pos x="82" y="18"/>
                </a:cxn>
                <a:cxn ang="0">
                  <a:pos x="85" y="30"/>
                </a:cxn>
                <a:cxn ang="0">
                  <a:pos x="86" y="43"/>
                </a:cxn>
                <a:cxn ang="0">
                  <a:pos x="86" y="56"/>
                </a:cxn>
                <a:cxn ang="0">
                  <a:pos x="85" y="69"/>
                </a:cxn>
                <a:cxn ang="0">
                  <a:pos x="82" y="81"/>
                </a:cxn>
                <a:cxn ang="0">
                  <a:pos x="78" y="94"/>
                </a:cxn>
                <a:cxn ang="0">
                  <a:pos x="74" y="105"/>
                </a:cxn>
                <a:cxn ang="0">
                  <a:pos x="68" y="116"/>
                </a:cxn>
                <a:cxn ang="0">
                  <a:pos x="61" y="126"/>
                </a:cxn>
                <a:cxn ang="0">
                  <a:pos x="53" y="137"/>
                </a:cxn>
                <a:cxn ang="0">
                  <a:pos x="44" y="145"/>
                </a:cxn>
                <a:cxn ang="0">
                  <a:pos x="35" y="153"/>
                </a:cxn>
                <a:cxn ang="0">
                  <a:pos x="24" y="160"/>
                </a:cxn>
                <a:cxn ang="0">
                  <a:pos x="12" y="166"/>
                </a:cxn>
                <a:cxn ang="0">
                  <a:pos x="0" y="171"/>
                </a:cxn>
                <a:cxn ang="0">
                  <a:pos x="0" y="171"/>
                </a:cxn>
                <a:cxn ang="0">
                  <a:pos x="5" y="183"/>
                </a:cxn>
              </a:cxnLst>
              <a:rect l="0" t="0" r="r" b="b"/>
              <a:pathLst>
                <a:path w="100" h="184">
                  <a:moveTo>
                    <a:pt x="5" y="183"/>
                  </a:moveTo>
                  <a:lnTo>
                    <a:pt x="5" y="183"/>
                  </a:lnTo>
                  <a:lnTo>
                    <a:pt x="18" y="178"/>
                  </a:lnTo>
                  <a:lnTo>
                    <a:pt x="31" y="171"/>
                  </a:lnTo>
                  <a:lnTo>
                    <a:pt x="43" y="164"/>
                  </a:lnTo>
                  <a:lnTo>
                    <a:pt x="54" y="155"/>
                  </a:lnTo>
                  <a:lnTo>
                    <a:pt x="63" y="145"/>
                  </a:lnTo>
                  <a:lnTo>
                    <a:pt x="71" y="134"/>
                  </a:lnTo>
                  <a:lnTo>
                    <a:pt x="79" y="123"/>
                  </a:lnTo>
                  <a:lnTo>
                    <a:pt x="86" y="111"/>
                  </a:lnTo>
                  <a:lnTo>
                    <a:pt x="91" y="98"/>
                  </a:lnTo>
                  <a:lnTo>
                    <a:pt x="95" y="85"/>
                  </a:lnTo>
                  <a:lnTo>
                    <a:pt x="98" y="71"/>
                  </a:lnTo>
                  <a:lnTo>
                    <a:pt x="99" y="57"/>
                  </a:lnTo>
                  <a:lnTo>
                    <a:pt x="99" y="43"/>
                  </a:lnTo>
                  <a:lnTo>
                    <a:pt x="98" y="29"/>
                  </a:lnTo>
                  <a:lnTo>
                    <a:pt x="95" y="14"/>
                  </a:lnTo>
                  <a:lnTo>
                    <a:pt x="91" y="0"/>
                  </a:lnTo>
                  <a:lnTo>
                    <a:pt x="78" y="4"/>
                  </a:lnTo>
                  <a:lnTo>
                    <a:pt x="82" y="18"/>
                  </a:lnTo>
                  <a:lnTo>
                    <a:pt x="85" y="30"/>
                  </a:lnTo>
                  <a:lnTo>
                    <a:pt x="86" y="43"/>
                  </a:lnTo>
                  <a:lnTo>
                    <a:pt x="86" y="56"/>
                  </a:lnTo>
                  <a:lnTo>
                    <a:pt x="85" y="69"/>
                  </a:lnTo>
                  <a:lnTo>
                    <a:pt x="82" y="81"/>
                  </a:lnTo>
                  <a:lnTo>
                    <a:pt x="78" y="94"/>
                  </a:lnTo>
                  <a:lnTo>
                    <a:pt x="74" y="105"/>
                  </a:lnTo>
                  <a:lnTo>
                    <a:pt x="68" y="116"/>
                  </a:lnTo>
                  <a:lnTo>
                    <a:pt x="61" y="126"/>
                  </a:lnTo>
                  <a:lnTo>
                    <a:pt x="53" y="137"/>
                  </a:lnTo>
                  <a:lnTo>
                    <a:pt x="44" y="145"/>
                  </a:lnTo>
                  <a:lnTo>
                    <a:pt x="35" y="153"/>
                  </a:lnTo>
                  <a:lnTo>
                    <a:pt x="24" y="160"/>
                  </a:lnTo>
                  <a:lnTo>
                    <a:pt x="12" y="166"/>
                  </a:lnTo>
                  <a:lnTo>
                    <a:pt x="0" y="171"/>
                  </a:lnTo>
                  <a:lnTo>
                    <a:pt x="5" y="18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19" name="Freeform 107"/>
            <p:cNvSpPr>
              <a:spLocks/>
            </p:cNvSpPr>
            <p:nvPr/>
          </p:nvSpPr>
          <p:spPr bwMode="auto">
            <a:xfrm>
              <a:off x="4007" y="3526"/>
              <a:ext cx="185" cy="10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6" y="18"/>
                </a:cxn>
                <a:cxn ang="0">
                  <a:pos x="12" y="31"/>
                </a:cxn>
                <a:cxn ang="0">
                  <a:pos x="21" y="43"/>
                </a:cxn>
                <a:cxn ang="0">
                  <a:pos x="30" y="54"/>
                </a:cxn>
                <a:cxn ang="0">
                  <a:pos x="40" y="64"/>
                </a:cxn>
                <a:cxn ang="0">
                  <a:pos x="51" y="73"/>
                </a:cxn>
                <a:cxn ang="0">
                  <a:pos x="62" y="81"/>
                </a:cxn>
                <a:cxn ang="0">
                  <a:pos x="74" y="88"/>
                </a:cxn>
                <a:cxn ang="0">
                  <a:pos x="87" y="93"/>
                </a:cxn>
                <a:cxn ang="0">
                  <a:pos x="100" y="98"/>
                </a:cxn>
                <a:cxn ang="0">
                  <a:pos x="114" y="101"/>
                </a:cxn>
                <a:cxn ang="0">
                  <a:pos x="127" y="103"/>
                </a:cxn>
                <a:cxn ang="0">
                  <a:pos x="141" y="103"/>
                </a:cxn>
                <a:cxn ang="0">
                  <a:pos x="155" y="103"/>
                </a:cxn>
                <a:cxn ang="0">
                  <a:pos x="170" y="100"/>
                </a:cxn>
                <a:cxn ang="0">
                  <a:pos x="184" y="96"/>
                </a:cxn>
                <a:cxn ang="0">
                  <a:pos x="179" y="84"/>
                </a:cxn>
                <a:cxn ang="0">
                  <a:pos x="166" y="88"/>
                </a:cxn>
                <a:cxn ang="0">
                  <a:pos x="154" y="90"/>
                </a:cxn>
                <a:cxn ang="0">
                  <a:pos x="141" y="91"/>
                </a:cxn>
                <a:cxn ang="0">
                  <a:pos x="128" y="91"/>
                </a:cxn>
                <a:cxn ang="0">
                  <a:pos x="116" y="89"/>
                </a:cxn>
                <a:cxn ang="0">
                  <a:pos x="104" y="85"/>
                </a:cxn>
                <a:cxn ang="0">
                  <a:pos x="92" y="82"/>
                </a:cxn>
                <a:cxn ang="0">
                  <a:pos x="80" y="76"/>
                </a:cxn>
                <a:cxn ang="0">
                  <a:pos x="69" y="70"/>
                </a:cxn>
                <a:cxn ang="0">
                  <a:pos x="59" y="63"/>
                </a:cxn>
                <a:cxn ang="0">
                  <a:pos x="49" y="55"/>
                </a:cxn>
                <a:cxn ang="0">
                  <a:pos x="39" y="46"/>
                </a:cxn>
                <a:cxn ang="0">
                  <a:pos x="31" y="35"/>
                </a:cxn>
                <a:cxn ang="0">
                  <a:pos x="24" y="24"/>
                </a:cxn>
                <a:cxn ang="0">
                  <a:pos x="17" y="1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185" h="104">
                  <a:moveTo>
                    <a:pt x="0" y="4"/>
                  </a:moveTo>
                  <a:lnTo>
                    <a:pt x="0" y="4"/>
                  </a:lnTo>
                  <a:lnTo>
                    <a:pt x="6" y="18"/>
                  </a:lnTo>
                  <a:lnTo>
                    <a:pt x="12" y="31"/>
                  </a:lnTo>
                  <a:lnTo>
                    <a:pt x="21" y="43"/>
                  </a:lnTo>
                  <a:lnTo>
                    <a:pt x="30" y="54"/>
                  </a:lnTo>
                  <a:lnTo>
                    <a:pt x="40" y="64"/>
                  </a:lnTo>
                  <a:lnTo>
                    <a:pt x="51" y="73"/>
                  </a:lnTo>
                  <a:lnTo>
                    <a:pt x="62" y="81"/>
                  </a:lnTo>
                  <a:lnTo>
                    <a:pt x="74" y="88"/>
                  </a:lnTo>
                  <a:lnTo>
                    <a:pt x="87" y="93"/>
                  </a:lnTo>
                  <a:lnTo>
                    <a:pt x="100" y="98"/>
                  </a:lnTo>
                  <a:lnTo>
                    <a:pt x="114" y="101"/>
                  </a:lnTo>
                  <a:lnTo>
                    <a:pt x="127" y="103"/>
                  </a:lnTo>
                  <a:lnTo>
                    <a:pt x="141" y="103"/>
                  </a:lnTo>
                  <a:lnTo>
                    <a:pt x="155" y="103"/>
                  </a:lnTo>
                  <a:lnTo>
                    <a:pt x="170" y="100"/>
                  </a:lnTo>
                  <a:lnTo>
                    <a:pt x="184" y="96"/>
                  </a:lnTo>
                  <a:lnTo>
                    <a:pt x="179" y="84"/>
                  </a:lnTo>
                  <a:lnTo>
                    <a:pt x="166" y="88"/>
                  </a:lnTo>
                  <a:lnTo>
                    <a:pt x="154" y="90"/>
                  </a:lnTo>
                  <a:lnTo>
                    <a:pt x="141" y="91"/>
                  </a:lnTo>
                  <a:lnTo>
                    <a:pt x="128" y="91"/>
                  </a:lnTo>
                  <a:lnTo>
                    <a:pt x="116" y="89"/>
                  </a:lnTo>
                  <a:lnTo>
                    <a:pt x="104" y="85"/>
                  </a:lnTo>
                  <a:lnTo>
                    <a:pt x="92" y="82"/>
                  </a:lnTo>
                  <a:lnTo>
                    <a:pt x="80" y="76"/>
                  </a:lnTo>
                  <a:lnTo>
                    <a:pt x="69" y="70"/>
                  </a:lnTo>
                  <a:lnTo>
                    <a:pt x="59" y="63"/>
                  </a:lnTo>
                  <a:lnTo>
                    <a:pt x="49" y="55"/>
                  </a:lnTo>
                  <a:lnTo>
                    <a:pt x="39" y="46"/>
                  </a:lnTo>
                  <a:lnTo>
                    <a:pt x="31" y="35"/>
                  </a:lnTo>
                  <a:lnTo>
                    <a:pt x="24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0" y="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20" name="Freeform 108"/>
            <p:cNvSpPr>
              <a:spLocks/>
            </p:cNvSpPr>
            <p:nvPr/>
          </p:nvSpPr>
          <p:spPr bwMode="auto">
            <a:xfrm>
              <a:off x="3999" y="3347"/>
              <a:ext cx="99" cy="184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93" y="0"/>
                </a:cxn>
                <a:cxn ang="0">
                  <a:pos x="80" y="6"/>
                </a:cxn>
                <a:cxn ang="0">
                  <a:pos x="67" y="12"/>
                </a:cxn>
                <a:cxn ang="0">
                  <a:pos x="55" y="19"/>
                </a:cxn>
                <a:cxn ang="0">
                  <a:pos x="45" y="29"/>
                </a:cxn>
                <a:cxn ang="0">
                  <a:pos x="35" y="38"/>
                </a:cxn>
                <a:cxn ang="0">
                  <a:pos x="27" y="49"/>
                </a:cxn>
                <a:cxn ang="0">
                  <a:pos x="19" y="60"/>
                </a:cxn>
                <a:cxn ang="0">
                  <a:pos x="13" y="72"/>
                </a:cxn>
                <a:cxn ang="0">
                  <a:pos x="7" y="85"/>
                </a:cxn>
                <a:cxn ang="0">
                  <a:pos x="4" y="98"/>
                </a:cxn>
                <a:cxn ang="0">
                  <a:pos x="1" y="112"/>
                </a:cxn>
                <a:cxn ang="0">
                  <a:pos x="0" y="126"/>
                </a:cxn>
                <a:cxn ang="0">
                  <a:pos x="0" y="140"/>
                </a:cxn>
                <a:cxn ang="0">
                  <a:pos x="1" y="154"/>
                </a:cxn>
                <a:cxn ang="0">
                  <a:pos x="4" y="169"/>
                </a:cxn>
                <a:cxn ang="0">
                  <a:pos x="8" y="183"/>
                </a:cxn>
                <a:cxn ang="0">
                  <a:pos x="20" y="179"/>
                </a:cxn>
                <a:cxn ang="0">
                  <a:pos x="16" y="165"/>
                </a:cxn>
                <a:cxn ang="0">
                  <a:pos x="13" y="153"/>
                </a:cxn>
                <a:cxn ang="0">
                  <a:pos x="12" y="140"/>
                </a:cxn>
                <a:cxn ang="0">
                  <a:pos x="12" y="127"/>
                </a:cxn>
                <a:cxn ang="0">
                  <a:pos x="13" y="114"/>
                </a:cxn>
                <a:cxn ang="0">
                  <a:pos x="16" y="102"/>
                </a:cxn>
                <a:cxn ang="0">
                  <a:pos x="20" y="90"/>
                </a:cxn>
                <a:cxn ang="0">
                  <a:pos x="24" y="78"/>
                </a:cxn>
                <a:cxn ang="0">
                  <a:pos x="31" y="67"/>
                </a:cxn>
                <a:cxn ang="0">
                  <a:pos x="37" y="56"/>
                </a:cxn>
                <a:cxn ang="0">
                  <a:pos x="44" y="47"/>
                </a:cxn>
                <a:cxn ang="0">
                  <a:pos x="54" y="38"/>
                </a:cxn>
                <a:cxn ang="0">
                  <a:pos x="63" y="30"/>
                </a:cxn>
                <a:cxn ang="0">
                  <a:pos x="74" y="23"/>
                </a:cxn>
                <a:cxn ang="0">
                  <a:pos x="86" y="17"/>
                </a:cxn>
                <a:cxn ang="0">
                  <a:pos x="98" y="12"/>
                </a:cxn>
                <a:cxn ang="0">
                  <a:pos x="98" y="12"/>
                </a:cxn>
                <a:cxn ang="0">
                  <a:pos x="93" y="0"/>
                </a:cxn>
              </a:cxnLst>
              <a:rect l="0" t="0" r="r" b="b"/>
              <a:pathLst>
                <a:path w="99" h="184">
                  <a:moveTo>
                    <a:pt x="93" y="0"/>
                  </a:moveTo>
                  <a:lnTo>
                    <a:pt x="93" y="0"/>
                  </a:lnTo>
                  <a:lnTo>
                    <a:pt x="80" y="6"/>
                  </a:lnTo>
                  <a:lnTo>
                    <a:pt x="67" y="12"/>
                  </a:lnTo>
                  <a:lnTo>
                    <a:pt x="55" y="19"/>
                  </a:lnTo>
                  <a:lnTo>
                    <a:pt x="45" y="29"/>
                  </a:lnTo>
                  <a:lnTo>
                    <a:pt x="35" y="38"/>
                  </a:lnTo>
                  <a:lnTo>
                    <a:pt x="27" y="49"/>
                  </a:lnTo>
                  <a:lnTo>
                    <a:pt x="19" y="60"/>
                  </a:lnTo>
                  <a:lnTo>
                    <a:pt x="13" y="72"/>
                  </a:lnTo>
                  <a:lnTo>
                    <a:pt x="7" y="85"/>
                  </a:lnTo>
                  <a:lnTo>
                    <a:pt x="4" y="98"/>
                  </a:lnTo>
                  <a:lnTo>
                    <a:pt x="1" y="112"/>
                  </a:lnTo>
                  <a:lnTo>
                    <a:pt x="0" y="126"/>
                  </a:lnTo>
                  <a:lnTo>
                    <a:pt x="0" y="140"/>
                  </a:lnTo>
                  <a:lnTo>
                    <a:pt x="1" y="154"/>
                  </a:lnTo>
                  <a:lnTo>
                    <a:pt x="4" y="169"/>
                  </a:lnTo>
                  <a:lnTo>
                    <a:pt x="8" y="183"/>
                  </a:lnTo>
                  <a:lnTo>
                    <a:pt x="20" y="179"/>
                  </a:lnTo>
                  <a:lnTo>
                    <a:pt x="16" y="165"/>
                  </a:lnTo>
                  <a:lnTo>
                    <a:pt x="13" y="153"/>
                  </a:lnTo>
                  <a:lnTo>
                    <a:pt x="12" y="140"/>
                  </a:lnTo>
                  <a:lnTo>
                    <a:pt x="12" y="127"/>
                  </a:lnTo>
                  <a:lnTo>
                    <a:pt x="13" y="114"/>
                  </a:lnTo>
                  <a:lnTo>
                    <a:pt x="16" y="102"/>
                  </a:lnTo>
                  <a:lnTo>
                    <a:pt x="20" y="90"/>
                  </a:lnTo>
                  <a:lnTo>
                    <a:pt x="24" y="78"/>
                  </a:lnTo>
                  <a:lnTo>
                    <a:pt x="31" y="67"/>
                  </a:lnTo>
                  <a:lnTo>
                    <a:pt x="37" y="56"/>
                  </a:lnTo>
                  <a:lnTo>
                    <a:pt x="44" y="47"/>
                  </a:lnTo>
                  <a:lnTo>
                    <a:pt x="54" y="38"/>
                  </a:lnTo>
                  <a:lnTo>
                    <a:pt x="63" y="30"/>
                  </a:lnTo>
                  <a:lnTo>
                    <a:pt x="74" y="23"/>
                  </a:lnTo>
                  <a:lnTo>
                    <a:pt x="86" y="17"/>
                  </a:lnTo>
                  <a:lnTo>
                    <a:pt x="98" y="12"/>
                  </a:lnTo>
                  <a:lnTo>
                    <a:pt x="9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21" name="Freeform 109"/>
            <p:cNvSpPr>
              <a:spLocks/>
            </p:cNvSpPr>
            <p:nvPr/>
          </p:nvSpPr>
          <p:spPr bwMode="auto">
            <a:xfrm>
              <a:off x="4092" y="3340"/>
              <a:ext cx="186" cy="104"/>
            </a:xfrm>
            <a:custGeom>
              <a:avLst/>
              <a:gdLst/>
              <a:ahLst/>
              <a:cxnLst>
                <a:cxn ang="0">
                  <a:pos x="185" y="99"/>
                </a:cxn>
                <a:cxn ang="0">
                  <a:pos x="185" y="99"/>
                </a:cxn>
                <a:cxn ang="0">
                  <a:pos x="179" y="85"/>
                </a:cxn>
                <a:cxn ang="0">
                  <a:pos x="172" y="72"/>
                </a:cxn>
                <a:cxn ang="0">
                  <a:pos x="164" y="60"/>
                </a:cxn>
                <a:cxn ang="0">
                  <a:pos x="154" y="49"/>
                </a:cxn>
                <a:cxn ang="0">
                  <a:pos x="145" y="39"/>
                </a:cxn>
                <a:cxn ang="0">
                  <a:pos x="134" y="30"/>
                </a:cxn>
                <a:cxn ang="0">
                  <a:pos x="122" y="22"/>
                </a:cxn>
                <a:cxn ang="0">
                  <a:pos x="110" y="15"/>
                </a:cxn>
                <a:cxn ang="0">
                  <a:pos x="97" y="9"/>
                </a:cxn>
                <a:cxn ang="0">
                  <a:pos x="84" y="5"/>
                </a:cxn>
                <a:cxn ang="0">
                  <a:pos x="70" y="2"/>
                </a:cxn>
                <a:cxn ang="0">
                  <a:pos x="57" y="0"/>
                </a:cxn>
                <a:cxn ang="0">
                  <a:pos x="43" y="0"/>
                </a:cxn>
                <a:cxn ang="0">
                  <a:pos x="29" y="0"/>
                </a:cxn>
                <a:cxn ang="0">
                  <a:pos x="14" y="3"/>
                </a:cxn>
                <a:cxn ang="0">
                  <a:pos x="0" y="7"/>
                </a:cxn>
                <a:cxn ang="0">
                  <a:pos x="5" y="19"/>
                </a:cxn>
                <a:cxn ang="0">
                  <a:pos x="18" y="15"/>
                </a:cxn>
                <a:cxn ang="0">
                  <a:pos x="30" y="13"/>
                </a:cxn>
                <a:cxn ang="0">
                  <a:pos x="43" y="13"/>
                </a:cxn>
                <a:cxn ang="0">
                  <a:pos x="56" y="13"/>
                </a:cxn>
                <a:cxn ang="0">
                  <a:pos x="68" y="14"/>
                </a:cxn>
                <a:cxn ang="0">
                  <a:pos x="80" y="18"/>
                </a:cxn>
                <a:cxn ang="0">
                  <a:pos x="92" y="22"/>
                </a:cxn>
                <a:cxn ang="0">
                  <a:pos x="104" y="26"/>
                </a:cxn>
                <a:cxn ang="0">
                  <a:pos x="115" y="33"/>
                </a:cxn>
                <a:cxn ang="0">
                  <a:pos x="126" y="40"/>
                </a:cxn>
                <a:cxn ang="0">
                  <a:pos x="135" y="48"/>
                </a:cxn>
                <a:cxn ang="0">
                  <a:pos x="145" y="57"/>
                </a:cxn>
                <a:cxn ang="0">
                  <a:pos x="153" y="68"/>
                </a:cxn>
                <a:cxn ang="0">
                  <a:pos x="161" y="79"/>
                </a:cxn>
                <a:cxn ang="0">
                  <a:pos x="167" y="91"/>
                </a:cxn>
                <a:cxn ang="0">
                  <a:pos x="172" y="103"/>
                </a:cxn>
                <a:cxn ang="0">
                  <a:pos x="172" y="103"/>
                </a:cxn>
                <a:cxn ang="0">
                  <a:pos x="185" y="99"/>
                </a:cxn>
              </a:cxnLst>
              <a:rect l="0" t="0" r="r" b="b"/>
              <a:pathLst>
                <a:path w="186" h="104">
                  <a:moveTo>
                    <a:pt x="185" y="99"/>
                  </a:moveTo>
                  <a:lnTo>
                    <a:pt x="185" y="99"/>
                  </a:lnTo>
                  <a:lnTo>
                    <a:pt x="179" y="85"/>
                  </a:lnTo>
                  <a:lnTo>
                    <a:pt x="172" y="72"/>
                  </a:lnTo>
                  <a:lnTo>
                    <a:pt x="164" y="60"/>
                  </a:lnTo>
                  <a:lnTo>
                    <a:pt x="154" y="49"/>
                  </a:lnTo>
                  <a:lnTo>
                    <a:pt x="145" y="39"/>
                  </a:lnTo>
                  <a:lnTo>
                    <a:pt x="134" y="30"/>
                  </a:lnTo>
                  <a:lnTo>
                    <a:pt x="122" y="22"/>
                  </a:lnTo>
                  <a:lnTo>
                    <a:pt x="110" y="15"/>
                  </a:lnTo>
                  <a:lnTo>
                    <a:pt x="97" y="9"/>
                  </a:lnTo>
                  <a:lnTo>
                    <a:pt x="84" y="5"/>
                  </a:lnTo>
                  <a:lnTo>
                    <a:pt x="70" y="2"/>
                  </a:lnTo>
                  <a:lnTo>
                    <a:pt x="57" y="0"/>
                  </a:lnTo>
                  <a:lnTo>
                    <a:pt x="43" y="0"/>
                  </a:lnTo>
                  <a:lnTo>
                    <a:pt x="29" y="0"/>
                  </a:lnTo>
                  <a:lnTo>
                    <a:pt x="14" y="3"/>
                  </a:lnTo>
                  <a:lnTo>
                    <a:pt x="0" y="7"/>
                  </a:lnTo>
                  <a:lnTo>
                    <a:pt x="5" y="19"/>
                  </a:lnTo>
                  <a:lnTo>
                    <a:pt x="18" y="15"/>
                  </a:lnTo>
                  <a:lnTo>
                    <a:pt x="30" y="13"/>
                  </a:lnTo>
                  <a:lnTo>
                    <a:pt x="43" y="13"/>
                  </a:lnTo>
                  <a:lnTo>
                    <a:pt x="56" y="13"/>
                  </a:lnTo>
                  <a:lnTo>
                    <a:pt x="68" y="14"/>
                  </a:lnTo>
                  <a:lnTo>
                    <a:pt x="80" y="18"/>
                  </a:lnTo>
                  <a:lnTo>
                    <a:pt x="92" y="22"/>
                  </a:lnTo>
                  <a:lnTo>
                    <a:pt x="104" y="26"/>
                  </a:lnTo>
                  <a:lnTo>
                    <a:pt x="115" y="33"/>
                  </a:lnTo>
                  <a:lnTo>
                    <a:pt x="126" y="40"/>
                  </a:lnTo>
                  <a:lnTo>
                    <a:pt x="135" y="48"/>
                  </a:lnTo>
                  <a:lnTo>
                    <a:pt x="145" y="57"/>
                  </a:lnTo>
                  <a:lnTo>
                    <a:pt x="153" y="68"/>
                  </a:lnTo>
                  <a:lnTo>
                    <a:pt x="161" y="79"/>
                  </a:lnTo>
                  <a:lnTo>
                    <a:pt x="167" y="91"/>
                  </a:lnTo>
                  <a:lnTo>
                    <a:pt x="172" y="103"/>
                  </a:lnTo>
                  <a:lnTo>
                    <a:pt x="185" y="9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22" name="Freeform 110"/>
            <p:cNvSpPr>
              <a:spLocks/>
            </p:cNvSpPr>
            <p:nvPr/>
          </p:nvSpPr>
          <p:spPr bwMode="auto">
            <a:xfrm>
              <a:off x="1580" y="2106"/>
              <a:ext cx="191" cy="190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2" y="189"/>
                </a:cxn>
                <a:cxn ang="0">
                  <a:pos x="190" y="11"/>
                </a:cxn>
                <a:cxn ang="0">
                  <a:pos x="178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1" h="190">
                  <a:moveTo>
                    <a:pt x="6" y="183"/>
                  </a:moveTo>
                  <a:lnTo>
                    <a:pt x="12" y="189"/>
                  </a:lnTo>
                  <a:lnTo>
                    <a:pt x="190" y="11"/>
                  </a:lnTo>
                  <a:lnTo>
                    <a:pt x="178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23" name="Freeform 111"/>
            <p:cNvSpPr>
              <a:spLocks/>
            </p:cNvSpPr>
            <p:nvPr/>
          </p:nvSpPr>
          <p:spPr bwMode="auto">
            <a:xfrm>
              <a:off x="1403" y="2105"/>
              <a:ext cx="190" cy="19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2"/>
                </a:cxn>
                <a:cxn ang="0">
                  <a:pos x="177" y="190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91">
                  <a:moveTo>
                    <a:pt x="6" y="6"/>
                  </a:moveTo>
                  <a:lnTo>
                    <a:pt x="0" y="12"/>
                  </a:lnTo>
                  <a:lnTo>
                    <a:pt x="177" y="190"/>
                  </a:lnTo>
                  <a:lnTo>
                    <a:pt x="189" y="178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24" name="Freeform 112"/>
            <p:cNvSpPr>
              <a:spLocks/>
            </p:cNvSpPr>
            <p:nvPr/>
          </p:nvSpPr>
          <p:spPr bwMode="auto">
            <a:xfrm>
              <a:off x="1580" y="2106"/>
              <a:ext cx="191" cy="190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2" y="189"/>
                </a:cxn>
                <a:cxn ang="0">
                  <a:pos x="190" y="11"/>
                </a:cxn>
                <a:cxn ang="0">
                  <a:pos x="178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1" h="190">
                  <a:moveTo>
                    <a:pt x="6" y="183"/>
                  </a:moveTo>
                  <a:lnTo>
                    <a:pt x="12" y="189"/>
                  </a:lnTo>
                  <a:lnTo>
                    <a:pt x="190" y="11"/>
                  </a:lnTo>
                  <a:lnTo>
                    <a:pt x="178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25" name="Freeform 113"/>
            <p:cNvSpPr>
              <a:spLocks/>
            </p:cNvSpPr>
            <p:nvPr/>
          </p:nvSpPr>
          <p:spPr bwMode="auto">
            <a:xfrm>
              <a:off x="1403" y="2105"/>
              <a:ext cx="190" cy="191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2"/>
                </a:cxn>
                <a:cxn ang="0">
                  <a:pos x="177" y="190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91">
                  <a:moveTo>
                    <a:pt x="6" y="6"/>
                  </a:moveTo>
                  <a:lnTo>
                    <a:pt x="0" y="12"/>
                  </a:lnTo>
                  <a:lnTo>
                    <a:pt x="177" y="190"/>
                  </a:lnTo>
                  <a:lnTo>
                    <a:pt x="189" y="178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26" name="Freeform 114"/>
            <p:cNvSpPr>
              <a:spLocks/>
            </p:cNvSpPr>
            <p:nvPr/>
          </p:nvSpPr>
          <p:spPr bwMode="auto">
            <a:xfrm>
              <a:off x="1226" y="2113"/>
              <a:ext cx="190" cy="190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2" y="189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0" h="190">
                  <a:moveTo>
                    <a:pt x="6" y="183"/>
                  </a:moveTo>
                  <a:lnTo>
                    <a:pt x="12" y="189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27" name="Freeform 115"/>
            <p:cNvSpPr>
              <a:spLocks/>
            </p:cNvSpPr>
            <p:nvPr/>
          </p:nvSpPr>
          <p:spPr bwMode="auto">
            <a:xfrm>
              <a:off x="1048" y="2113"/>
              <a:ext cx="191" cy="19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0" y="11"/>
                </a:cxn>
                <a:cxn ang="0">
                  <a:pos x="178" y="189"/>
                </a:cxn>
                <a:cxn ang="0">
                  <a:pos x="190" y="177"/>
                </a:cxn>
                <a:cxn ang="0">
                  <a:pos x="12" y="0"/>
                </a:cxn>
                <a:cxn ang="0">
                  <a:pos x="6" y="5"/>
                </a:cxn>
              </a:cxnLst>
              <a:rect l="0" t="0" r="r" b="b"/>
              <a:pathLst>
                <a:path w="191" h="190">
                  <a:moveTo>
                    <a:pt x="6" y="5"/>
                  </a:moveTo>
                  <a:lnTo>
                    <a:pt x="0" y="11"/>
                  </a:lnTo>
                  <a:lnTo>
                    <a:pt x="178" y="189"/>
                  </a:lnTo>
                  <a:lnTo>
                    <a:pt x="190" y="177"/>
                  </a:lnTo>
                  <a:lnTo>
                    <a:pt x="12" y="0"/>
                  </a:lnTo>
                  <a:lnTo>
                    <a:pt x="6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28" name="Freeform 116"/>
            <p:cNvSpPr>
              <a:spLocks/>
            </p:cNvSpPr>
            <p:nvPr/>
          </p:nvSpPr>
          <p:spPr bwMode="auto">
            <a:xfrm>
              <a:off x="2283" y="2092"/>
              <a:ext cx="189" cy="189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11" y="188"/>
                </a:cxn>
                <a:cxn ang="0">
                  <a:pos x="188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5" y="183"/>
                </a:cxn>
              </a:cxnLst>
              <a:rect l="0" t="0" r="r" b="b"/>
              <a:pathLst>
                <a:path w="189" h="189">
                  <a:moveTo>
                    <a:pt x="5" y="183"/>
                  </a:moveTo>
                  <a:lnTo>
                    <a:pt x="11" y="188"/>
                  </a:lnTo>
                  <a:lnTo>
                    <a:pt x="188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5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29" name="Freeform 117"/>
            <p:cNvSpPr>
              <a:spLocks/>
            </p:cNvSpPr>
            <p:nvPr/>
          </p:nvSpPr>
          <p:spPr bwMode="auto">
            <a:xfrm>
              <a:off x="2105" y="2092"/>
              <a:ext cx="190" cy="189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1"/>
                </a:cxn>
                <a:cxn ang="0">
                  <a:pos x="178" y="188"/>
                </a:cxn>
                <a:cxn ang="0">
                  <a:pos x="189" y="177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89">
                  <a:moveTo>
                    <a:pt x="6" y="6"/>
                  </a:moveTo>
                  <a:lnTo>
                    <a:pt x="0" y="11"/>
                  </a:lnTo>
                  <a:lnTo>
                    <a:pt x="178" y="188"/>
                  </a:lnTo>
                  <a:lnTo>
                    <a:pt x="189" y="177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30" name="Freeform 118"/>
            <p:cNvSpPr>
              <a:spLocks/>
            </p:cNvSpPr>
            <p:nvPr/>
          </p:nvSpPr>
          <p:spPr bwMode="auto">
            <a:xfrm>
              <a:off x="2283" y="2092"/>
              <a:ext cx="189" cy="189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11" y="188"/>
                </a:cxn>
                <a:cxn ang="0">
                  <a:pos x="188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5" y="183"/>
                </a:cxn>
              </a:cxnLst>
              <a:rect l="0" t="0" r="r" b="b"/>
              <a:pathLst>
                <a:path w="189" h="189">
                  <a:moveTo>
                    <a:pt x="5" y="183"/>
                  </a:moveTo>
                  <a:lnTo>
                    <a:pt x="11" y="188"/>
                  </a:lnTo>
                  <a:lnTo>
                    <a:pt x="188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5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31" name="Freeform 119"/>
            <p:cNvSpPr>
              <a:spLocks/>
            </p:cNvSpPr>
            <p:nvPr/>
          </p:nvSpPr>
          <p:spPr bwMode="auto">
            <a:xfrm>
              <a:off x="2105" y="2092"/>
              <a:ext cx="190" cy="189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1"/>
                </a:cxn>
                <a:cxn ang="0">
                  <a:pos x="178" y="188"/>
                </a:cxn>
                <a:cxn ang="0">
                  <a:pos x="189" y="177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89">
                  <a:moveTo>
                    <a:pt x="6" y="6"/>
                  </a:moveTo>
                  <a:lnTo>
                    <a:pt x="0" y="11"/>
                  </a:lnTo>
                  <a:lnTo>
                    <a:pt x="178" y="188"/>
                  </a:lnTo>
                  <a:lnTo>
                    <a:pt x="189" y="177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32" name="Freeform 120"/>
            <p:cNvSpPr>
              <a:spLocks/>
            </p:cNvSpPr>
            <p:nvPr/>
          </p:nvSpPr>
          <p:spPr bwMode="auto">
            <a:xfrm>
              <a:off x="1928" y="2099"/>
              <a:ext cx="191" cy="190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2" y="189"/>
                </a:cxn>
                <a:cxn ang="0">
                  <a:pos x="190" y="11"/>
                </a:cxn>
                <a:cxn ang="0">
                  <a:pos x="178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1" h="190">
                  <a:moveTo>
                    <a:pt x="6" y="183"/>
                  </a:moveTo>
                  <a:lnTo>
                    <a:pt x="12" y="189"/>
                  </a:lnTo>
                  <a:lnTo>
                    <a:pt x="190" y="11"/>
                  </a:lnTo>
                  <a:lnTo>
                    <a:pt x="178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33" name="Freeform 121"/>
            <p:cNvSpPr>
              <a:spLocks/>
            </p:cNvSpPr>
            <p:nvPr/>
          </p:nvSpPr>
          <p:spPr bwMode="auto">
            <a:xfrm>
              <a:off x="1751" y="2099"/>
              <a:ext cx="190" cy="190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0" y="11"/>
                </a:cxn>
                <a:cxn ang="0">
                  <a:pos x="177" y="189"/>
                </a:cxn>
                <a:cxn ang="0">
                  <a:pos x="189" y="177"/>
                </a:cxn>
                <a:cxn ang="0">
                  <a:pos x="11" y="0"/>
                </a:cxn>
                <a:cxn ang="0">
                  <a:pos x="5" y="5"/>
                </a:cxn>
              </a:cxnLst>
              <a:rect l="0" t="0" r="r" b="b"/>
              <a:pathLst>
                <a:path w="190" h="190">
                  <a:moveTo>
                    <a:pt x="5" y="5"/>
                  </a:moveTo>
                  <a:lnTo>
                    <a:pt x="0" y="11"/>
                  </a:lnTo>
                  <a:lnTo>
                    <a:pt x="177" y="189"/>
                  </a:lnTo>
                  <a:lnTo>
                    <a:pt x="189" y="177"/>
                  </a:lnTo>
                  <a:lnTo>
                    <a:pt x="11" y="0"/>
                  </a:lnTo>
                  <a:lnTo>
                    <a:pt x="5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34" name="Freeform 122"/>
            <p:cNvSpPr>
              <a:spLocks/>
            </p:cNvSpPr>
            <p:nvPr/>
          </p:nvSpPr>
          <p:spPr bwMode="auto">
            <a:xfrm>
              <a:off x="877" y="2062"/>
              <a:ext cx="281" cy="272"/>
            </a:xfrm>
            <a:custGeom>
              <a:avLst/>
              <a:gdLst/>
              <a:ahLst/>
              <a:cxnLst>
                <a:cxn ang="0">
                  <a:pos x="66" y="21"/>
                </a:cxn>
                <a:cxn ang="0">
                  <a:pos x="44" y="37"/>
                </a:cxn>
                <a:cxn ang="0">
                  <a:pos x="26" y="57"/>
                </a:cxn>
                <a:cxn ang="0">
                  <a:pos x="13" y="80"/>
                </a:cxn>
                <a:cxn ang="0">
                  <a:pos x="4" y="105"/>
                </a:cxn>
                <a:cxn ang="0">
                  <a:pos x="0" y="130"/>
                </a:cxn>
                <a:cxn ang="0">
                  <a:pos x="1" y="157"/>
                </a:cxn>
                <a:cxn ang="0">
                  <a:pos x="8" y="183"/>
                </a:cxn>
                <a:cxn ang="0">
                  <a:pos x="20" y="208"/>
                </a:cxn>
                <a:cxn ang="0">
                  <a:pos x="37" y="229"/>
                </a:cxn>
                <a:cxn ang="0">
                  <a:pos x="57" y="246"/>
                </a:cxn>
                <a:cxn ang="0">
                  <a:pos x="80" y="259"/>
                </a:cxn>
                <a:cxn ang="0">
                  <a:pos x="105" y="267"/>
                </a:cxn>
                <a:cxn ang="0">
                  <a:pos x="132" y="271"/>
                </a:cxn>
                <a:cxn ang="0">
                  <a:pos x="159" y="270"/>
                </a:cxn>
                <a:cxn ang="0">
                  <a:pos x="186" y="263"/>
                </a:cxn>
                <a:cxn ang="0">
                  <a:pos x="212" y="251"/>
                </a:cxn>
                <a:cxn ang="0">
                  <a:pos x="235" y="234"/>
                </a:cxn>
                <a:cxn ang="0">
                  <a:pos x="253" y="214"/>
                </a:cxn>
                <a:cxn ang="0">
                  <a:pos x="266" y="191"/>
                </a:cxn>
                <a:cxn ang="0">
                  <a:pos x="275" y="167"/>
                </a:cxn>
                <a:cxn ang="0">
                  <a:pos x="279" y="141"/>
                </a:cxn>
                <a:cxn ang="0">
                  <a:pos x="278" y="114"/>
                </a:cxn>
                <a:cxn ang="0">
                  <a:pos x="272" y="88"/>
                </a:cxn>
                <a:cxn ang="0">
                  <a:pos x="259" y="64"/>
                </a:cxn>
                <a:cxn ang="0">
                  <a:pos x="242" y="42"/>
                </a:cxn>
                <a:cxn ang="0">
                  <a:pos x="222" y="25"/>
                </a:cxn>
                <a:cxn ang="0">
                  <a:pos x="199" y="12"/>
                </a:cxn>
                <a:cxn ang="0">
                  <a:pos x="173" y="4"/>
                </a:cxn>
                <a:cxn ang="0">
                  <a:pos x="147" y="0"/>
                </a:cxn>
                <a:cxn ang="0">
                  <a:pos x="119" y="2"/>
                </a:cxn>
                <a:cxn ang="0">
                  <a:pos x="92" y="9"/>
                </a:cxn>
              </a:cxnLst>
              <a:rect l="0" t="0" r="r" b="b"/>
              <a:pathLst>
                <a:path w="281" h="272">
                  <a:moveTo>
                    <a:pt x="79" y="14"/>
                  </a:moveTo>
                  <a:lnTo>
                    <a:pt x="66" y="21"/>
                  </a:lnTo>
                  <a:lnTo>
                    <a:pt x="55" y="28"/>
                  </a:lnTo>
                  <a:lnTo>
                    <a:pt x="44" y="37"/>
                  </a:lnTo>
                  <a:lnTo>
                    <a:pt x="35" y="46"/>
                  </a:lnTo>
                  <a:lnTo>
                    <a:pt x="26" y="57"/>
                  </a:lnTo>
                  <a:lnTo>
                    <a:pt x="19" y="68"/>
                  </a:lnTo>
                  <a:lnTo>
                    <a:pt x="13" y="80"/>
                  </a:lnTo>
                  <a:lnTo>
                    <a:pt x="8" y="92"/>
                  </a:lnTo>
                  <a:lnTo>
                    <a:pt x="4" y="105"/>
                  </a:lnTo>
                  <a:lnTo>
                    <a:pt x="1" y="117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1" y="157"/>
                  </a:lnTo>
                  <a:lnTo>
                    <a:pt x="4" y="170"/>
                  </a:lnTo>
                  <a:lnTo>
                    <a:pt x="8" y="183"/>
                  </a:lnTo>
                  <a:lnTo>
                    <a:pt x="13" y="195"/>
                  </a:lnTo>
                  <a:lnTo>
                    <a:pt x="20" y="208"/>
                  </a:lnTo>
                  <a:lnTo>
                    <a:pt x="28" y="218"/>
                  </a:lnTo>
                  <a:lnTo>
                    <a:pt x="37" y="229"/>
                  </a:lnTo>
                  <a:lnTo>
                    <a:pt x="47" y="238"/>
                  </a:lnTo>
                  <a:lnTo>
                    <a:pt x="57" y="246"/>
                  </a:lnTo>
                  <a:lnTo>
                    <a:pt x="68" y="253"/>
                  </a:lnTo>
                  <a:lnTo>
                    <a:pt x="80" y="259"/>
                  </a:lnTo>
                  <a:lnTo>
                    <a:pt x="93" y="263"/>
                  </a:lnTo>
                  <a:lnTo>
                    <a:pt x="105" y="267"/>
                  </a:lnTo>
                  <a:lnTo>
                    <a:pt x="119" y="270"/>
                  </a:lnTo>
                  <a:lnTo>
                    <a:pt x="132" y="271"/>
                  </a:lnTo>
                  <a:lnTo>
                    <a:pt x="146" y="271"/>
                  </a:lnTo>
                  <a:lnTo>
                    <a:pt x="159" y="270"/>
                  </a:lnTo>
                  <a:lnTo>
                    <a:pt x="173" y="267"/>
                  </a:lnTo>
                  <a:lnTo>
                    <a:pt x="186" y="263"/>
                  </a:lnTo>
                  <a:lnTo>
                    <a:pt x="200" y="258"/>
                  </a:lnTo>
                  <a:lnTo>
                    <a:pt x="212" y="251"/>
                  </a:lnTo>
                  <a:lnTo>
                    <a:pt x="224" y="243"/>
                  </a:lnTo>
                  <a:lnTo>
                    <a:pt x="235" y="234"/>
                  </a:lnTo>
                  <a:lnTo>
                    <a:pt x="244" y="224"/>
                  </a:lnTo>
                  <a:lnTo>
                    <a:pt x="253" y="214"/>
                  </a:lnTo>
                  <a:lnTo>
                    <a:pt x="260" y="203"/>
                  </a:lnTo>
                  <a:lnTo>
                    <a:pt x="266" y="191"/>
                  </a:lnTo>
                  <a:lnTo>
                    <a:pt x="272" y="179"/>
                  </a:lnTo>
                  <a:lnTo>
                    <a:pt x="275" y="167"/>
                  </a:lnTo>
                  <a:lnTo>
                    <a:pt x="278" y="154"/>
                  </a:lnTo>
                  <a:lnTo>
                    <a:pt x="279" y="141"/>
                  </a:lnTo>
                  <a:lnTo>
                    <a:pt x="280" y="128"/>
                  </a:lnTo>
                  <a:lnTo>
                    <a:pt x="278" y="114"/>
                  </a:lnTo>
                  <a:lnTo>
                    <a:pt x="276" y="102"/>
                  </a:lnTo>
                  <a:lnTo>
                    <a:pt x="272" y="88"/>
                  </a:lnTo>
                  <a:lnTo>
                    <a:pt x="266" y="76"/>
                  </a:lnTo>
                  <a:lnTo>
                    <a:pt x="259" y="64"/>
                  </a:lnTo>
                  <a:lnTo>
                    <a:pt x="251" y="53"/>
                  </a:lnTo>
                  <a:lnTo>
                    <a:pt x="242" y="42"/>
                  </a:lnTo>
                  <a:lnTo>
                    <a:pt x="232" y="33"/>
                  </a:lnTo>
                  <a:lnTo>
                    <a:pt x="222" y="25"/>
                  </a:lnTo>
                  <a:lnTo>
                    <a:pt x="211" y="18"/>
                  </a:lnTo>
                  <a:lnTo>
                    <a:pt x="199" y="12"/>
                  </a:lnTo>
                  <a:lnTo>
                    <a:pt x="186" y="7"/>
                  </a:lnTo>
                  <a:lnTo>
                    <a:pt x="173" y="4"/>
                  </a:lnTo>
                  <a:lnTo>
                    <a:pt x="160" y="2"/>
                  </a:lnTo>
                  <a:lnTo>
                    <a:pt x="147" y="0"/>
                  </a:lnTo>
                  <a:lnTo>
                    <a:pt x="133" y="0"/>
                  </a:lnTo>
                  <a:lnTo>
                    <a:pt x="119" y="2"/>
                  </a:lnTo>
                  <a:lnTo>
                    <a:pt x="106" y="4"/>
                  </a:lnTo>
                  <a:lnTo>
                    <a:pt x="92" y="9"/>
                  </a:lnTo>
                  <a:lnTo>
                    <a:pt x="79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35" name="Freeform 123"/>
            <p:cNvSpPr>
              <a:spLocks/>
            </p:cNvSpPr>
            <p:nvPr/>
          </p:nvSpPr>
          <p:spPr bwMode="auto">
            <a:xfrm>
              <a:off x="870" y="2070"/>
              <a:ext cx="90" cy="191"/>
            </a:xfrm>
            <a:custGeom>
              <a:avLst/>
              <a:gdLst/>
              <a:ahLst/>
              <a:cxnLst>
                <a:cxn ang="0">
                  <a:pos x="15" y="190"/>
                </a:cxn>
                <a:cxn ang="0">
                  <a:pos x="15" y="190"/>
                </a:cxn>
                <a:cxn ang="0">
                  <a:pos x="8" y="177"/>
                </a:cxn>
                <a:cxn ang="0">
                  <a:pos x="4" y="163"/>
                </a:cxn>
                <a:cxn ang="0">
                  <a:pos x="2" y="150"/>
                </a:cxn>
                <a:cxn ang="0">
                  <a:pos x="0" y="136"/>
                </a:cxn>
                <a:cxn ang="0">
                  <a:pos x="0" y="122"/>
                </a:cxn>
                <a:cxn ang="0">
                  <a:pos x="2" y="108"/>
                </a:cxn>
                <a:cxn ang="0">
                  <a:pos x="4" y="95"/>
                </a:cxn>
                <a:cxn ang="0">
                  <a:pos x="8" y="82"/>
                </a:cxn>
                <a:cxn ang="0">
                  <a:pos x="14" y="69"/>
                </a:cxn>
                <a:cxn ang="0">
                  <a:pos x="20" y="56"/>
                </a:cxn>
                <a:cxn ang="0">
                  <a:pos x="28" y="45"/>
                </a:cxn>
                <a:cxn ang="0">
                  <a:pos x="37" y="34"/>
                </a:cxn>
                <a:cxn ang="0">
                  <a:pos x="47" y="24"/>
                </a:cxn>
                <a:cxn ang="0">
                  <a:pos x="58" y="15"/>
                </a:cxn>
                <a:cxn ang="0">
                  <a:pos x="70" y="7"/>
                </a:cxn>
                <a:cxn ang="0">
                  <a:pos x="83" y="0"/>
                </a:cxn>
                <a:cxn ang="0">
                  <a:pos x="89" y="11"/>
                </a:cxn>
                <a:cxn ang="0">
                  <a:pos x="77" y="18"/>
                </a:cxn>
                <a:cxn ang="0">
                  <a:pos x="66" y="25"/>
                </a:cxn>
                <a:cxn ang="0">
                  <a:pos x="56" y="33"/>
                </a:cxn>
                <a:cxn ang="0">
                  <a:pos x="46" y="43"/>
                </a:cxn>
                <a:cxn ang="0">
                  <a:pos x="38" y="53"/>
                </a:cxn>
                <a:cxn ang="0">
                  <a:pos x="31" y="63"/>
                </a:cxn>
                <a:cxn ang="0">
                  <a:pos x="26" y="75"/>
                </a:cxn>
                <a:cxn ang="0">
                  <a:pos x="21" y="86"/>
                </a:cxn>
                <a:cxn ang="0">
                  <a:pos x="17" y="98"/>
                </a:cxn>
                <a:cxn ang="0">
                  <a:pos x="15" y="110"/>
                </a:cxn>
                <a:cxn ang="0">
                  <a:pos x="13" y="123"/>
                </a:cxn>
                <a:cxn ang="0">
                  <a:pos x="13" y="135"/>
                </a:cxn>
                <a:cxn ang="0">
                  <a:pos x="15" y="148"/>
                </a:cxn>
                <a:cxn ang="0">
                  <a:pos x="17" y="160"/>
                </a:cxn>
                <a:cxn ang="0">
                  <a:pos x="21" y="172"/>
                </a:cxn>
                <a:cxn ang="0">
                  <a:pos x="26" y="185"/>
                </a:cxn>
                <a:cxn ang="0">
                  <a:pos x="26" y="185"/>
                </a:cxn>
                <a:cxn ang="0">
                  <a:pos x="15" y="190"/>
                </a:cxn>
              </a:cxnLst>
              <a:rect l="0" t="0" r="r" b="b"/>
              <a:pathLst>
                <a:path w="90" h="191">
                  <a:moveTo>
                    <a:pt x="15" y="190"/>
                  </a:moveTo>
                  <a:lnTo>
                    <a:pt x="15" y="190"/>
                  </a:lnTo>
                  <a:lnTo>
                    <a:pt x="8" y="177"/>
                  </a:lnTo>
                  <a:lnTo>
                    <a:pt x="4" y="163"/>
                  </a:lnTo>
                  <a:lnTo>
                    <a:pt x="2" y="150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08"/>
                  </a:lnTo>
                  <a:lnTo>
                    <a:pt x="4" y="95"/>
                  </a:lnTo>
                  <a:lnTo>
                    <a:pt x="8" y="82"/>
                  </a:lnTo>
                  <a:lnTo>
                    <a:pt x="14" y="69"/>
                  </a:lnTo>
                  <a:lnTo>
                    <a:pt x="20" y="56"/>
                  </a:lnTo>
                  <a:lnTo>
                    <a:pt x="28" y="45"/>
                  </a:lnTo>
                  <a:lnTo>
                    <a:pt x="37" y="34"/>
                  </a:lnTo>
                  <a:lnTo>
                    <a:pt x="47" y="24"/>
                  </a:lnTo>
                  <a:lnTo>
                    <a:pt x="58" y="15"/>
                  </a:lnTo>
                  <a:lnTo>
                    <a:pt x="70" y="7"/>
                  </a:lnTo>
                  <a:lnTo>
                    <a:pt x="83" y="0"/>
                  </a:lnTo>
                  <a:lnTo>
                    <a:pt x="89" y="11"/>
                  </a:lnTo>
                  <a:lnTo>
                    <a:pt x="77" y="18"/>
                  </a:lnTo>
                  <a:lnTo>
                    <a:pt x="66" y="25"/>
                  </a:lnTo>
                  <a:lnTo>
                    <a:pt x="56" y="33"/>
                  </a:lnTo>
                  <a:lnTo>
                    <a:pt x="46" y="43"/>
                  </a:lnTo>
                  <a:lnTo>
                    <a:pt x="38" y="53"/>
                  </a:lnTo>
                  <a:lnTo>
                    <a:pt x="31" y="63"/>
                  </a:lnTo>
                  <a:lnTo>
                    <a:pt x="26" y="75"/>
                  </a:lnTo>
                  <a:lnTo>
                    <a:pt x="21" y="86"/>
                  </a:lnTo>
                  <a:lnTo>
                    <a:pt x="17" y="98"/>
                  </a:lnTo>
                  <a:lnTo>
                    <a:pt x="15" y="110"/>
                  </a:lnTo>
                  <a:lnTo>
                    <a:pt x="13" y="123"/>
                  </a:lnTo>
                  <a:lnTo>
                    <a:pt x="13" y="135"/>
                  </a:lnTo>
                  <a:lnTo>
                    <a:pt x="15" y="148"/>
                  </a:lnTo>
                  <a:lnTo>
                    <a:pt x="17" y="160"/>
                  </a:lnTo>
                  <a:lnTo>
                    <a:pt x="21" y="172"/>
                  </a:lnTo>
                  <a:lnTo>
                    <a:pt x="26" y="185"/>
                  </a:lnTo>
                  <a:lnTo>
                    <a:pt x="15" y="19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36" name="Freeform 124"/>
            <p:cNvSpPr>
              <a:spLocks/>
            </p:cNvSpPr>
            <p:nvPr/>
          </p:nvSpPr>
          <p:spPr bwMode="auto">
            <a:xfrm>
              <a:off x="885" y="2255"/>
              <a:ext cx="196" cy="85"/>
            </a:xfrm>
            <a:custGeom>
              <a:avLst/>
              <a:gdLst/>
              <a:ahLst/>
              <a:cxnLst>
                <a:cxn ang="0">
                  <a:pos x="195" y="70"/>
                </a:cxn>
                <a:cxn ang="0">
                  <a:pos x="195" y="70"/>
                </a:cxn>
                <a:cxn ang="0">
                  <a:pos x="181" y="76"/>
                </a:cxn>
                <a:cxn ang="0">
                  <a:pos x="166" y="80"/>
                </a:cxn>
                <a:cxn ang="0">
                  <a:pos x="153" y="83"/>
                </a:cxn>
                <a:cxn ang="0">
                  <a:pos x="138" y="84"/>
                </a:cxn>
                <a:cxn ang="0">
                  <a:pos x="124" y="84"/>
                </a:cxn>
                <a:cxn ang="0">
                  <a:pos x="110" y="83"/>
                </a:cxn>
                <a:cxn ang="0">
                  <a:pos x="96" y="81"/>
                </a:cxn>
                <a:cxn ang="0">
                  <a:pos x="82" y="77"/>
                </a:cxn>
                <a:cxn ang="0">
                  <a:pos x="70" y="71"/>
                </a:cxn>
                <a:cxn ang="0">
                  <a:pos x="57" y="66"/>
                </a:cxn>
                <a:cxn ang="0">
                  <a:pos x="45" y="58"/>
                </a:cxn>
                <a:cxn ang="0">
                  <a:pos x="35" y="50"/>
                </a:cxn>
                <a:cxn ang="0">
                  <a:pos x="24" y="40"/>
                </a:cxn>
                <a:cxn ang="0">
                  <a:pos x="15" y="29"/>
                </a:cxn>
                <a:cxn ang="0">
                  <a:pos x="7" y="18"/>
                </a:cxn>
                <a:cxn ang="0">
                  <a:pos x="0" y="5"/>
                </a:cxn>
                <a:cxn ang="0">
                  <a:pos x="11" y="0"/>
                </a:cxn>
                <a:cxn ang="0">
                  <a:pos x="18" y="11"/>
                </a:cxn>
                <a:cxn ang="0">
                  <a:pos x="25" y="21"/>
                </a:cxn>
                <a:cxn ang="0">
                  <a:pos x="34" y="31"/>
                </a:cxn>
                <a:cxn ang="0">
                  <a:pos x="43" y="40"/>
                </a:cxn>
                <a:cxn ang="0">
                  <a:pos x="53" y="48"/>
                </a:cxn>
                <a:cxn ang="0">
                  <a:pos x="63" y="54"/>
                </a:cxn>
                <a:cxn ang="0">
                  <a:pos x="74" y="60"/>
                </a:cxn>
                <a:cxn ang="0">
                  <a:pos x="87" y="64"/>
                </a:cxn>
                <a:cxn ang="0">
                  <a:pos x="99" y="68"/>
                </a:cxn>
                <a:cxn ang="0">
                  <a:pos x="111" y="70"/>
                </a:cxn>
                <a:cxn ang="0">
                  <a:pos x="124" y="71"/>
                </a:cxn>
                <a:cxn ang="0">
                  <a:pos x="137" y="71"/>
                </a:cxn>
                <a:cxn ang="0">
                  <a:pos x="150" y="70"/>
                </a:cxn>
                <a:cxn ang="0">
                  <a:pos x="163" y="67"/>
                </a:cxn>
                <a:cxn ang="0">
                  <a:pos x="176" y="63"/>
                </a:cxn>
                <a:cxn ang="0">
                  <a:pos x="189" y="59"/>
                </a:cxn>
                <a:cxn ang="0">
                  <a:pos x="189" y="59"/>
                </a:cxn>
                <a:cxn ang="0">
                  <a:pos x="195" y="70"/>
                </a:cxn>
              </a:cxnLst>
              <a:rect l="0" t="0" r="r" b="b"/>
              <a:pathLst>
                <a:path w="196" h="85">
                  <a:moveTo>
                    <a:pt x="195" y="70"/>
                  </a:moveTo>
                  <a:lnTo>
                    <a:pt x="195" y="70"/>
                  </a:lnTo>
                  <a:lnTo>
                    <a:pt x="181" y="76"/>
                  </a:lnTo>
                  <a:lnTo>
                    <a:pt x="166" y="80"/>
                  </a:lnTo>
                  <a:lnTo>
                    <a:pt x="153" y="83"/>
                  </a:lnTo>
                  <a:lnTo>
                    <a:pt x="138" y="84"/>
                  </a:lnTo>
                  <a:lnTo>
                    <a:pt x="124" y="84"/>
                  </a:lnTo>
                  <a:lnTo>
                    <a:pt x="110" y="83"/>
                  </a:lnTo>
                  <a:lnTo>
                    <a:pt x="96" y="81"/>
                  </a:lnTo>
                  <a:lnTo>
                    <a:pt x="82" y="77"/>
                  </a:lnTo>
                  <a:lnTo>
                    <a:pt x="70" y="71"/>
                  </a:lnTo>
                  <a:lnTo>
                    <a:pt x="57" y="66"/>
                  </a:lnTo>
                  <a:lnTo>
                    <a:pt x="45" y="58"/>
                  </a:lnTo>
                  <a:lnTo>
                    <a:pt x="35" y="50"/>
                  </a:lnTo>
                  <a:lnTo>
                    <a:pt x="24" y="40"/>
                  </a:lnTo>
                  <a:lnTo>
                    <a:pt x="15" y="29"/>
                  </a:lnTo>
                  <a:lnTo>
                    <a:pt x="7" y="18"/>
                  </a:lnTo>
                  <a:lnTo>
                    <a:pt x="0" y="5"/>
                  </a:lnTo>
                  <a:lnTo>
                    <a:pt x="11" y="0"/>
                  </a:lnTo>
                  <a:lnTo>
                    <a:pt x="18" y="11"/>
                  </a:lnTo>
                  <a:lnTo>
                    <a:pt x="25" y="21"/>
                  </a:lnTo>
                  <a:lnTo>
                    <a:pt x="34" y="31"/>
                  </a:lnTo>
                  <a:lnTo>
                    <a:pt x="43" y="40"/>
                  </a:lnTo>
                  <a:lnTo>
                    <a:pt x="53" y="48"/>
                  </a:lnTo>
                  <a:lnTo>
                    <a:pt x="63" y="54"/>
                  </a:lnTo>
                  <a:lnTo>
                    <a:pt x="74" y="60"/>
                  </a:lnTo>
                  <a:lnTo>
                    <a:pt x="87" y="64"/>
                  </a:lnTo>
                  <a:lnTo>
                    <a:pt x="99" y="68"/>
                  </a:lnTo>
                  <a:lnTo>
                    <a:pt x="111" y="70"/>
                  </a:lnTo>
                  <a:lnTo>
                    <a:pt x="124" y="71"/>
                  </a:lnTo>
                  <a:lnTo>
                    <a:pt x="137" y="71"/>
                  </a:lnTo>
                  <a:lnTo>
                    <a:pt x="150" y="70"/>
                  </a:lnTo>
                  <a:lnTo>
                    <a:pt x="163" y="67"/>
                  </a:lnTo>
                  <a:lnTo>
                    <a:pt x="176" y="63"/>
                  </a:lnTo>
                  <a:lnTo>
                    <a:pt x="189" y="59"/>
                  </a:lnTo>
                  <a:lnTo>
                    <a:pt x="195" y="7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37" name="Freeform 125"/>
            <p:cNvSpPr>
              <a:spLocks/>
            </p:cNvSpPr>
            <p:nvPr/>
          </p:nvSpPr>
          <p:spPr bwMode="auto">
            <a:xfrm>
              <a:off x="1074" y="2135"/>
              <a:ext cx="90" cy="191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75" y="0"/>
                </a:cxn>
                <a:cxn ang="0">
                  <a:pos x="81" y="13"/>
                </a:cxn>
                <a:cxn ang="0">
                  <a:pos x="85" y="27"/>
                </a:cxn>
                <a:cxn ang="0">
                  <a:pos x="87" y="40"/>
                </a:cxn>
                <a:cxn ang="0">
                  <a:pos x="89" y="55"/>
                </a:cxn>
                <a:cxn ang="0">
                  <a:pos x="88" y="68"/>
                </a:cxn>
                <a:cxn ang="0">
                  <a:pos x="87" y="82"/>
                </a:cxn>
                <a:cxn ang="0">
                  <a:pos x="84" y="95"/>
                </a:cxn>
                <a:cxn ang="0">
                  <a:pos x="81" y="109"/>
                </a:cxn>
                <a:cxn ang="0">
                  <a:pos x="75" y="121"/>
                </a:cxn>
                <a:cxn ang="0">
                  <a:pos x="69" y="133"/>
                </a:cxn>
                <a:cxn ang="0">
                  <a:pos x="61" y="145"/>
                </a:cxn>
                <a:cxn ang="0">
                  <a:pos x="52" y="155"/>
                </a:cxn>
                <a:cxn ang="0">
                  <a:pos x="42" y="166"/>
                </a:cxn>
                <a:cxn ang="0">
                  <a:pos x="31" y="175"/>
                </a:cxn>
                <a:cxn ang="0">
                  <a:pos x="19" y="183"/>
                </a:cxn>
                <a:cxn ang="0">
                  <a:pos x="6" y="190"/>
                </a:cxn>
                <a:cxn ang="0">
                  <a:pos x="0" y="179"/>
                </a:cxn>
                <a:cxn ang="0">
                  <a:pos x="12" y="172"/>
                </a:cxn>
                <a:cxn ang="0">
                  <a:pos x="23" y="165"/>
                </a:cxn>
                <a:cxn ang="0">
                  <a:pos x="33" y="156"/>
                </a:cxn>
                <a:cxn ang="0">
                  <a:pos x="42" y="147"/>
                </a:cxn>
                <a:cxn ang="0">
                  <a:pos x="50" y="137"/>
                </a:cxn>
                <a:cxn ang="0">
                  <a:pos x="57" y="126"/>
                </a:cxn>
                <a:cxn ang="0">
                  <a:pos x="64" y="116"/>
                </a:cxn>
                <a:cxn ang="0">
                  <a:pos x="68" y="104"/>
                </a:cxn>
                <a:cxn ang="0">
                  <a:pos x="72" y="92"/>
                </a:cxn>
                <a:cxn ang="0">
                  <a:pos x="75" y="80"/>
                </a:cxn>
                <a:cxn ang="0">
                  <a:pos x="76" y="67"/>
                </a:cxn>
                <a:cxn ang="0">
                  <a:pos x="76" y="55"/>
                </a:cxn>
                <a:cxn ang="0">
                  <a:pos x="75" y="42"/>
                </a:cxn>
                <a:cxn ang="0">
                  <a:pos x="72" y="30"/>
                </a:cxn>
                <a:cxn ang="0">
                  <a:pos x="68" y="18"/>
                </a:cxn>
                <a:cxn ang="0">
                  <a:pos x="63" y="6"/>
                </a:cxn>
                <a:cxn ang="0">
                  <a:pos x="63" y="6"/>
                </a:cxn>
                <a:cxn ang="0">
                  <a:pos x="75" y="0"/>
                </a:cxn>
              </a:cxnLst>
              <a:rect l="0" t="0" r="r" b="b"/>
              <a:pathLst>
                <a:path w="90" h="191">
                  <a:moveTo>
                    <a:pt x="75" y="0"/>
                  </a:moveTo>
                  <a:lnTo>
                    <a:pt x="75" y="0"/>
                  </a:lnTo>
                  <a:lnTo>
                    <a:pt x="81" y="13"/>
                  </a:lnTo>
                  <a:lnTo>
                    <a:pt x="85" y="27"/>
                  </a:lnTo>
                  <a:lnTo>
                    <a:pt x="87" y="40"/>
                  </a:lnTo>
                  <a:lnTo>
                    <a:pt x="89" y="55"/>
                  </a:lnTo>
                  <a:lnTo>
                    <a:pt x="88" y="68"/>
                  </a:lnTo>
                  <a:lnTo>
                    <a:pt x="87" y="82"/>
                  </a:lnTo>
                  <a:lnTo>
                    <a:pt x="84" y="95"/>
                  </a:lnTo>
                  <a:lnTo>
                    <a:pt x="81" y="109"/>
                  </a:lnTo>
                  <a:lnTo>
                    <a:pt x="75" y="121"/>
                  </a:lnTo>
                  <a:lnTo>
                    <a:pt x="69" y="133"/>
                  </a:lnTo>
                  <a:lnTo>
                    <a:pt x="61" y="145"/>
                  </a:lnTo>
                  <a:lnTo>
                    <a:pt x="52" y="155"/>
                  </a:lnTo>
                  <a:lnTo>
                    <a:pt x="42" y="166"/>
                  </a:lnTo>
                  <a:lnTo>
                    <a:pt x="31" y="175"/>
                  </a:lnTo>
                  <a:lnTo>
                    <a:pt x="19" y="183"/>
                  </a:lnTo>
                  <a:lnTo>
                    <a:pt x="6" y="190"/>
                  </a:lnTo>
                  <a:lnTo>
                    <a:pt x="0" y="179"/>
                  </a:lnTo>
                  <a:lnTo>
                    <a:pt x="12" y="172"/>
                  </a:lnTo>
                  <a:lnTo>
                    <a:pt x="23" y="165"/>
                  </a:lnTo>
                  <a:lnTo>
                    <a:pt x="33" y="156"/>
                  </a:lnTo>
                  <a:lnTo>
                    <a:pt x="42" y="147"/>
                  </a:lnTo>
                  <a:lnTo>
                    <a:pt x="50" y="137"/>
                  </a:lnTo>
                  <a:lnTo>
                    <a:pt x="57" y="126"/>
                  </a:lnTo>
                  <a:lnTo>
                    <a:pt x="64" y="116"/>
                  </a:lnTo>
                  <a:lnTo>
                    <a:pt x="68" y="104"/>
                  </a:lnTo>
                  <a:lnTo>
                    <a:pt x="72" y="92"/>
                  </a:lnTo>
                  <a:lnTo>
                    <a:pt x="75" y="80"/>
                  </a:lnTo>
                  <a:lnTo>
                    <a:pt x="76" y="67"/>
                  </a:lnTo>
                  <a:lnTo>
                    <a:pt x="76" y="55"/>
                  </a:lnTo>
                  <a:lnTo>
                    <a:pt x="75" y="42"/>
                  </a:lnTo>
                  <a:lnTo>
                    <a:pt x="72" y="30"/>
                  </a:lnTo>
                  <a:lnTo>
                    <a:pt x="68" y="18"/>
                  </a:lnTo>
                  <a:lnTo>
                    <a:pt x="63" y="6"/>
                  </a:lnTo>
                  <a:lnTo>
                    <a:pt x="75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38" name="Freeform 126"/>
            <p:cNvSpPr>
              <a:spLocks/>
            </p:cNvSpPr>
            <p:nvPr/>
          </p:nvSpPr>
          <p:spPr bwMode="auto">
            <a:xfrm>
              <a:off x="953" y="2056"/>
              <a:ext cx="197" cy="8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14" y="8"/>
                </a:cxn>
                <a:cxn ang="0">
                  <a:pos x="28" y="4"/>
                </a:cxn>
                <a:cxn ang="0">
                  <a:pos x="42" y="1"/>
                </a:cxn>
                <a:cxn ang="0">
                  <a:pos x="56" y="0"/>
                </a:cxn>
                <a:cxn ang="0">
                  <a:pos x="71" y="0"/>
                </a:cxn>
                <a:cxn ang="0">
                  <a:pos x="85" y="1"/>
                </a:cxn>
                <a:cxn ang="0">
                  <a:pos x="98" y="4"/>
                </a:cxn>
                <a:cxn ang="0">
                  <a:pos x="112" y="7"/>
                </a:cxn>
                <a:cxn ang="0">
                  <a:pos x="126" y="12"/>
                </a:cxn>
                <a:cxn ang="0">
                  <a:pos x="138" y="19"/>
                </a:cxn>
                <a:cxn ang="0">
                  <a:pos x="150" y="26"/>
                </a:cxn>
                <a:cxn ang="0">
                  <a:pos x="160" y="35"/>
                </a:cxn>
                <a:cxn ang="0">
                  <a:pos x="171" y="44"/>
                </a:cxn>
                <a:cxn ang="0">
                  <a:pos x="181" y="55"/>
                </a:cxn>
                <a:cxn ang="0">
                  <a:pos x="189" y="66"/>
                </a:cxn>
                <a:cxn ang="0">
                  <a:pos x="196" y="79"/>
                </a:cxn>
                <a:cxn ang="0">
                  <a:pos x="184" y="85"/>
                </a:cxn>
                <a:cxn ang="0">
                  <a:pos x="177" y="73"/>
                </a:cxn>
                <a:cxn ang="0">
                  <a:pos x="170" y="63"/>
                </a:cxn>
                <a:cxn ang="0">
                  <a:pos x="162" y="53"/>
                </a:cxn>
                <a:cxn ang="0">
                  <a:pos x="152" y="44"/>
                </a:cxn>
                <a:cxn ang="0">
                  <a:pos x="143" y="36"/>
                </a:cxn>
                <a:cxn ang="0">
                  <a:pos x="131" y="30"/>
                </a:cxn>
                <a:cxn ang="0">
                  <a:pos x="120" y="24"/>
                </a:cxn>
                <a:cxn ang="0">
                  <a:pos x="109" y="20"/>
                </a:cxn>
                <a:cxn ang="0">
                  <a:pos x="96" y="16"/>
                </a:cxn>
                <a:cxn ang="0">
                  <a:pos x="83" y="14"/>
                </a:cxn>
                <a:cxn ang="0">
                  <a:pos x="71" y="12"/>
                </a:cxn>
                <a:cxn ang="0">
                  <a:pos x="58" y="13"/>
                </a:cxn>
                <a:cxn ang="0">
                  <a:pos x="44" y="14"/>
                </a:cxn>
                <a:cxn ang="0">
                  <a:pos x="32" y="17"/>
                </a:cxn>
                <a:cxn ang="0">
                  <a:pos x="18" y="21"/>
                </a:cxn>
                <a:cxn ang="0">
                  <a:pos x="6" y="25"/>
                </a:cxn>
                <a:cxn ang="0">
                  <a:pos x="6" y="25"/>
                </a:cxn>
                <a:cxn ang="0">
                  <a:pos x="0" y="14"/>
                </a:cxn>
              </a:cxnLst>
              <a:rect l="0" t="0" r="r" b="b"/>
              <a:pathLst>
                <a:path w="197" h="86">
                  <a:moveTo>
                    <a:pt x="0" y="14"/>
                  </a:moveTo>
                  <a:lnTo>
                    <a:pt x="0" y="14"/>
                  </a:lnTo>
                  <a:lnTo>
                    <a:pt x="14" y="8"/>
                  </a:lnTo>
                  <a:lnTo>
                    <a:pt x="28" y="4"/>
                  </a:lnTo>
                  <a:lnTo>
                    <a:pt x="42" y="1"/>
                  </a:lnTo>
                  <a:lnTo>
                    <a:pt x="56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8" y="4"/>
                  </a:lnTo>
                  <a:lnTo>
                    <a:pt x="112" y="7"/>
                  </a:lnTo>
                  <a:lnTo>
                    <a:pt x="126" y="12"/>
                  </a:lnTo>
                  <a:lnTo>
                    <a:pt x="138" y="19"/>
                  </a:lnTo>
                  <a:lnTo>
                    <a:pt x="150" y="26"/>
                  </a:lnTo>
                  <a:lnTo>
                    <a:pt x="160" y="35"/>
                  </a:lnTo>
                  <a:lnTo>
                    <a:pt x="171" y="44"/>
                  </a:lnTo>
                  <a:lnTo>
                    <a:pt x="181" y="55"/>
                  </a:lnTo>
                  <a:lnTo>
                    <a:pt x="189" y="66"/>
                  </a:lnTo>
                  <a:lnTo>
                    <a:pt x="196" y="79"/>
                  </a:lnTo>
                  <a:lnTo>
                    <a:pt x="184" y="85"/>
                  </a:lnTo>
                  <a:lnTo>
                    <a:pt x="177" y="73"/>
                  </a:lnTo>
                  <a:lnTo>
                    <a:pt x="170" y="63"/>
                  </a:lnTo>
                  <a:lnTo>
                    <a:pt x="162" y="53"/>
                  </a:lnTo>
                  <a:lnTo>
                    <a:pt x="152" y="44"/>
                  </a:lnTo>
                  <a:lnTo>
                    <a:pt x="143" y="36"/>
                  </a:lnTo>
                  <a:lnTo>
                    <a:pt x="131" y="30"/>
                  </a:lnTo>
                  <a:lnTo>
                    <a:pt x="120" y="24"/>
                  </a:lnTo>
                  <a:lnTo>
                    <a:pt x="109" y="20"/>
                  </a:lnTo>
                  <a:lnTo>
                    <a:pt x="96" y="16"/>
                  </a:lnTo>
                  <a:lnTo>
                    <a:pt x="83" y="14"/>
                  </a:lnTo>
                  <a:lnTo>
                    <a:pt x="71" y="12"/>
                  </a:lnTo>
                  <a:lnTo>
                    <a:pt x="58" y="13"/>
                  </a:lnTo>
                  <a:lnTo>
                    <a:pt x="44" y="14"/>
                  </a:lnTo>
                  <a:lnTo>
                    <a:pt x="32" y="17"/>
                  </a:lnTo>
                  <a:lnTo>
                    <a:pt x="18" y="21"/>
                  </a:lnTo>
                  <a:lnTo>
                    <a:pt x="6" y="25"/>
                  </a:lnTo>
                  <a:lnTo>
                    <a:pt x="0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39" name="Freeform 127"/>
            <p:cNvSpPr>
              <a:spLocks/>
            </p:cNvSpPr>
            <p:nvPr/>
          </p:nvSpPr>
          <p:spPr bwMode="auto">
            <a:xfrm>
              <a:off x="1756" y="2559"/>
              <a:ext cx="113" cy="239"/>
            </a:xfrm>
            <a:custGeom>
              <a:avLst/>
              <a:gdLst/>
              <a:ahLst/>
              <a:cxnLst>
                <a:cxn ang="0">
                  <a:pos x="8" y="235"/>
                </a:cxn>
                <a:cxn ang="0">
                  <a:pos x="15" y="238"/>
                </a:cxn>
                <a:cxn ang="0">
                  <a:pos x="112" y="6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8" y="235"/>
                </a:cxn>
              </a:cxnLst>
              <a:rect l="0" t="0" r="r" b="b"/>
              <a:pathLst>
                <a:path w="113" h="239">
                  <a:moveTo>
                    <a:pt x="8" y="235"/>
                  </a:moveTo>
                  <a:lnTo>
                    <a:pt x="15" y="238"/>
                  </a:lnTo>
                  <a:lnTo>
                    <a:pt x="112" y="6"/>
                  </a:lnTo>
                  <a:lnTo>
                    <a:pt x="97" y="0"/>
                  </a:lnTo>
                  <a:lnTo>
                    <a:pt x="0" y="232"/>
                  </a:lnTo>
                  <a:lnTo>
                    <a:pt x="8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40" name="Freeform 128"/>
            <p:cNvSpPr>
              <a:spLocks/>
            </p:cNvSpPr>
            <p:nvPr/>
          </p:nvSpPr>
          <p:spPr bwMode="auto">
            <a:xfrm>
              <a:off x="1530" y="2690"/>
              <a:ext cx="238" cy="113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1" y="112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8" h="113">
                  <a:moveTo>
                    <a:pt x="3" y="7"/>
                  </a:moveTo>
                  <a:lnTo>
                    <a:pt x="0" y="15"/>
                  </a:lnTo>
                  <a:lnTo>
                    <a:pt x="231" y="112"/>
                  </a:lnTo>
                  <a:lnTo>
                    <a:pt x="237" y="97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41" name="Freeform 129"/>
            <p:cNvSpPr>
              <a:spLocks/>
            </p:cNvSpPr>
            <p:nvPr/>
          </p:nvSpPr>
          <p:spPr bwMode="auto">
            <a:xfrm>
              <a:off x="1756" y="2559"/>
              <a:ext cx="113" cy="239"/>
            </a:xfrm>
            <a:custGeom>
              <a:avLst/>
              <a:gdLst/>
              <a:ahLst/>
              <a:cxnLst>
                <a:cxn ang="0">
                  <a:pos x="8" y="235"/>
                </a:cxn>
                <a:cxn ang="0">
                  <a:pos x="15" y="238"/>
                </a:cxn>
                <a:cxn ang="0">
                  <a:pos x="112" y="6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8" y="235"/>
                </a:cxn>
              </a:cxnLst>
              <a:rect l="0" t="0" r="r" b="b"/>
              <a:pathLst>
                <a:path w="113" h="239">
                  <a:moveTo>
                    <a:pt x="8" y="235"/>
                  </a:moveTo>
                  <a:lnTo>
                    <a:pt x="15" y="238"/>
                  </a:lnTo>
                  <a:lnTo>
                    <a:pt x="112" y="6"/>
                  </a:lnTo>
                  <a:lnTo>
                    <a:pt x="97" y="0"/>
                  </a:lnTo>
                  <a:lnTo>
                    <a:pt x="0" y="232"/>
                  </a:lnTo>
                  <a:lnTo>
                    <a:pt x="8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42" name="Freeform 130"/>
            <p:cNvSpPr>
              <a:spLocks/>
            </p:cNvSpPr>
            <p:nvPr/>
          </p:nvSpPr>
          <p:spPr bwMode="auto">
            <a:xfrm>
              <a:off x="1530" y="2690"/>
              <a:ext cx="238" cy="113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1" y="112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8" h="113">
                  <a:moveTo>
                    <a:pt x="3" y="7"/>
                  </a:moveTo>
                  <a:lnTo>
                    <a:pt x="0" y="15"/>
                  </a:lnTo>
                  <a:lnTo>
                    <a:pt x="231" y="112"/>
                  </a:lnTo>
                  <a:lnTo>
                    <a:pt x="237" y="97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43" name="Freeform 131"/>
            <p:cNvSpPr>
              <a:spLocks/>
            </p:cNvSpPr>
            <p:nvPr/>
          </p:nvSpPr>
          <p:spPr bwMode="auto">
            <a:xfrm>
              <a:off x="1432" y="2701"/>
              <a:ext cx="113" cy="239"/>
            </a:xfrm>
            <a:custGeom>
              <a:avLst/>
              <a:gdLst/>
              <a:ahLst/>
              <a:cxnLst>
                <a:cxn ang="0">
                  <a:pos x="8" y="235"/>
                </a:cxn>
                <a:cxn ang="0">
                  <a:pos x="15" y="238"/>
                </a:cxn>
                <a:cxn ang="0">
                  <a:pos x="112" y="6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8" y="235"/>
                </a:cxn>
              </a:cxnLst>
              <a:rect l="0" t="0" r="r" b="b"/>
              <a:pathLst>
                <a:path w="113" h="239">
                  <a:moveTo>
                    <a:pt x="8" y="235"/>
                  </a:moveTo>
                  <a:lnTo>
                    <a:pt x="15" y="238"/>
                  </a:lnTo>
                  <a:lnTo>
                    <a:pt x="112" y="6"/>
                  </a:lnTo>
                  <a:lnTo>
                    <a:pt x="97" y="0"/>
                  </a:lnTo>
                  <a:lnTo>
                    <a:pt x="0" y="232"/>
                  </a:lnTo>
                  <a:lnTo>
                    <a:pt x="8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44" name="Freeform 132"/>
            <p:cNvSpPr>
              <a:spLocks/>
            </p:cNvSpPr>
            <p:nvPr/>
          </p:nvSpPr>
          <p:spPr bwMode="auto">
            <a:xfrm>
              <a:off x="1204" y="2833"/>
              <a:ext cx="239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9" h="112">
                  <a:moveTo>
                    <a:pt x="3" y="7"/>
                  </a:moveTo>
                  <a:lnTo>
                    <a:pt x="0" y="15"/>
                  </a:lnTo>
                  <a:lnTo>
                    <a:pt x="233" y="111"/>
                  </a:lnTo>
                  <a:lnTo>
                    <a:pt x="238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45" name="Freeform 133"/>
            <p:cNvSpPr>
              <a:spLocks/>
            </p:cNvSpPr>
            <p:nvPr/>
          </p:nvSpPr>
          <p:spPr bwMode="auto">
            <a:xfrm>
              <a:off x="2400" y="2278"/>
              <a:ext cx="112" cy="239"/>
            </a:xfrm>
            <a:custGeom>
              <a:avLst/>
              <a:gdLst/>
              <a:ahLst/>
              <a:cxnLst>
                <a:cxn ang="0">
                  <a:pos x="7" y="235"/>
                </a:cxn>
                <a:cxn ang="0">
                  <a:pos x="15" y="238"/>
                </a:cxn>
                <a:cxn ang="0">
                  <a:pos x="111" y="5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7" y="235"/>
                </a:cxn>
              </a:cxnLst>
              <a:rect l="0" t="0" r="r" b="b"/>
              <a:pathLst>
                <a:path w="112" h="239">
                  <a:moveTo>
                    <a:pt x="7" y="235"/>
                  </a:moveTo>
                  <a:lnTo>
                    <a:pt x="15" y="238"/>
                  </a:lnTo>
                  <a:lnTo>
                    <a:pt x="111" y="5"/>
                  </a:lnTo>
                  <a:lnTo>
                    <a:pt x="97" y="0"/>
                  </a:lnTo>
                  <a:lnTo>
                    <a:pt x="0" y="232"/>
                  </a:lnTo>
                  <a:lnTo>
                    <a:pt x="7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46" name="Freeform 134"/>
            <p:cNvSpPr>
              <a:spLocks/>
            </p:cNvSpPr>
            <p:nvPr/>
          </p:nvSpPr>
          <p:spPr bwMode="auto">
            <a:xfrm>
              <a:off x="2173" y="2409"/>
              <a:ext cx="238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7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8" h="112">
                  <a:moveTo>
                    <a:pt x="3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7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47" name="Freeform 135"/>
            <p:cNvSpPr>
              <a:spLocks/>
            </p:cNvSpPr>
            <p:nvPr/>
          </p:nvSpPr>
          <p:spPr bwMode="auto">
            <a:xfrm>
              <a:off x="2400" y="2278"/>
              <a:ext cx="112" cy="239"/>
            </a:xfrm>
            <a:custGeom>
              <a:avLst/>
              <a:gdLst/>
              <a:ahLst/>
              <a:cxnLst>
                <a:cxn ang="0">
                  <a:pos x="7" y="235"/>
                </a:cxn>
                <a:cxn ang="0">
                  <a:pos x="15" y="238"/>
                </a:cxn>
                <a:cxn ang="0">
                  <a:pos x="111" y="5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7" y="235"/>
                </a:cxn>
              </a:cxnLst>
              <a:rect l="0" t="0" r="r" b="b"/>
              <a:pathLst>
                <a:path w="112" h="239">
                  <a:moveTo>
                    <a:pt x="7" y="235"/>
                  </a:moveTo>
                  <a:lnTo>
                    <a:pt x="15" y="238"/>
                  </a:lnTo>
                  <a:lnTo>
                    <a:pt x="111" y="5"/>
                  </a:lnTo>
                  <a:lnTo>
                    <a:pt x="97" y="0"/>
                  </a:lnTo>
                  <a:lnTo>
                    <a:pt x="0" y="232"/>
                  </a:lnTo>
                  <a:lnTo>
                    <a:pt x="7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48" name="Freeform 136"/>
            <p:cNvSpPr>
              <a:spLocks/>
            </p:cNvSpPr>
            <p:nvPr/>
          </p:nvSpPr>
          <p:spPr bwMode="auto">
            <a:xfrm>
              <a:off x="2173" y="2409"/>
              <a:ext cx="238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7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8" h="112">
                  <a:moveTo>
                    <a:pt x="3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7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49" name="Freeform 137"/>
            <p:cNvSpPr>
              <a:spLocks/>
            </p:cNvSpPr>
            <p:nvPr/>
          </p:nvSpPr>
          <p:spPr bwMode="auto">
            <a:xfrm>
              <a:off x="2076" y="2420"/>
              <a:ext cx="112" cy="238"/>
            </a:xfrm>
            <a:custGeom>
              <a:avLst/>
              <a:gdLst/>
              <a:ahLst/>
              <a:cxnLst>
                <a:cxn ang="0">
                  <a:pos x="7" y="234"/>
                </a:cxn>
                <a:cxn ang="0">
                  <a:pos x="15" y="237"/>
                </a:cxn>
                <a:cxn ang="0">
                  <a:pos x="111" y="6"/>
                </a:cxn>
                <a:cxn ang="0">
                  <a:pos x="96" y="0"/>
                </a:cxn>
                <a:cxn ang="0">
                  <a:pos x="0" y="231"/>
                </a:cxn>
                <a:cxn ang="0">
                  <a:pos x="7" y="234"/>
                </a:cxn>
              </a:cxnLst>
              <a:rect l="0" t="0" r="r" b="b"/>
              <a:pathLst>
                <a:path w="112" h="238">
                  <a:moveTo>
                    <a:pt x="7" y="234"/>
                  </a:moveTo>
                  <a:lnTo>
                    <a:pt x="15" y="237"/>
                  </a:lnTo>
                  <a:lnTo>
                    <a:pt x="111" y="6"/>
                  </a:lnTo>
                  <a:lnTo>
                    <a:pt x="96" y="0"/>
                  </a:lnTo>
                  <a:lnTo>
                    <a:pt x="0" y="231"/>
                  </a:lnTo>
                  <a:lnTo>
                    <a:pt x="7" y="2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50" name="Freeform 138"/>
            <p:cNvSpPr>
              <a:spLocks/>
            </p:cNvSpPr>
            <p:nvPr/>
          </p:nvSpPr>
          <p:spPr bwMode="auto">
            <a:xfrm>
              <a:off x="1848" y="2551"/>
              <a:ext cx="239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9" h="112">
                  <a:moveTo>
                    <a:pt x="3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8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51" name="Freeform 139"/>
            <p:cNvSpPr>
              <a:spLocks/>
            </p:cNvSpPr>
            <p:nvPr/>
          </p:nvSpPr>
          <p:spPr bwMode="auto">
            <a:xfrm>
              <a:off x="1064" y="2792"/>
              <a:ext cx="279" cy="274"/>
            </a:xfrm>
            <a:custGeom>
              <a:avLst/>
              <a:gdLst/>
              <a:ahLst/>
              <a:cxnLst>
                <a:cxn ang="0">
                  <a:pos x="27" y="58"/>
                </a:cxn>
                <a:cxn ang="0">
                  <a:pos x="13" y="81"/>
                </a:cxn>
                <a:cxn ang="0">
                  <a:pos x="4" y="107"/>
                </a:cxn>
                <a:cxn ang="0">
                  <a:pos x="0" y="133"/>
                </a:cxn>
                <a:cxn ang="0">
                  <a:pos x="2" y="159"/>
                </a:cxn>
                <a:cxn ang="0">
                  <a:pos x="8" y="185"/>
                </a:cxn>
                <a:cxn ang="0">
                  <a:pos x="19" y="209"/>
                </a:cxn>
                <a:cxn ang="0">
                  <a:pos x="36" y="230"/>
                </a:cxn>
                <a:cxn ang="0">
                  <a:pos x="56" y="248"/>
                </a:cxn>
                <a:cxn ang="0">
                  <a:pos x="80" y="261"/>
                </a:cxn>
                <a:cxn ang="0">
                  <a:pos x="105" y="270"/>
                </a:cxn>
                <a:cxn ang="0">
                  <a:pos x="132" y="273"/>
                </a:cxn>
                <a:cxn ang="0">
                  <a:pos x="158" y="271"/>
                </a:cxn>
                <a:cxn ang="0">
                  <a:pos x="184" y="264"/>
                </a:cxn>
                <a:cxn ang="0">
                  <a:pos x="209" y="252"/>
                </a:cxn>
                <a:cxn ang="0">
                  <a:pos x="231" y="236"/>
                </a:cxn>
                <a:cxn ang="0">
                  <a:pos x="250" y="214"/>
                </a:cxn>
                <a:cxn ang="0">
                  <a:pos x="265" y="191"/>
                </a:cxn>
                <a:cxn ang="0">
                  <a:pos x="273" y="165"/>
                </a:cxn>
                <a:cxn ang="0">
                  <a:pos x="277" y="139"/>
                </a:cxn>
                <a:cxn ang="0">
                  <a:pos x="276" y="113"/>
                </a:cxn>
                <a:cxn ang="0">
                  <a:pos x="270" y="87"/>
                </a:cxn>
                <a:cxn ang="0">
                  <a:pos x="259" y="64"/>
                </a:cxn>
                <a:cxn ang="0">
                  <a:pos x="243" y="42"/>
                </a:cxn>
                <a:cxn ang="0">
                  <a:pos x="222" y="24"/>
                </a:cxn>
                <a:cxn ang="0">
                  <a:pos x="198" y="11"/>
                </a:cxn>
                <a:cxn ang="0">
                  <a:pos x="173" y="3"/>
                </a:cxn>
                <a:cxn ang="0">
                  <a:pos x="147" y="0"/>
                </a:cxn>
                <a:cxn ang="0">
                  <a:pos x="120" y="1"/>
                </a:cxn>
                <a:cxn ang="0">
                  <a:pos x="94" y="8"/>
                </a:cxn>
                <a:cxn ang="0">
                  <a:pos x="69" y="20"/>
                </a:cxn>
                <a:cxn ang="0">
                  <a:pos x="47" y="37"/>
                </a:cxn>
              </a:cxnLst>
              <a:rect l="0" t="0" r="r" b="b"/>
              <a:pathLst>
                <a:path w="279" h="274">
                  <a:moveTo>
                    <a:pt x="36" y="47"/>
                  </a:moveTo>
                  <a:lnTo>
                    <a:pt x="27" y="58"/>
                  </a:lnTo>
                  <a:lnTo>
                    <a:pt x="20" y="69"/>
                  </a:lnTo>
                  <a:lnTo>
                    <a:pt x="13" y="81"/>
                  </a:lnTo>
                  <a:lnTo>
                    <a:pt x="8" y="94"/>
                  </a:lnTo>
                  <a:lnTo>
                    <a:pt x="4" y="107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1" y="146"/>
                  </a:lnTo>
                  <a:lnTo>
                    <a:pt x="2" y="159"/>
                  </a:lnTo>
                  <a:lnTo>
                    <a:pt x="4" y="172"/>
                  </a:lnTo>
                  <a:lnTo>
                    <a:pt x="8" y="185"/>
                  </a:lnTo>
                  <a:lnTo>
                    <a:pt x="13" y="197"/>
                  </a:lnTo>
                  <a:lnTo>
                    <a:pt x="19" y="209"/>
                  </a:lnTo>
                  <a:lnTo>
                    <a:pt x="26" y="219"/>
                  </a:lnTo>
                  <a:lnTo>
                    <a:pt x="36" y="230"/>
                  </a:lnTo>
                  <a:lnTo>
                    <a:pt x="45" y="240"/>
                  </a:lnTo>
                  <a:lnTo>
                    <a:pt x="56" y="248"/>
                  </a:lnTo>
                  <a:lnTo>
                    <a:pt x="68" y="256"/>
                  </a:lnTo>
                  <a:lnTo>
                    <a:pt x="80" y="261"/>
                  </a:lnTo>
                  <a:lnTo>
                    <a:pt x="92" y="266"/>
                  </a:lnTo>
                  <a:lnTo>
                    <a:pt x="105" y="270"/>
                  </a:lnTo>
                  <a:lnTo>
                    <a:pt x="118" y="272"/>
                  </a:lnTo>
                  <a:lnTo>
                    <a:pt x="132" y="273"/>
                  </a:lnTo>
                  <a:lnTo>
                    <a:pt x="145" y="272"/>
                  </a:lnTo>
                  <a:lnTo>
                    <a:pt x="158" y="271"/>
                  </a:lnTo>
                  <a:lnTo>
                    <a:pt x="171" y="268"/>
                  </a:lnTo>
                  <a:lnTo>
                    <a:pt x="184" y="264"/>
                  </a:lnTo>
                  <a:lnTo>
                    <a:pt x="197" y="259"/>
                  </a:lnTo>
                  <a:lnTo>
                    <a:pt x="209" y="252"/>
                  </a:lnTo>
                  <a:lnTo>
                    <a:pt x="220" y="244"/>
                  </a:lnTo>
                  <a:lnTo>
                    <a:pt x="231" y="236"/>
                  </a:lnTo>
                  <a:lnTo>
                    <a:pt x="241" y="225"/>
                  </a:lnTo>
                  <a:lnTo>
                    <a:pt x="250" y="214"/>
                  </a:lnTo>
                  <a:lnTo>
                    <a:pt x="258" y="203"/>
                  </a:lnTo>
                  <a:lnTo>
                    <a:pt x="265" y="191"/>
                  </a:lnTo>
                  <a:lnTo>
                    <a:pt x="270" y="178"/>
                  </a:lnTo>
                  <a:lnTo>
                    <a:pt x="273" y="165"/>
                  </a:lnTo>
                  <a:lnTo>
                    <a:pt x="276" y="152"/>
                  </a:lnTo>
                  <a:lnTo>
                    <a:pt x="277" y="139"/>
                  </a:lnTo>
                  <a:lnTo>
                    <a:pt x="278" y="126"/>
                  </a:lnTo>
                  <a:lnTo>
                    <a:pt x="276" y="113"/>
                  </a:lnTo>
                  <a:lnTo>
                    <a:pt x="274" y="100"/>
                  </a:lnTo>
                  <a:lnTo>
                    <a:pt x="270" y="87"/>
                  </a:lnTo>
                  <a:lnTo>
                    <a:pt x="265" y="75"/>
                  </a:lnTo>
                  <a:lnTo>
                    <a:pt x="259" y="64"/>
                  </a:lnTo>
                  <a:lnTo>
                    <a:pt x="251" y="53"/>
                  </a:lnTo>
                  <a:lnTo>
                    <a:pt x="243" y="42"/>
                  </a:lnTo>
                  <a:lnTo>
                    <a:pt x="233" y="33"/>
                  </a:lnTo>
                  <a:lnTo>
                    <a:pt x="222" y="24"/>
                  </a:lnTo>
                  <a:lnTo>
                    <a:pt x="210" y="17"/>
                  </a:lnTo>
                  <a:lnTo>
                    <a:pt x="198" y="11"/>
                  </a:lnTo>
                  <a:lnTo>
                    <a:pt x="186" y="6"/>
                  </a:lnTo>
                  <a:lnTo>
                    <a:pt x="173" y="3"/>
                  </a:lnTo>
                  <a:lnTo>
                    <a:pt x="160" y="0"/>
                  </a:lnTo>
                  <a:lnTo>
                    <a:pt x="147" y="0"/>
                  </a:lnTo>
                  <a:lnTo>
                    <a:pt x="133" y="0"/>
                  </a:lnTo>
                  <a:lnTo>
                    <a:pt x="120" y="1"/>
                  </a:lnTo>
                  <a:lnTo>
                    <a:pt x="107" y="4"/>
                  </a:lnTo>
                  <a:lnTo>
                    <a:pt x="94" y="8"/>
                  </a:lnTo>
                  <a:lnTo>
                    <a:pt x="81" y="14"/>
                  </a:lnTo>
                  <a:lnTo>
                    <a:pt x="69" y="20"/>
                  </a:lnTo>
                  <a:lnTo>
                    <a:pt x="58" y="28"/>
                  </a:lnTo>
                  <a:lnTo>
                    <a:pt x="47" y="37"/>
                  </a:lnTo>
                  <a:lnTo>
                    <a:pt x="36" y="4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52" name="Freeform 140"/>
            <p:cNvSpPr>
              <a:spLocks/>
            </p:cNvSpPr>
            <p:nvPr/>
          </p:nvSpPr>
          <p:spPr bwMode="auto">
            <a:xfrm>
              <a:off x="1058" y="2835"/>
              <a:ext cx="57" cy="202"/>
            </a:xfrm>
            <a:custGeom>
              <a:avLst/>
              <a:gdLst/>
              <a:ahLst/>
              <a:cxnLst>
                <a:cxn ang="0">
                  <a:pos x="47" y="201"/>
                </a:cxn>
                <a:cxn ang="0">
                  <a:pos x="47" y="201"/>
                </a:cxn>
                <a:cxn ang="0">
                  <a:pos x="37" y="191"/>
                </a:cxn>
                <a:cxn ang="0">
                  <a:pos x="27" y="180"/>
                </a:cxn>
                <a:cxn ang="0">
                  <a:pos x="19" y="169"/>
                </a:cxn>
                <a:cxn ang="0">
                  <a:pos x="14" y="157"/>
                </a:cxn>
                <a:cxn ang="0">
                  <a:pos x="8" y="144"/>
                </a:cxn>
                <a:cxn ang="0">
                  <a:pos x="4" y="131"/>
                </a:cxn>
                <a:cxn ang="0">
                  <a:pos x="1" y="117"/>
                </a:cxn>
                <a:cxn ang="0">
                  <a:pos x="0" y="104"/>
                </a:cxn>
                <a:cxn ang="0">
                  <a:pos x="0" y="90"/>
                </a:cxn>
                <a:cxn ang="0">
                  <a:pos x="1" y="76"/>
                </a:cxn>
                <a:cxn ang="0">
                  <a:pos x="4" y="62"/>
                </a:cxn>
                <a:cxn ang="0">
                  <a:pos x="8" y="49"/>
                </a:cxn>
                <a:cxn ang="0">
                  <a:pos x="14" y="36"/>
                </a:cxn>
                <a:cxn ang="0">
                  <a:pos x="20" y="23"/>
                </a:cxn>
                <a:cxn ang="0">
                  <a:pos x="28" y="11"/>
                </a:cxn>
                <a:cxn ang="0">
                  <a:pos x="37" y="0"/>
                </a:cxn>
                <a:cxn ang="0">
                  <a:pos x="47" y="8"/>
                </a:cxn>
                <a:cxn ang="0">
                  <a:pos x="38" y="19"/>
                </a:cxn>
                <a:cxn ang="0">
                  <a:pos x="31" y="30"/>
                </a:cxn>
                <a:cxn ang="0">
                  <a:pos x="25" y="41"/>
                </a:cxn>
                <a:cxn ang="0">
                  <a:pos x="20" y="53"/>
                </a:cxn>
                <a:cxn ang="0">
                  <a:pos x="16" y="65"/>
                </a:cxn>
                <a:cxn ang="0">
                  <a:pos x="14" y="78"/>
                </a:cxn>
                <a:cxn ang="0">
                  <a:pos x="12" y="90"/>
                </a:cxn>
                <a:cxn ang="0">
                  <a:pos x="13" y="103"/>
                </a:cxn>
                <a:cxn ang="0">
                  <a:pos x="14" y="116"/>
                </a:cxn>
                <a:cxn ang="0">
                  <a:pos x="16" y="128"/>
                </a:cxn>
                <a:cxn ang="0">
                  <a:pos x="20" y="140"/>
                </a:cxn>
                <a:cxn ang="0">
                  <a:pos x="25" y="151"/>
                </a:cxn>
                <a:cxn ang="0">
                  <a:pos x="31" y="162"/>
                </a:cxn>
                <a:cxn ang="0">
                  <a:pos x="38" y="172"/>
                </a:cxn>
                <a:cxn ang="0">
                  <a:pos x="46" y="182"/>
                </a:cxn>
                <a:cxn ang="0">
                  <a:pos x="56" y="192"/>
                </a:cxn>
                <a:cxn ang="0">
                  <a:pos x="56" y="192"/>
                </a:cxn>
                <a:cxn ang="0">
                  <a:pos x="47" y="201"/>
                </a:cxn>
              </a:cxnLst>
              <a:rect l="0" t="0" r="r" b="b"/>
              <a:pathLst>
                <a:path w="57" h="202">
                  <a:moveTo>
                    <a:pt x="47" y="201"/>
                  </a:moveTo>
                  <a:lnTo>
                    <a:pt x="47" y="201"/>
                  </a:lnTo>
                  <a:lnTo>
                    <a:pt x="37" y="191"/>
                  </a:lnTo>
                  <a:lnTo>
                    <a:pt x="27" y="180"/>
                  </a:lnTo>
                  <a:lnTo>
                    <a:pt x="19" y="169"/>
                  </a:lnTo>
                  <a:lnTo>
                    <a:pt x="14" y="157"/>
                  </a:lnTo>
                  <a:lnTo>
                    <a:pt x="8" y="144"/>
                  </a:lnTo>
                  <a:lnTo>
                    <a:pt x="4" y="131"/>
                  </a:lnTo>
                  <a:lnTo>
                    <a:pt x="1" y="117"/>
                  </a:lnTo>
                  <a:lnTo>
                    <a:pt x="0" y="104"/>
                  </a:lnTo>
                  <a:lnTo>
                    <a:pt x="0" y="90"/>
                  </a:lnTo>
                  <a:lnTo>
                    <a:pt x="1" y="76"/>
                  </a:lnTo>
                  <a:lnTo>
                    <a:pt x="4" y="62"/>
                  </a:lnTo>
                  <a:lnTo>
                    <a:pt x="8" y="49"/>
                  </a:lnTo>
                  <a:lnTo>
                    <a:pt x="14" y="36"/>
                  </a:lnTo>
                  <a:lnTo>
                    <a:pt x="20" y="23"/>
                  </a:lnTo>
                  <a:lnTo>
                    <a:pt x="28" y="11"/>
                  </a:lnTo>
                  <a:lnTo>
                    <a:pt x="37" y="0"/>
                  </a:lnTo>
                  <a:lnTo>
                    <a:pt x="47" y="8"/>
                  </a:lnTo>
                  <a:lnTo>
                    <a:pt x="38" y="19"/>
                  </a:lnTo>
                  <a:lnTo>
                    <a:pt x="31" y="30"/>
                  </a:lnTo>
                  <a:lnTo>
                    <a:pt x="25" y="41"/>
                  </a:lnTo>
                  <a:lnTo>
                    <a:pt x="20" y="53"/>
                  </a:lnTo>
                  <a:lnTo>
                    <a:pt x="16" y="65"/>
                  </a:lnTo>
                  <a:lnTo>
                    <a:pt x="14" y="78"/>
                  </a:lnTo>
                  <a:lnTo>
                    <a:pt x="12" y="90"/>
                  </a:lnTo>
                  <a:lnTo>
                    <a:pt x="13" y="103"/>
                  </a:lnTo>
                  <a:lnTo>
                    <a:pt x="14" y="116"/>
                  </a:lnTo>
                  <a:lnTo>
                    <a:pt x="16" y="128"/>
                  </a:lnTo>
                  <a:lnTo>
                    <a:pt x="20" y="140"/>
                  </a:lnTo>
                  <a:lnTo>
                    <a:pt x="25" y="151"/>
                  </a:lnTo>
                  <a:lnTo>
                    <a:pt x="31" y="162"/>
                  </a:lnTo>
                  <a:lnTo>
                    <a:pt x="38" y="172"/>
                  </a:lnTo>
                  <a:lnTo>
                    <a:pt x="46" y="182"/>
                  </a:lnTo>
                  <a:lnTo>
                    <a:pt x="56" y="192"/>
                  </a:lnTo>
                  <a:lnTo>
                    <a:pt x="47" y="201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53" name="Freeform 141"/>
            <p:cNvSpPr>
              <a:spLocks/>
            </p:cNvSpPr>
            <p:nvPr/>
          </p:nvSpPr>
          <p:spPr bwMode="auto">
            <a:xfrm>
              <a:off x="1105" y="3013"/>
              <a:ext cx="206" cy="59"/>
            </a:xfrm>
            <a:custGeom>
              <a:avLst/>
              <a:gdLst/>
              <a:ahLst/>
              <a:cxnLst>
                <a:cxn ang="0">
                  <a:pos x="205" y="8"/>
                </a:cxn>
                <a:cxn ang="0">
                  <a:pos x="205" y="8"/>
                </a:cxn>
                <a:cxn ang="0">
                  <a:pos x="194" y="19"/>
                </a:cxn>
                <a:cxn ang="0">
                  <a:pos x="183" y="28"/>
                </a:cxn>
                <a:cxn ang="0">
                  <a:pos x="171" y="36"/>
                </a:cxn>
                <a:cxn ang="0">
                  <a:pos x="159" y="43"/>
                </a:cxn>
                <a:cxn ang="0">
                  <a:pos x="145" y="49"/>
                </a:cxn>
                <a:cxn ang="0">
                  <a:pos x="132" y="53"/>
                </a:cxn>
                <a:cxn ang="0">
                  <a:pos x="118" y="56"/>
                </a:cxn>
                <a:cxn ang="0">
                  <a:pos x="105" y="58"/>
                </a:cxn>
                <a:cxn ang="0">
                  <a:pos x="91" y="58"/>
                </a:cxn>
                <a:cxn ang="0">
                  <a:pos x="76" y="57"/>
                </a:cxn>
                <a:cxn ang="0">
                  <a:pos x="63" y="55"/>
                </a:cxn>
                <a:cxn ang="0">
                  <a:pos x="49" y="51"/>
                </a:cxn>
                <a:cxn ang="0">
                  <a:pos x="36" y="46"/>
                </a:cxn>
                <a:cxn ang="0">
                  <a:pos x="23" y="40"/>
                </a:cxn>
                <a:cxn ang="0">
                  <a:pos x="11" y="32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19" y="22"/>
                </a:cxn>
                <a:cxn ang="0">
                  <a:pos x="30" y="29"/>
                </a:cxn>
                <a:cxn ang="0">
                  <a:pos x="42" y="35"/>
                </a:cxn>
                <a:cxn ang="0">
                  <a:pos x="53" y="39"/>
                </a:cxn>
                <a:cxn ang="0">
                  <a:pos x="66" y="42"/>
                </a:cxn>
                <a:cxn ang="0">
                  <a:pos x="78" y="44"/>
                </a:cxn>
                <a:cxn ang="0">
                  <a:pos x="91" y="46"/>
                </a:cxn>
                <a:cxn ang="0">
                  <a:pos x="103" y="45"/>
                </a:cxn>
                <a:cxn ang="0">
                  <a:pos x="116" y="43"/>
                </a:cxn>
                <a:cxn ang="0">
                  <a:pos x="128" y="40"/>
                </a:cxn>
                <a:cxn ang="0">
                  <a:pos x="141" y="36"/>
                </a:cxn>
                <a:cxn ang="0">
                  <a:pos x="153" y="32"/>
                </a:cxn>
                <a:cxn ang="0">
                  <a:pos x="164" y="26"/>
                </a:cxn>
                <a:cxn ang="0">
                  <a:pos x="175" y="18"/>
                </a:cxn>
                <a:cxn ang="0">
                  <a:pos x="185" y="10"/>
                </a:cxn>
                <a:cxn ang="0">
                  <a:pos x="195" y="0"/>
                </a:cxn>
                <a:cxn ang="0">
                  <a:pos x="195" y="0"/>
                </a:cxn>
                <a:cxn ang="0">
                  <a:pos x="205" y="8"/>
                </a:cxn>
              </a:cxnLst>
              <a:rect l="0" t="0" r="r" b="b"/>
              <a:pathLst>
                <a:path w="206" h="59">
                  <a:moveTo>
                    <a:pt x="205" y="8"/>
                  </a:moveTo>
                  <a:lnTo>
                    <a:pt x="205" y="8"/>
                  </a:lnTo>
                  <a:lnTo>
                    <a:pt x="194" y="19"/>
                  </a:lnTo>
                  <a:lnTo>
                    <a:pt x="183" y="28"/>
                  </a:lnTo>
                  <a:lnTo>
                    <a:pt x="171" y="36"/>
                  </a:lnTo>
                  <a:lnTo>
                    <a:pt x="159" y="43"/>
                  </a:lnTo>
                  <a:lnTo>
                    <a:pt x="145" y="49"/>
                  </a:lnTo>
                  <a:lnTo>
                    <a:pt x="132" y="53"/>
                  </a:lnTo>
                  <a:lnTo>
                    <a:pt x="118" y="56"/>
                  </a:lnTo>
                  <a:lnTo>
                    <a:pt x="105" y="58"/>
                  </a:lnTo>
                  <a:lnTo>
                    <a:pt x="91" y="58"/>
                  </a:lnTo>
                  <a:lnTo>
                    <a:pt x="76" y="57"/>
                  </a:lnTo>
                  <a:lnTo>
                    <a:pt x="63" y="55"/>
                  </a:lnTo>
                  <a:lnTo>
                    <a:pt x="49" y="51"/>
                  </a:lnTo>
                  <a:lnTo>
                    <a:pt x="36" y="46"/>
                  </a:lnTo>
                  <a:lnTo>
                    <a:pt x="23" y="40"/>
                  </a:lnTo>
                  <a:lnTo>
                    <a:pt x="11" y="32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19" y="22"/>
                  </a:lnTo>
                  <a:lnTo>
                    <a:pt x="30" y="29"/>
                  </a:lnTo>
                  <a:lnTo>
                    <a:pt x="42" y="35"/>
                  </a:lnTo>
                  <a:lnTo>
                    <a:pt x="53" y="39"/>
                  </a:lnTo>
                  <a:lnTo>
                    <a:pt x="66" y="42"/>
                  </a:lnTo>
                  <a:lnTo>
                    <a:pt x="78" y="44"/>
                  </a:lnTo>
                  <a:lnTo>
                    <a:pt x="91" y="46"/>
                  </a:lnTo>
                  <a:lnTo>
                    <a:pt x="103" y="45"/>
                  </a:lnTo>
                  <a:lnTo>
                    <a:pt x="116" y="43"/>
                  </a:lnTo>
                  <a:lnTo>
                    <a:pt x="128" y="40"/>
                  </a:lnTo>
                  <a:lnTo>
                    <a:pt x="141" y="36"/>
                  </a:lnTo>
                  <a:lnTo>
                    <a:pt x="153" y="32"/>
                  </a:lnTo>
                  <a:lnTo>
                    <a:pt x="164" y="26"/>
                  </a:lnTo>
                  <a:lnTo>
                    <a:pt x="175" y="18"/>
                  </a:lnTo>
                  <a:lnTo>
                    <a:pt x="185" y="10"/>
                  </a:lnTo>
                  <a:lnTo>
                    <a:pt x="195" y="0"/>
                  </a:lnTo>
                  <a:lnTo>
                    <a:pt x="205" y="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54" name="Freeform 142"/>
            <p:cNvSpPr>
              <a:spLocks/>
            </p:cNvSpPr>
            <p:nvPr/>
          </p:nvSpPr>
          <p:spPr bwMode="auto">
            <a:xfrm>
              <a:off x="1292" y="2820"/>
              <a:ext cx="57" cy="202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20" y="10"/>
                </a:cxn>
                <a:cxn ang="0">
                  <a:pos x="29" y="21"/>
                </a:cxn>
                <a:cxn ang="0">
                  <a:pos x="37" y="32"/>
                </a:cxn>
                <a:cxn ang="0">
                  <a:pos x="43" y="44"/>
                </a:cxn>
                <a:cxn ang="0">
                  <a:pos x="49" y="57"/>
                </a:cxn>
                <a:cxn ang="0">
                  <a:pos x="52" y="71"/>
                </a:cxn>
                <a:cxn ang="0">
                  <a:pos x="54" y="84"/>
                </a:cxn>
                <a:cxn ang="0">
                  <a:pos x="56" y="97"/>
                </a:cxn>
                <a:cxn ang="0">
                  <a:pos x="56" y="112"/>
                </a:cxn>
                <a:cxn ang="0">
                  <a:pos x="54" y="125"/>
                </a:cxn>
                <a:cxn ang="0">
                  <a:pos x="52" y="139"/>
                </a:cxn>
                <a:cxn ang="0">
                  <a:pos x="48" y="152"/>
                </a:cxn>
                <a:cxn ang="0">
                  <a:pos x="42" y="166"/>
                </a:cxn>
                <a:cxn ang="0">
                  <a:pos x="35" y="178"/>
                </a:cxn>
                <a:cxn ang="0">
                  <a:pos x="27" y="190"/>
                </a:cxn>
                <a:cxn ang="0">
                  <a:pos x="18" y="201"/>
                </a:cxn>
                <a:cxn ang="0">
                  <a:pos x="8" y="193"/>
                </a:cxn>
                <a:cxn ang="0">
                  <a:pos x="17" y="182"/>
                </a:cxn>
                <a:cxn ang="0">
                  <a:pos x="24" y="171"/>
                </a:cxn>
                <a:cxn ang="0">
                  <a:pos x="31" y="160"/>
                </a:cxn>
                <a:cxn ang="0">
                  <a:pos x="35" y="148"/>
                </a:cxn>
                <a:cxn ang="0">
                  <a:pos x="39" y="136"/>
                </a:cxn>
                <a:cxn ang="0">
                  <a:pos x="42" y="123"/>
                </a:cxn>
                <a:cxn ang="0">
                  <a:pos x="43" y="110"/>
                </a:cxn>
                <a:cxn ang="0">
                  <a:pos x="43" y="98"/>
                </a:cxn>
                <a:cxn ang="0">
                  <a:pos x="42" y="86"/>
                </a:cxn>
                <a:cxn ang="0">
                  <a:pos x="39" y="73"/>
                </a:cxn>
                <a:cxn ang="0">
                  <a:pos x="36" y="61"/>
                </a:cxn>
                <a:cxn ang="0">
                  <a:pos x="31" y="50"/>
                </a:cxn>
                <a:cxn ang="0">
                  <a:pos x="25" y="39"/>
                </a:cxn>
                <a:cxn ang="0">
                  <a:pos x="18" y="29"/>
                </a:cxn>
                <a:cxn ang="0">
                  <a:pos x="10" y="18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10" y="0"/>
                </a:cxn>
              </a:cxnLst>
              <a:rect l="0" t="0" r="r" b="b"/>
              <a:pathLst>
                <a:path w="57" h="202">
                  <a:moveTo>
                    <a:pt x="10" y="0"/>
                  </a:moveTo>
                  <a:lnTo>
                    <a:pt x="10" y="0"/>
                  </a:lnTo>
                  <a:lnTo>
                    <a:pt x="20" y="10"/>
                  </a:lnTo>
                  <a:lnTo>
                    <a:pt x="29" y="21"/>
                  </a:lnTo>
                  <a:lnTo>
                    <a:pt x="37" y="32"/>
                  </a:lnTo>
                  <a:lnTo>
                    <a:pt x="43" y="44"/>
                  </a:lnTo>
                  <a:lnTo>
                    <a:pt x="49" y="57"/>
                  </a:lnTo>
                  <a:lnTo>
                    <a:pt x="52" y="71"/>
                  </a:lnTo>
                  <a:lnTo>
                    <a:pt x="54" y="84"/>
                  </a:lnTo>
                  <a:lnTo>
                    <a:pt x="56" y="97"/>
                  </a:lnTo>
                  <a:lnTo>
                    <a:pt x="56" y="112"/>
                  </a:lnTo>
                  <a:lnTo>
                    <a:pt x="54" y="125"/>
                  </a:lnTo>
                  <a:lnTo>
                    <a:pt x="52" y="139"/>
                  </a:lnTo>
                  <a:lnTo>
                    <a:pt x="48" y="152"/>
                  </a:lnTo>
                  <a:lnTo>
                    <a:pt x="42" y="166"/>
                  </a:lnTo>
                  <a:lnTo>
                    <a:pt x="35" y="178"/>
                  </a:lnTo>
                  <a:lnTo>
                    <a:pt x="27" y="190"/>
                  </a:lnTo>
                  <a:lnTo>
                    <a:pt x="18" y="201"/>
                  </a:lnTo>
                  <a:lnTo>
                    <a:pt x="8" y="193"/>
                  </a:lnTo>
                  <a:lnTo>
                    <a:pt x="17" y="182"/>
                  </a:lnTo>
                  <a:lnTo>
                    <a:pt x="24" y="171"/>
                  </a:lnTo>
                  <a:lnTo>
                    <a:pt x="31" y="160"/>
                  </a:lnTo>
                  <a:lnTo>
                    <a:pt x="35" y="148"/>
                  </a:lnTo>
                  <a:lnTo>
                    <a:pt x="39" y="136"/>
                  </a:lnTo>
                  <a:lnTo>
                    <a:pt x="42" y="123"/>
                  </a:lnTo>
                  <a:lnTo>
                    <a:pt x="43" y="110"/>
                  </a:lnTo>
                  <a:lnTo>
                    <a:pt x="43" y="98"/>
                  </a:lnTo>
                  <a:lnTo>
                    <a:pt x="42" y="86"/>
                  </a:lnTo>
                  <a:lnTo>
                    <a:pt x="39" y="73"/>
                  </a:lnTo>
                  <a:lnTo>
                    <a:pt x="36" y="61"/>
                  </a:lnTo>
                  <a:lnTo>
                    <a:pt x="31" y="50"/>
                  </a:lnTo>
                  <a:lnTo>
                    <a:pt x="25" y="39"/>
                  </a:lnTo>
                  <a:lnTo>
                    <a:pt x="18" y="29"/>
                  </a:lnTo>
                  <a:lnTo>
                    <a:pt x="10" y="18"/>
                  </a:lnTo>
                  <a:lnTo>
                    <a:pt x="0" y="9"/>
                  </a:lnTo>
                  <a:lnTo>
                    <a:pt x="1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55" name="Freeform 143"/>
            <p:cNvSpPr>
              <a:spLocks/>
            </p:cNvSpPr>
            <p:nvPr/>
          </p:nvSpPr>
          <p:spPr bwMode="auto">
            <a:xfrm>
              <a:off x="1095" y="2785"/>
              <a:ext cx="208" cy="59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50"/>
                </a:cxn>
                <a:cxn ang="0">
                  <a:pos x="11" y="39"/>
                </a:cxn>
                <a:cxn ang="0">
                  <a:pos x="23" y="30"/>
                </a:cxn>
                <a:cxn ang="0">
                  <a:pos x="35" y="22"/>
                </a:cxn>
                <a:cxn ang="0">
                  <a:pos x="47" y="15"/>
                </a:cxn>
                <a:cxn ang="0">
                  <a:pos x="60" y="9"/>
                </a:cxn>
                <a:cxn ang="0">
                  <a:pos x="74" y="5"/>
                </a:cxn>
                <a:cxn ang="0">
                  <a:pos x="88" y="2"/>
                </a:cxn>
                <a:cxn ang="0">
                  <a:pos x="102" y="0"/>
                </a:cxn>
                <a:cxn ang="0">
                  <a:pos x="116" y="0"/>
                </a:cxn>
                <a:cxn ang="0">
                  <a:pos x="129" y="1"/>
                </a:cxn>
                <a:cxn ang="0">
                  <a:pos x="144" y="3"/>
                </a:cxn>
                <a:cxn ang="0">
                  <a:pos x="157" y="7"/>
                </a:cxn>
                <a:cxn ang="0">
                  <a:pos x="170" y="12"/>
                </a:cxn>
                <a:cxn ang="0">
                  <a:pos x="183" y="18"/>
                </a:cxn>
                <a:cxn ang="0">
                  <a:pos x="195" y="26"/>
                </a:cxn>
                <a:cxn ang="0">
                  <a:pos x="207" y="35"/>
                </a:cxn>
                <a:cxn ang="0">
                  <a:pos x="197" y="44"/>
                </a:cxn>
                <a:cxn ang="0">
                  <a:pos x="187" y="36"/>
                </a:cxn>
                <a:cxn ang="0">
                  <a:pos x="176" y="30"/>
                </a:cxn>
                <a:cxn ang="0">
                  <a:pos x="165" y="23"/>
                </a:cxn>
                <a:cxn ang="0">
                  <a:pos x="152" y="19"/>
                </a:cxn>
                <a:cxn ang="0">
                  <a:pos x="140" y="16"/>
                </a:cxn>
                <a:cxn ang="0">
                  <a:pos x="128" y="14"/>
                </a:cxn>
                <a:cxn ang="0">
                  <a:pos x="116" y="13"/>
                </a:cxn>
                <a:cxn ang="0">
                  <a:pos x="103" y="13"/>
                </a:cxn>
                <a:cxn ang="0">
                  <a:pos x="90" y="15"/>
                </a:cxn>
                <a:cxn ang="0">
                  <a:pos x="78" y="18"/>
                </a:cxn>
                <a:cxn ang="0">
                  <a:pos x="65" y="22"/>
                </a:cxn>
                <a:cxn ang="0">
                  <a:pos x="53" y="26"/>
                </a:cxn>
                <a:cxn ang="0">
                  <a:pos x="41" y="32"/>
                </a:cxn>
                <a:cxn ang="0">
                  <a:pos x="31" y="40"/>
                </a:cxn>
                <a:cxn ang="0">
                  <a:pos x="20" y="48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0" y="50"/>
                </a:cxn>
              </a:cxnLst>
              <a:rect l="0" t="0" r="r" b="b"/>
              <a:pathLst>
                <a:path w="208" h="59">
                  <a:moveTo>
                    <a:pt x="0" y="50"/>
                  </a:moveTo>
                  <a:lnTo>
                    <a:pt x="0" y="50"/>
                  </a:lnTo>
                  <a:lnTo>
                    <a:pt x="11" y="39"/>
                  </a:lnTo>
                  <a:lnTo>
                    <a:pt x="23" y="30"/>
                  </a:lnTo>
                  <a:lnTo>
                    <a:pt x="35" y="22"/>
                  </a:lnTo>
                  <a:lnTo>
                    <a:pt x="47" y="15"/>
                  </a:lnTo>
                  <a:lnTo>
                    <a:pt x="60" y="9"/>
                  </a:lnTo>
                  <a:lnTo>
                    <a:pt x="74" y="5"/>
                  </a:lnTo>
                  <a:lnTo>
                    <a:pt x="88" y="2"/>
                  </a:lnTo>
                  <a:lnTo>
                    <a:pt x="102" y="0"/>
                  </a:lnTo>
                  <a:lnTo>
                    <a:pt x="116" y="0"/>
                  </a:lnTo>
                  <a:lnTo>
                    <a:pt x="129" y="1"/>
                  </a:lnTo>
                  <a:lnTo>
                    <a:pt x="144" y="3"/>
                  </a:lnTo>
                  <a:lnTo>
                    <a:pt x="157" y="7"/>
                  </a:lnTo>
                  <a:lnTo>
                    <a:pt x="170" y="12"/>
                  </a:lnTo>
                  <a:lnTo>
                    <a:pt x="183" y="18"/>
                  </a:lnTo>
                  <a:lnTo>
                    <a:pt x="195" y="26"/>
                  </a:lnTo>
                  <a:lnTo>
                    <a:pt x="207" y="35"/>
                  </a:lnTo>
                  <a:lnTo>
                    <a:pt x="197" y="44"/>
                  </a:lnTo>
                  <a:lnTo>
                    <a:pt x="187" y="36"/>
                  </a:lnTo>
                  <a:lnTo>
                    <a:pt x="176" y="30"/>
                  </a:lnTo>
                  <a:lnTo>
                    <a:pt x="165" y="23"/>
                  </a:lnTo>
                  <a:lnTo>
                    <a:pt x="152" y="19"/>
                  </a:lnTo>
                  <a:lnTo>
                    <a:pt x="140" y="16"/>
                  </a:lnTo>
                  <a:lnTo>
                    <a:pt x="128" y="14"/>
                  </a:lnTo>
                  <a:lnTo>
                    <a:pt x="116" y="13"/>
                  </a:lnTo>
                  <a:lnTo>
                    <a:pt x="103" y="13"/>
                  </a:lnTo>
                  <a:lnTo>
                    <a:pt x="90" y="15"/>
                  </a:lnTo>
                  <a:lnTo>
                    <a:pt x="78" y="18"/>
                  </a:lnTo>
                  <a:lnTo>
                    <a:pt x="65" y="22"/>
                  </a:lnTo>
                  <a:lnTo>
                    <a:pt x="53" y="26"/>
                  </a:lnTo>
                  <a:lnTo>
                    <a:pt x="41" y="32"/>
                  </a:lnTo>
                  <a:lnTo>
                    <a:pt x="31" y="40"/>
                  </a:lnTo>
                  <a:lnTo>
                    <a:pt x="20" y="48"/>
                  </a:lnTo>
                  <a:lnTo>
                    <a:pt x="10" y="58"/>
                  </a:lnTo>
                  <a:lnTo>
                    <a:pt x="0" y="5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56" name="Freeform 144"/>
            <p:cNvSpPr>
              <a:spLocks/>
            </p:cNvSpPr>
            <p:nvPr/>
          </p:nvSpPr>
          <p:spPr bwMode="auto">
            <a:xfrm>
              <a:off x="3893" y="2584"/>
              <a:ext cx="113" cy="239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2" y="232"/>
                </a:cxn>
                <a:cxn ang="0">
                  <a:pos x="15" y="0"/>
                </a:cxn>
                <a:cxn ang="0">
                  <a:pos x="0" y="5"/>
                </a:cxn>
                <a:cxn ang="0">
                  <a:pos x="97" y="238"/>
                </a:cxn>
                <a:cxn ang="0">
                  <a:pos x="104" y="235"/>
                </a:cxn>
              </a:cxnLst>
              <a:rect l="0" t="0" r="r" b="b"/>
              <a:pathLst>
                <a:path w="113" h="239">
                  <a:moveTo>
                    <a:pt x="104" y="235"/>
                  </a:moveTo>
                  <a:lnTo>
                    <a:pt x="112" y="23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97" y="238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57" name="Freeform 145"/>
            <p:cNvSpPr>
              <a:spLocks/>
            </p:cNvSpPr>
            <p:nvPr/>
          </p:nvSpPr>
          <p:spPr bwMode="auto">
            <a:xfrm>
              <a:off x="3995" y="2715"/>
              <a:ext cx="237" cy="112"/>
            </a:xfrm>
            <a:custGeom>
              <a:avLst/>
              <a:gdLst/>
              <a:ahLst/>
              <a:cxnLst>
                <a:cxn ang="0">
                  <a:pos x="234" y="7"/>
                </a:cxn>
                <a:cxn ang="0">
                  <a:pos x="231" y="0"/>
                </a:cxn>
                <a:cxn ang="0">
                  <a:pos x="0" y="96"/>
                </a:cxn>
                <a:cxn ang="0">
                  <a:pos x="5" y="111"/>
                </a:cxn>
                <a:cxn ang="0">
                  <a:pos x="236" y="15"/>
                </a:cxn>
                <a:cxn ang="0">
                  <a:pos x="234" y="7"/>
                </a:cxn>
              </a:cxnLst>
              <a:rect l="0" t="0" r="r" b="b"/>
              <a:pathLst>
                <a:path w="237" h="112">
                  <a:moveTo>
                    <a:pt x="234" y="7"/>
                  </a:moveTo>
                  <a:lnTo>
                    <a:pt x="231" y="0"/>
                  </a:lnTo>
                  <a:lnTo>
                    <a:pt x="0" y="96"/>
                  </a:lnTo>
                  <a:lnTo>
                    <a:pt x="5" y="111"/>
                  </a:lnTo>
                  <a:lnTo>
                    <a:pt x="236" y="15"/>
                  </a:lnTo>
                  <a:lnTo>
                    <a:pt x="234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58" name="Freeform 146"/>
            <p:cNvSpPr>
              <a:spLocks/>
            </p:cNvSpPr>
            <p:nvPr/>
          </p:nvSpPr>
          <p:spPr bwMode="auto">
            <a:xfrm>
              <a:off x="3893" y="2584"/>
              <a:ext cx="113" cy="239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2" y="232"/>
                </a:cxn>
                <a:cxn ang="0">
                  <a:pos x="15" y="0"/>
                </a:cxn>
                <a:cxn ang="0">
                  <a:pos x="0" y="5"/>
                </a:cxn>
                <a:cxn ang="0">
                  <a:pos x="97" y="238"/>
                </a:cxn>
                <a:cxn ang="0">
                  <a:pos x="104" y="235"/>
                </a:cxn>
              </a:cxnLst>
              <a:rect l="0" t="0" r="r" b="b"/>
              <a:pathLst>
                <a:path w="113" h="239">
                  <a:moveTo>
                    <a:pt x="104" y="235"/>
                  </a:moveTo>
                  <a:lnTo>
                    <a:pt x="112" y="23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97" y="238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59" name="Freeform 147"/>
            <p:cNvSpPr>
              <a:spLocks/>
            </p:cNvSpPr>
            <p:nvPr/>
          </p:nvSpPr>
          <p:spPr bwMode="auto">
            <a:xfrm>
              <a:off x="3995" y="2715"/>
              <a:ext cx="237" cy="112"/>
            </a:xfrm>
            <a:custGeom>
              <a:avLst/>
              <a:gdLst/>
              <a:ahLst/>
              <a:cxnLst>
                <a:cxn ang="0">
                  <a:pos x="234" y="7"/>
                </a:cxn>
                <a:cxn ang="0">
                  <a:pos x="231" y="0"/>
                </a:cxn>
                <a:cxn ang="0">
                  <a:pos x="0" y="96"/>
                </a:cxn>
                <a:cxn ang="0">
                  <a:pos x="5" y="111"/>
                </a:cxn>
                <a:cxn ang="0">
                  <a:pos x="236" y="15"/>
                </a:cxn>
                <a:cxn ang="0">
                  <a:pos x="234" y="7"/>
                </a:cxn>
              </a:cxnLst>
              <a:rect l="0" t="0" r="r" b="b"/>
              <a:pathLst>
                <a:path w="237" h="112">
                  <a:moveTo>
                    <a:pt x="234" y="7"/>
                  </a:moveTo>
                  <a:lnTo>
                    <a:pt x="231" y="0"/>
                  </a:lnTo>
                  <a:lnTo>
                    <a:pt x="0" y="96"/>
                  </a:lnTo>
                  <a:lnTo>
                    <a:pt x="5" y="111"/>
                  </a:lnTo>
                  <a:lnTo>
                    <a:pt x="236" y="15"/>
                  </a:lnTo>
                  <a:lnTo>
                    <a:pt x="234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60" name="Freeform 148"/>
            <p:cNvSpPr>
              <a:spLocks/>
            </p:cNvSpPr>
            <p:nvPr/>
          </p:nvSpPr>
          <p:spPr bwMode="auto">
            <a:xfrm>
              <a:off x="4218" y="2726"/>
              <a:ext cx="112" cy="239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04" y="235"/>
                </a:cxn>
              </a:cxnLst>
              <a:rect l="0" t="0" r="r" b="b"/>
              <a:pathLst>
                <a:path w="112" h="239">
                  <a:moveTo>
                    <a:pt x="104" y="235"/>
                  </a:moveTo>
                  <a:lnTo>
                    <a:pt x="111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8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61" name="Freeform 149"/>
            <p:cNvSpPr>
              <a:spLocks/>
            </p:cNvSpPr>
            <p:nvPr/>
          </p:nvSpPr>
          <p:spPr bwMode="auto">
            <a:xfrm>
              <a:off x="4319" y="2857"/>
              <a:ext cx="239" cy="112"/>
            </a:xfrm>
            <a:custGeom>
              <a:avLst/>
              <a:gdLst/>
              <a:ahLst/>
              <a:cxnLst>
                <a:cxn ang="0">
                  <a:pos x="235" y="8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6" y="111"/>
                </a:cxn>
                <a:cxn ang="0">
                  <a:pos x="238" y="15"/>
                </a:cxn>
                <a:cxn ang="0">
                  <a:pos x="235" y="8"/>
                </a:cxn>
              </a:cxnLst>
              <a:rect l="0" t="0" r="r" b="b"/>
              <a:pathLst>
                <a:path w="239" h="112">
                  <a:moveTo>
                    <a:pt x="235" y="8"/>
                  </a:moveTo>
                  <a:lnTo>
                    <a:pt x="232" y="0"/>
                  </a:lnTo>
                  <a:lnTo>
                    <a:pt x="0" y="96"/>
                  </a:lnTo>
                  <a:lnTo>
                    <a:pt x="6" y="111"/>
                  </a:lnTo>
                  <a:lnTo>
                    <a:pt x="238" y="15"/>
                  </a:lnTo>
                  <a:lnTo>
                    <a:pt x="23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62" name="Freeform 150"/>
            <p:cNvSpPr>
              <a:spLocks/>
            </p:cNvSpPr>
            <p:nvPr/>
          </p:nvSpPr>
          <p:spPr bwMode="auto">
            <a:xfrm>
              <a:off x="3250" y="2302"/>
              <a:ext cx="112" cy="239"/>
            </a:xfrm>
            <a:custGeom>
              <a:avLst/>
              <a:gdLst/>
              <a:ahLst/>
              <a:cxnLst>
                <a:cxn ang="0">
                  <a:pos x="104" y="236"/>
                </a:cxn>
                <a:cxn ang="0">
                  <a:pos x="111" y="233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04" y="236"/>
                </a:cxn>
              </a:cxnLst>
              <a:rect l="0" t="0" r="r" b="b"/>
              <a:pathLst>
                <a:path w="112" h="239">
                  <a:moveTo>
                    <a:pt x="104" y="236"/>
                  </a:moveTo>
                  <a:lnTo>
                    <a:pt x="111" y="233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8"/>
                  </a:lnTo>
                  <a:lnTo>
                    <a:pt x="104" y="2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63" name="Freeform 151"/>
            <p:cNvSpPr>
              <a:spLocks/>
            </p:cNvSpPr>
            <p:nvPr/>
          </p:nvSpPr>
          <p:spPr bwMode="auto">
            <a:xfrm>
              <a:off x="3351" y="2433"/>
              <a:ext cx="238" cy="113"/>
            </a:xfrm>
            <a:custGeom>
              <a:avLst/>
              <a:gdLst/>
              <a:ahLst/>
              <a:cxnLst>
                <a:cxn ang="0">
                  <a:pos x="234" y="8"/>
                </a:cxn>
                <a:cxn ang="0">
                  <a:pos x="231" y="0"/>
                </a:cxn>
                <a:cxn ang="0">
                  <a:pos x="0" y="97"/>
                </a:cxn>
                <a:cxn ang="0">
                  <a:pos x="6" y="112"/>
                </a:cxn>
                <a:cxn ang="0">
                  <a:pos x="237" y="15"/>
                </a:cxn>
                <a:cxn ang="0">
                  <a:pos x="234" y="8"/>
                </a:cxn>
              </a:cxnLst>
              <a:rect l="0" t="0" r="r" b="b"/>
              <a:pathLst>
                <a:path w="238" h="113">
                  <a:moveTo>
                    <a:pt x="234" y="8"/>
                  </a:moveTo>
                  <a:lnTo>
                    <a:pt x="231" y="0"/>
                  </a:lnTo>
                  <a:lnTo>
                    <a:pt x="0" y="97"/>
                  </a:lnTo>
                  <a:lnTo>
                    <a:pt x="6" y="112"/>
                  </a:lnTo>
                  <a:lnTo>
                    <a:pt x="237" y="15"/>
                  </a:lnTo>
                  <a:lnTo>
                    <a:pt x="23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64" name="Freeform 152"/>
            <p:cNvSpPr>
              <a:spLocks/>
            </p:cNvSpPr>
            <p:nvPr/>
          </p:nvSpPr>
          <p:spPr bwMode="auto">
            <a:xfrm>
              <a:off x="3250" y="2302"/>
              <a:ext cx="112" cy="239"/>
            </a:xfrm>
            <a:custGeom>
              <a:avLst/>
              <a:gdLst/>
              <a:ahLst/>
              <a:cxnLst>
                <a:cxn ang="0">
                  <a:pos x="104" y="236"/>
                </a:cxn>
                <a:cxn ang="0">
                  <a:pos x="111" y="233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04" y="236"/>
                </a:cxn>
              </a:cxnLst>
              <a:rect l="0" t="0" r="r" b="b"/>
              <a:pathLst>
                <a:path w="112" h="239">
                  <a:moveTo>
                    <a:pt x="104" y="236"/>
                  </a:moveTo>
                  <a:lnTo>
                    <a:pt x="111" y="233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8"/>
                  </a:lnTo>
                  <a:lnTo>
                    <a:pt x="104" y="2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65" name="Freeform 153"/>
            <p:cNvSpPr>
              <a:spLocks/>
            </p:cNvSpPr>
            <p:nvPr/>
          </p:nvSpPr>
          <p:spPr bwMode="auto">
            <a:xfrm>
              <a:off x="3351" y="2433"/>
              <a:ext cx="238" cy="113"/>
            </a:xfrm>
            <a:custGeom>
              <a:avLst/>
              <a:gdLst/>
              <a:ahLst/>
              <a:cxnLst>
                <a:cxn ang="0">
                  <a:pos x="234" y="8"/>
                </a:cxn>
                <a:cxn ang="0">
                  <a:pos x="231" y="0"/>
                </a:cxn>
                <a:cxn ang="0">
                  <a:pos x="0" y="97"/>
                </a:cxn>
                <a:cxn ang="0">
                  <a:pos x="6" y="112"/>
                </a:cxn>
                <a:cxn ang="0">
                  <a:pos x="237" y="15"/>
                </a:cxn>
                <a:cxn ang="0">
                  <a:pos x="234" y="8"/>
                </a:cxn>
              </a:cxnLst>
              <a:rect l="0" t="0" r="r" b="b"/>
              <a:pathLst>
                <a:path w="238" h="113">
                  <a:moveTo>
                    <a:pt x="234" y="8"/>
                  </a:moveTo>
                  <a:lnTo>
                    <a:pt x="231" y="0"/>
                  </a:lnTo>
                  <a:lnTo>
                    <a:pt x="0" y="97"/>
                  </a:lnTo>
                  <a:lnTo>
                    <a:pt x="6" y="112"/>
                  </a:lnTo>
                  <a:lnTo>
                    <a:pt x="237" y="15"/>
                  </a:lnTo>
                  <a:lnTo>
                    <a:pt x="23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66" name="Freeform 154"/>
            <p:cNvSpPr>
              <a:spLocks/>
            </p:cNvSpPr>
            <p:nvPr/>
          </p:nvSpPr>
          <p:spPr bwMode="auto">
            <a:xfrm>
              <a:off x="3575" y="2445"/>
              <a:ext cx="112" cy="238"/>
            </a:xfrm>
            <a:custGeom>
              <a:avLst/>
              <a:gdLst/>
              <a:ahLst/>
              <a:cxnLst>
                <a:cxn ang="0">
                  <a:pos x="103" y="234"/>
                </a:cxn>
                <a:cxn ang="0">
                  <a:pos x="111" y="231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7"/>
                </a:cxn>
                <a:cxn ang="0">
                  <a:pos x="103" y="234"/>
                </a:cxn>
              </a:cxnLst>
              <a:rect l="0" t="0" r="r" b="b"/>
              <a:pathLst>
                <a:path w="112" h="238">
                  <a:moveTo>
                    <a:pt x="103" y="234"/>
                  </a:moveTo>
                  <a:lnTo>
                    <a:pt x="111" y="231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7"/>
                  </a:lnTo>
                  <a:lnTo>
                    <a:pt x="103" y="2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67" name="Freeform 155"/>
            <p:cNvSpPr>
              <a:spLocks/>
            </p:cNvSpPr>
            <p:nvPr/>
          </p:nvSpPr>
          <p:spPr bwMode="auto">
            <a:xfrm>
              <a:off x="3675" y="2576"/>
              <a:ext cx="239" cy="112"/>
            </a:xfrm>
            <a:custGeom>
              <a:avLst/>
              <a:gdLst/>
              <a:ahLst/>
              <a:cxnLst>
                <a:cxn ang="0">
                  <a:pos x="236" y="7"/>
                </a:cxn>
                <a:cxn ang="0">
                  <a:pos x="233" y="0"/>
                </a:cxn>
                <a:cxn ang="0">
                  <a:pos x="0" y="96"/>
                </a:cxn>
                <a:cxn ang="0">
                  <a:pos x="6" y="111"/>
                </a:cxn>
                <a:cxn ang="0">
                  <a:pos x="238" y="14"/>
                </a:cxn>
                <a:cxn ang="0">
                  <a:pos x="236" y="7"/>
                </a:cxn>
              </a:cxnLst>
              <a:rect l="0" t="0" r="r" b="b"/>
              <a:pathLst>
                <a:path w="239" h="112">
                  <a:moveTo>
                    <a:pt x="236" y="7"/>
                  </a:moveTo>
                  <a:lnTo>
                    <a:pt x="233" y="0"/>
                  </a:lnTo>
                  <a:lnTo>
                    <a:pt x="0" y="96"/>
                  </a:lnTo>
                  <a:lnTo>
                    <a:pt x="6" y="111"/>
                  </a:lnTo>
                  <a:lnTo>
                    <a:pt x="238" y="14"/>
                  </a:lnTo>
                  <a:lnTo>
                    <a:pt x="236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68" name="Freeform 156"/>
            <p:cNvSpPr>
              <a:spLocks/>
            </p:cNvSpPr>
            <p:nvPr/>
          </p:nvSpPr>
          <p:spPr bwMode="auto">
            <a:xfrm>
              <a:off x="4420" y="2816"/>
              <a:ext cx="278" cy="275"/>
            </a:xfrm>
            <a:custGeom>
              <a:avLst/>
              <a:gdLst/>
              <a:ahLst/>
              <a:cxnLst>
                <a:cxn ang="0">
                  <a:pos x="250" y="59"/>
                </a:cxn>
                <a:cxn ang="0">
                  <a:pos x="264" y="82"/>
                </a:cxn>
                <a:cxn ang="0">
                  <a:pos x="273" y="107"/>
                </a:cxn>
                <a:cxn ang="0">
                  <a:pos x="277" y="134"/>
                </a:cxn>
                <a:cxn ang="0">
                  <a:pos x="276" y="160"/>
                </a:cxn>
                <a:cxn ang="0">
                  <a:pos x="269" y="186"/>
                </a:cxn>
                <a:cxn ang="0">
                  <a:pos x="258" y="209"/>
                </a:cxn>
                <a:cxn ang="0">
                  <a:pos x="242" y="231"/>
                </a:cxn>
                <a:cxn ang="0">
                  <a:pos x="221" y="249"/>
                </a:cxn>
                <a:cxn ang="0">
                  <a:pos x="197" y="262"/>
                </a:cxn>
                <a:cxn ang="0">
                  <a:pos x="172" y="270"/>
                </a:cxn>
                <a:cxn ang="0">
                  <a:pos x="146" y="274"/>
                </a:cxn>
                <a:cxn ang="0">
                  <a:pos x="119" y="271"/>
                </a:cxn>
                <a:cxn ang="0">
                  <a:pos x="93" y="264"/>
                </a:cxn>
                <a:cxn ang="0">
                  <a:pos x="69" y="252"/>
                </a:cxn>
                <a:cxn ang="0">
                  <a:pos x="47" y="236"/>
                </a:cxn>
                <a:cxn ang="0">
                  <a:pos x="27" y="215"/>
                </a:cxn>
                <a:cxn ang="0">
                  <a:pos x="13" y="191"/>
                </a:cxn>
                <a:cxn ang="0">
                  <a:pos x="4" y="166"/>
                </a:cxn>
                <a:cxn ang="0">
                  <a:pos x="0" y="140"/>
                </a:cxn>
                <a:cxn ang="0">
                  <a:pos x="1" y="114"/>
                </a:cxn>
                <a:cxn ang="0">
                  <a:pos x="7" y="88"/>
                </a:cxn>
                <a:cxn ang="0">
                  <a:pos x="19" y="64"/>
                </a:cxn>
                <a:cxn ang="0">
                  <a:pos x="35" y="43"/>
                </a:cxn>
                <a:cxn ang="0">
                  <a:pos x="55" y="25"/>
                </a:cxn>
                <a:cxn ang="0">
                  <a:pos x="79" y="11"/>
                </a:cxn>
                <a:cxn ang="0">
                  <a:pos x="104" y="3"/>
                </a:cxn>
                <a:cxn ang="0">
                  <a:pos x="131" y="0"/>
                </a:cxn>
                <a:cxn ang="0">
                  <a:pos x="157" y="2"/>
                </a:cxn>
                <a:cxn ang="0">
                  <a:pos x="184" y="9"/>
                </a:cxn>
                <a:cxn ang="0">
                  <a:pos x="208" y="21"/>
                </a:cxn>
                <a:cxn ang="0">
                  <a:pos x="231" y="37"/>
                </a:cxn>
              </a:cxnLst>
              <a:rect l="0" t="0" r="r" b="b"/>
              <a:pathLst>
                <a:path w="278" h="275">
                  <a:moveTo>
                    <a:pt x="241" y="48"/>
                  </a:moveTo>
                  <a:lnTo>
                    <a:pt x="250" y="59"/>
                  </a:lnTo>
                  <a:lnTo>
                    <a:pt x="258" y="70"/>
                  </a:lnTo>
                  <a:lnTo>
                    <a:pt x="264" y="82"/>
                  </a:lnTo>
                  <a:lnTo>
                    <a:pt x="269" y="95"/>
                  </a:lnTo>
                  <a:lnTo>
                    <a:pt x="273" y="107"/>
                  </a:lnTo>
                  <a:lnTo>
                    <a:pt x="276" y="121"/>
                  </a:lnTo>
                  <a:lnTo>
                    <a:pt x="277" y="134"/>
                  </a:lnTo>
                  <a:lnTo>
                    <a:pt x="277" y="147"/>
                  </a:lnTo>
                  <a:lnTo>
                    <a:pt x="276" y="160"/>
                  </a:lnTo>
                  <a:lnTo>
                    <a:pt x="273" y="173"/>
                  </a:lnTo>
                  <a:lnTo>
                    <a:pt x="269" y="186"/>
                  </a:lnTo>
                  <a:lnTo>
                    <a:pt x="265" y="198"/>
                  </a:lnTo>
                  <a:lnTo>
                    <a:pt x="258" y="209"/>
                  </a:lnTo>
                  <a:lnTo>
                    <a:pt x="251" y="220"/>
                  </a:lnTo>
                  <a:lnTo>
                    <a:pt x="242" y="231"/>
                  </a:lnTo>
                  <a:lnTo>
                    <a:pt x="232" y="240"/>
                  </a:lnTo>
                  <a:lnTo>
                    <a:pt x="221" y="249"/>
                  </a:lnTo>
                  <a:lnTo>
                    <a:pt x="209" y="256"/>
                  </a:lnTo>
                  <a:lnTo>
                    <a:pt x="197" y="262"/>
                  </a:lnTo>
                  <a:lnTo>
                    <a:pt x="185" y="267"/>
                  </a:lnTo>
                  <a:lnTo>
                    <a:pt x="172" y="270"/>
                  </a:lnTo>
                  <a:lnTo>
                    <a:pt x="159" y="273"/>
                  </a:lnTo>
                  <a:lnTo>
                    <a:pt x="146" y="274"/>
                  </a:lnTo>
                  <a:lnTo>
                    <a:pt x="132" y="273"/>
                  </a:lnTo>
                  <a:lnTo>
                    <a:pt x="119" y="271"/>
                  </a:lnTo>
                  <a:lnTo>
                    <a:pt x="107" y="269"/>
                  </a:lnTo>
                  <a:lnTo>
                    <a:pt x="93" y="264"/>
                  </a:lnTo>
                  <a:lnTo>
                    <a:pt x="81" y="259"/>
                  </a:lnTo>
                  <a:lnTo>
                    <a:pt x="69" y="252"/>
                  </a:lnTo>
                  <a:lnTo>
                    <a:pt x="57" y="245"/>
                  </a:lnTo>
                  <a:lnTo>
                    <a:pt x="47" y="236"/>
                  </a:lnTo>
                  <a:lnTo>
                    <a:pt x="36" y="226"/>
                  </a:lnTo>
                  <a:lnTo>
                    <a:pt x="27" y="215"/>
                  </a:lnTo>
                  <a:lnTo>
                    <a:pt x="20" y="204"/>
                  </a:lnTo>
                  <a:lnTo>
                    <a:pt x="13" y="191"/>
                  </a:lnTo>
                  <a:lnTo>
                    <a:pt x="8" y="179"/>
                  </a:lnTo>
                  <a:lnTo>
                    <a:pt x="4" y="166"/>
                  </a:lnTo>
                  <a:lnTo>
                    <a:pt x="1" y="153"/>
                  </a:lnTo>
                  <a:lnTo>
                    <a:pt x="0" y="140"/>
                  </a:lnTo>
                  <a:lnTo>
                    <a:pt x="0" y="126"/>
                  </a:lnTo>
                  <a:lnTo>
                    <a:pt x="1" y="114"/>
                  </a:lnTo>
                  <a:lnTo>
                    <a:pt x="4" y="101"/>
                  </a:lnTo>
                  <a:lnTo>
                    <a:pt x="7" y="88"/>
                  </a:lnTo>
                  <a:lnTo>
                    <a:pt x="12" y="76"/>
                  </a:lnTo>
                  <a:lnTo>
                    <a:pt x="19" y="64"/>
                  </a:lnTo>
                  <a:lnTo>
                    <a:pt x="26" y="53"/>
                  </a:lnTo>
                  <a:lnTo>
                    <a:pt x="35" y="43"/>
                  </a:lnTo>
                  <a:lnTo>
                    <a:pt x="44" y="33"/>
                  </a:lnTo>
                  <a:lnTo>
                    <a:pt x="55" y="25"/>
                  </a:lnTo>
                  <a:lnTo>
                    <a:pt x="67" y="18"/>
                  </a:lnTo>
                  <a:lnTo>
                    <a:pt x="79" y="11"/>
                  </a:lnTo>
                  <a:lnTo>
                    <a:pt x="92" y="7"/>
                  </a:lnTo>
                  <a:lnTo>
                    <a:pt x="104" y="3"/>
                  </a:lnTo>
                  <a:lnTo>
                    <a:pt x="117" y="1"/>
                  </a:lnTo>
                  <a:lnTo>
                    <a:pt x="131" y="0"/>
                  </a:lnTo>
                  <a:lnTo>
                    <a:pt x="144" y="0"/>
                  </a:lnTo>
                  <a:lnTo>
                    <a:pt x="157" y="2"/>
                  </a:lnTo>
                  <a:lnTo>
                    <a:pt x="170" y="5"/>
                  </a:lnTo>
                  <a:lnTo>
                    <a:pt x="184" y="9"/>
                  </a:lnTo>
                  <a:lnTo>
                    <a:pt x="196" y="14"/>
                  </a:lnTo>
                  <a:lnTo>
                    <a:pt x="208" y="21"/>
                  </a:lnTo>
                  <a:lnTo>
                    <a:pt x="220" y="29"/>
                  </a:lnTo>
                  <a:lnTo>
                    <a:pt x="231" y="37"/>
                  </a:lnTo>
                  <a:lnTo>
                    <a:pt x="241" y="4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69" name="Freeform 157"/>
            <p:cNvSpPr>
              <a:spLocks/>
            </p:cNvSpPr>
            <p:nvPr/>
          </p:nvSpPr>
          <p:spPr bwMode="auto">
            <a:xfrm>
              <a:off x="4647" y="2860"/>
              <a:ext cx="58" cy="202"/>
            </a:xfrm>
            <a:custGeom>
              <a:avLst/>
              <a:gdLst/>
              <a:ahLst/>
              <a:cxnLst>
                <a:cxn ang="0">
                  <a:pos x="9" y="201"/>
                </a:cxn>
                <a:cxn ang="0">
                  <a:pos x="9" y="201"/>
                </a:cxn>
                <a:cxn ang="0">
                  <a:pos x="19" y="191"/>
                </a:cxn>
                <a:cxn ang="0">
                  <a:pos x="29" y="180"/>
                </a:cxn>
                <a:cxn ang="0">
                  <a:pos x="37" y="169"/>
                </a:cxn>
                <a:cxn ang="0">
                  <a:pos x="43" y="157"/>
                </a:cxn>
                <a:cxn ang="0">
                  <a:pos x="49" y="144"/>
                </a:cxn>
                <a:cxn ang="0">
                  <a:pos x="53" y="131"/>
                </a:cxn>
                <a:cxn ang="0">
                  <a:pos x="55" y="117"/>
                </a:cxn>
                <a:cxn ang="0">
                  <a:pos x="57" y="104"/>
                </a:cxn>
                <a:cxn ang="0">
                  <a:pos x="57" y="89"/>
                </a:cxn>
                <a:cxn ang="0">
                  <a:pos x="55" y="76"/>
                </a:cxn>
                <a:cxn ang="0">
                  <a:pos x="53" y="62"/>
                </a:cxn>
                <a:cxn ang="0">
                  <a:pos x="49" y="49"/>
                </a:cxn>
                <a:cxn ang="0">
                  <a:pos x="43" y="35"/>
                </a:cxn>
                <a:cxn ang="0">
                  <a:pos x="36" y="23"/>
                </a:cxn>
                <a:cxn ang="0">
                  <a:pos x="28" y="11"/>
                </a:cxn>
                <a:cxn ang="0">
                  <a:pos x="19" y="0"/>
                </a:cxn>
                <a:cxn ang="0">
                  <a:pos x="9" y="8"/>
                </a:cxn>
                <a:cxn ang="0">
                  <a:pos x="18" y="19"/>
                </a:cxn>
                <a:cxn ang="0">
                  <a:pos x="25" y="30"/>
                </a:cxn>
                <a:cxn ang="0">
                  <a:pos x="31" y="41"/>
                </a:cxn>
                <a:cxn ang="0">
                  <a:pos x="36" y="53"/>
                </a:cxn>
                <a:cxn ang="0">
                  <a:pos x="40" y="65"/>
                </a:cxn>
                <a:cxn ang="0">
                  <a:pos x="42" y="78"/>
                </a:cxn>
                <a:cxn ang="0">
                  <a:pos x="44" y="91"/>
                </a:cxn>
                <a:cxn ang="0">
                  <a:pos x="44" y="103"/>
                </a:cxn>
                <a:cxn ang="0">
                  <a:pos x="42" y="115"/>
                </a:cxn>
                <a:cxn ang="0">
                  <a:pos x="40" y="127"/>
                </a:cxn>
                <a:cxn ang="0">
                  <a:pos x="36" y="139"/>
                </a:cxn>
                <a:cxn ang="0">
                  <a:pos x="32" y="151"/>
                </a:cxn>
                <a:cxn ang="0">
                  <a:pos x="26" y="162"/>
                </a:cxn>
                <a:cxn ang="0">
                  <a:pos x="19" y="172"/>
                </a:cxn>
                <a:cxn ang="0">
                  <a:pos x="10" y="182"/>
                </a:cxn>
                <a:cxn ang="0">
                  <a:pos x="0" y="192"/>
                </a:cxn>
                <a:cxn ang="0">
                  <a:pos x="0" y="192"/>
                </a:cxn>
                <a:cxn ang="0">
                  <a:pos x="9" y="201"/>
                </a:cxn>
              </a:cxnLst>
              <a:rect l="0" t="0" r="r" b="b"/>
              <a:pathLst>
                <a:path w="58" h="202">
                  <a:moveTo>
                    <a:pt x="9" y="201"/>
                  </a:moveTo>
                  <a:lnTo>
                    <a:pt x="9" y="201"/>
                  </a:lnTo>
                  <a:lnTo>
                    <a:pt x="19" y="191"/>
                  </a:lnTo>
                  <a:lnTo>
                    <a:pt x="29" y="180"/>
                  </a:lnTo>
                  <a:lnTo>
                    <a:pt x="37" y="169"/>
                  </a:lnTo>
                  <a:lnTo>
                    <a:pt x="43" y="157"/>
                  </a:lnTo>
                  <a:lnTo>
                    <a:pt x="49" y="144"/>
                  </a:lnTo>
                  <a:lnTo>
                    <a:pt x="53" y="131"/>
                  </a:lnTo>
                  <a:lnTo>
                    <a:pt x="55" y="117"/>
                  </a:lnTo>
                  <a:lnTo>
                    <a:pt x="57" y="104"/>
                  </a:lnTo>
                  <a:lnTo>
                    <a:pt x="57" y="89"/>
                  </a:lnTo>
                  <a:lnTo>
                    <a:pt x="55" y="76"/>
                  </a:lnTo>
                  <a:lnTo>
                    <a:pt x="53" y="62"/>
                  </a:lnTo>
                  <a:lnTo>
                    <a:pt x="49" y="49"/>
                  </a:lnTo>
                  <a:lnTo>
                    <a:pt x="43" y="35"/>
                  </a:lnTo>
                  <a:lnTo>
                    <a:pt x="36" y="23"/>
                  </a:lnTo>
                  <a:lnTo>
                    <a:pt x="28" y="11"/>
                  </a:lnTo>
                  <a:lnTo>
                    <a:pt x="19" y="0"/>
                  </a:lnTo>
                  <a:lnTo>
                    <a:pt x="9" y="8"/>
                  </a:lnTo>
                  <a:lnTo>
                    <a:pt x="18" y="19"/>
                  </a:lnTo>
                  <a:lnTo>
                    <a:pt x="25" y="30"/>
                  </a:lnTo>
                  <a:lnTo>
                    <a:pt x="31" y="41"/>
                  </a:lnTo>
                  <a:lnTo>
                    <a:pt x="36" y="53"/>
                  </a:lnTo>
                  <a:lnTo>
                    <a:pt x="40" y="65"/>
                  </a:lnTo>
                  <a:lnTo>
                    <a:pt x="42" y="78"/>
                  </a:lnTo>
                  <a:lnTo>
                    <a:pt x="44" y="91"/>
                  </a:lnTo>
                  <a:lnTo>
                    <a:pt x="44" y="103"/>
                  </a:lnTo>
                  <a:lnTo>
                    <a:pt x="42" y="115"/>
                  </a:lnTo>
                  <a:lnTo>
                    <a:pt x="40" y="127"/>
                  </a:lnTo>
                  <a:lnTo>
                    <a:pt x="36" y="139"/>
                  </a:lnTo>
                  <a:lnTo>
                    <a:pt x="32" y="151"/>
                  </a:lnTo>
                  <a:lnTo>
                    <a:pt x="26" y="162"/>
                  </a:lnTo>
                  <a:lnTo>
                    <a:pt x="19" y="172"/>
                  </a:lnTo>
                  <a:lnTo>
                    <a:pt x="10" y="182"/>
                  </a:lnTo>
                  <a:lnTo>
                    <a:pt x="0" y="192"/>
                  </a:lnTo>
                  <a:lnTo>
                    <a:pt x="9" y="201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70" name="Freeform 158"/>
            <p:cNvSpPr>
              <a:spLocks/>
            </p:cNvSpPr>
            <p:nvPr/>
          </p:nvSpPr>
          <p:spPr bwMode="auto">
            <a:xfrm>
              <a:off x="4451" y="3038"/>
              <a:ext cx="206" cy="59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11" y="19"/>
                </a:cxn>
                <a:cxn ang="0">
                  <a:pos x="22" y="28"/>
                </a:cxn>
                <a:cxn ang="0">
                  <a:pos x="34" y="36"/>
                </a:cxn>
                <a:cxn ang="0">
                  <a:pos x="47" y="43"/>
                </a:cxn>
                <a:cxn ang="0">
                  <a:pos x="60" y="49"/>
                </a:cxn>
                <a:cxn ang="0">
                  <a:pos x="74" y="53"/>
                </a:cxn>
                <a:cxn ang="0">
                  <a:pos x="87" y="56"/>
                </a:cxn>
                <a:cxn ang="0">
                  <a:pos x="101" y="57"/>
                </a:cxn>
                <a:cxn ang="0">
                  <a:pos x="115" y="58"/>
                </a:cxn>
                <a:cxn ang="0">
                  <a:pos x="130" y="57"/>
                </a:cxn>
                <a:cxn ang="0">
                  <a:pos x="143" y="55"/>
                </a:cxn>
                <a:cxn ang="0">
                  <a:pos x="157" y="51"/>
                </a:cxn>
                <a:cxn ang="0">
                  <a:pos x="169" y="46"/>
                </a:cxn>
                <a:cxn ang="0">
                  <a:pos x="182" y="40"/>
                </a:cxn>
                <a:cxn ang="0">
                  <a:pos x="194" y="32"/>
                </a:cxn>
                <a:cxn ang="0">
                  <a:pos x="205" y="23"/>
                </a:cxn>
                <a:cxn ang="0">
                  <a:pos x="196" y="14"/>
                </a:cxn>
                <a:cxn ang="0">
                  <a:pos x="186" y="22"/>
                </a:cxn>
                <a:cxn ang="0">
                  <a:pos x="175" y="29"/>
                </a:cxn>
                <a:cxn ang="0">
                  <a:pos x="163" y="34"/>
                </a:cxn>
                <a:cxn ang="0">
                  <a:pos x="152" y="38"/>
                </a:cxn>
                <a:cxn ang="0">
                  <a:pos x="139" y="42"/>
                </a:cxn>
                <a:cxn ang="0">
                  <a:pos x="127" y="44"/>
                </a:cxn>
                <a:cxn ang="0">
                  <a:pos x="115" y="45"/>
                </a:cxn>
                <a:cxn ang="0">
                  <a:pos x="102" y="45"/>
                </a:cxn>
                <a:cxn ang="0">
                  <a:pos x="89" y="43"/>
                </a:cxn>
                <a:cxn ang="0">
                  <a:pos x="77" y="40"/>
                </a:cxn>
                <a:cxn ang="0">
                  <a:pos x="65" y="36"/>
                </a:cxn>
                <a:cxn ang="0">
                  <a:pos x="53" y="32"/>
                </a:cxn>
                <a:cxn ang="0">
                  <a:pos x="41" y="25"/>
                </a:cxn>
                <a:cxn ang="0">
                  <a:pos x="30" y="18"/>
                </a:cxn>
                <a:cxn ang="0">
                  <a:pos x="20" y="10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0" y="8"/>
                </a:cxn>
              </a:cxnLst>
              <a:rect l="0" t="0" r="r" b="b"/>
              <a:pathLst>
                <a:path w="206" h="59">
                  <a:moveTo>
                    <a:pt x="0" y="8"/>
                  </a:moveTo>
                  <a:lnTo>
                    <a:pt x="0" y="8"/>
                  </a:lnTo>
                  <a:lnTo>
                    <a:pt x="11" y="19"/>
                  </a:lnTo>
                  <a:lnTo>
                    <a:pt x="22" y="28"/>
                  </a:lnTo>
                  <a:lnTo>
                    <a:pt x="34" y="36"/>
                  </a:lnTo>
                  <a:lnTo>
                    <a:pt x="47" y="43"/>
                  </a:lnTo>
                  <a:lnTo>
                    <a:pt x="60" y="49"/>
                  </a:lnTo>
                  <a:lnTo>
                    <a:pt x="74" y="53"/>
                  </a:lnTo>
                  <a:lnTo>
                    <a:pt x="87" y="56"/>
                  </a:lnTo>
                  <a:lnTo>
                    <a:pt x="101" y="57"/>
                  </a:lnTo>
                  <a:lnTo>
                    <a:pt x="115" y="58"/>
                  </a:lnTo>
                  <a:lnTo>
                    <a:pt x="130" y="57"/>
                  </a:lnTo>
                  <a:lnTo>
                    <a:pt x="143" y="55"/>
                  </a:lnTo>
                  <a:lnTo>
                    <a:pt x="157" y="51"/>
                  </a:lnTo>
                  <a:lnTo>
                    <a:pt x="169" y="46"/>
                  </a:lnTo>
                  <a:lnTo>
                    <a:pt x="182" y="40"/>
                  </a:lnTo>
                  <a:lnTo>
                    <a:pt x="194" y="32"/>
                  </a:lnTo>
                  <a:lnTo>
                    <a:pt x="205" y="23"/>
                  </a:lnTo>
                  <a:lnTo>
                    <a:pt x="196" y="14"/>
                  </a:lnTo>
                  <a:lnTo>
                    <a:pt x="186" y="22"/>
                  </a:lnTo>
                  <a:lnTo>
                    <a:pt x="175" y="29"/>
                  </a:lnTo>
                  <a:lnTo>
                    <a:pt x="163" y="34"/>
                  </a:lnTo>
                  <a:lnTo>
                    <a:pt x="152" y="38"/>
                  </a:lnTo>
                  <a:lnTo>
                    <a:pt x="139" y="42"/>
                  </a:lnTo>
                  <a:lnTo>
                    <a:pt x="127" y="44"/>
                  </a:lnTo>
                  <a:lnTo>
                    <a:pt x="115" y="45"/>
                  </a:lnTo>
                  <a:lnTo>
                    <a:pt x="102" y="45"/>
                  </a:lnTo>
                  <a:lnTo>
                    <a:pt x="89" y="43"/>
                  </a:lnTo>
                  <a:lnTo>
                    <a:pt x="77" y="40"/>
                  </a:lnTo>
                  <a:lnTo>
                    <a:pt x="65" y="36"/>
                  </a:lnTo>
                  <a:lnTo>
                    <a:pt x="53" y="32"/>
                  </a:lnTo>
                  <a:lnTo>
                    <a:pt x="41" y="25"/>
                  </a:lnTo>
                  <a:lnTo>
                    <a:pt x="30" y="18"/>
                  </a:lnTo>
                  <a:lnTo>
                    <a:pt x="20" y="10"/>
                  </a:lnTo>
                  <a:lnTo>
                    <a:pt x="11" y="0"/>
                  </a:lnTo>
                  <a:lnTo>
                    <a:pt x="0" y="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71" name="Freeform 159"/>
            <p:cNvSpPr>
              <a:spLocks/>
            </p:cNvSpPr>
            <p:nvPr/>
          </p:nvSpPr>
          <p:spPr bwMode="auto">
            <a:xfrm>
              <a:off x="4414" y="2845"/>
              <a:ext cx="56" cy="202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35" y="10"/>
                </a:cxn>
                <a:cxn ang="0">
                  <a:pos x="27" y="20"/>
                </a:cxn>
                <a:cxn ang="0">
                  <a:pos x="19" y="32"/>
                </a:cxn>
                <a:cxn ang="0">
                  <a:pos x="12" y="44"/>
                </a:cxn>
                <a:cxn ang="0">
                  <a:pos x="7" y="57"/>
                </a:cxn>
                <a:cxn ang="0">
                  <a:pos x="3" y="70"/>
                </a:cxn>
                <a:cxn ang="0">
                  <a:pos x="1" y="84"/>
                </a:cxn>
                <a:cxn ang="0">
                  <a:pos x="0" y="97"/>
                </a:cxn>
                <a:cxn ang="0">
                  <a:pos x="0" y="111"/>
                </a:cxn>
                <a:cxn ang="0">
                  <a:pos x="1" y="125"/>
                </a:cxn>
                <a:cxn ang="0">
                  <a:pos x="4" y="139"/>
                </a:cxn>
                <a:cxn ang="0">
                  <a:pos x="7" y="152"/>
                </a:cxn>
                <a:cxn ang="0">
                  <a:pos x="13" y="165"/>
                </a:cxn>
                <a:cxn ang="0">
                  <a:pos x="20" y="178"/>
                </a:cxn>
                <a:cxn ang="0">
                  <a:pos x="28" y="190"/>
                </a:cxn>
                <a:cxn ang="0">
                  <a:pos x="37" y="201"/>
                </a:cxn>
                <a:cxn ang="0">
                  <a:pos x="48" y="193"/>
                </a:cxn>
                <a:cxn ang="0">
                  <a:pos x="38" y="182"/>
                </a:cxn>
                <a:cxn ang="0">
                  <a:pos x="31" y="171"/>
                </a:cxn>
                <a:cxn ang="0">
                  <a:pos x="25" y="160"/>
                </a:cxn>
                <a:cxn ang="0">
                  <a:pos x="20" y="147"/>
                </a:cxn>
                <a:cxn ang="0">
                  <a:pos x="16" y="135"/>
                </a:cxn>
                <a:cxn ang="0">
                  <a:pos x="14" y="123"/>
                </a:cxn>
                <a:cxn ang="0">
                  <a:pos x="12" y="111"/>
                </a:cxn>
                <a:cxn ang="0">
                  <a:pos x="12" y="98"/>
                </a:cxn>
                <a:cxn ang="0">
                  <a:pos x="14" y="85"/>
                </a:cxn>
                <a:cxn ang="0">
                  <a:pos x="16" y="73"/>
                </a:cxn>
                <a:cxn ang="0">
                  <a:pos x="19" y="61"/>
                </a:cxn>
                <a:cxn ang="0">
                  <a:pos x="24" y="50"/>
                </a:cxn>
                <a:cxn ang="0">
                  <a:pos x="30" y="39"/>
                </a:cxn>
                <a:cxn ang="0">
                  <a:pos x="37" y="28"/>
                </a:cxn>
                <a:cxn ang="0">
                  <a:pos x="46" y="18"/>
                </a:cxn>
                <a:cxn ang="0">
                  <a:pos x="55" y="9"/>
                </a:cxn>
                <a:cxn ang="0">
                  <a:pos x="55" y="9"/>
                </a:cxn>
                <a:cxn ang="0">
                  <a:pos x="46" y="0"/>
                </a:cxn>
              </a:cxnLst>
              <a:rect l="0" t="0" r="r" b="b"/>
              <a:pathLst>
                <a:path w="56" h="202">
                  <a:moveTo>
                    <a:pt x="46" y="0"/>
                  </a:moveTo>
                  <a:lnTo>
                    <a:pt x="46" y="0"/>
                  </a:lnTo>
                  <a:lnTo>
                    <a:pt x="35" y="10"/>
                  </a:lnTo>
                  <a:lnTo>
                    <a:pt x="27" y="20"/>
                  </a:lnTo>
                  <a:lnTo>
                    <a:pt x="19" y="32"/>
                  </a:lnTo>
                  <a:lnTo>
                    <a:pt x="12" y="44"/>
                  </a:lnTo>
                  <a:lnTo>
                    <a:pt x="7" y="57"/>
                  </a:lnTo>
                  <a:lnTo>
                    <a:pt x="3" y="70"/>
                  </a:lnTo>
                  <a:lnTo>
                    <a:pt x="1" y="84"/>
                  </a:lnTo>
                  <a:lnTo>
                    <a:pt x="0" y="97"/>
                  </a:lnTo>
                  <a:lnTo>
                    <a:pt x="0" y="111"/>
                  </a:lnTo>
                  <a:lnTo>
                    <a:pt x="1" y="125"/>
                  </a:lnTo>
                  <a:lnTo>
                    <a:pt x="4" y="139"/>
                  </a:lnTo>
                  <a:lnTo>
                    <a:pt x="7" y="152"/>
                  </a:lnTo>
                  <a:lnTo>
                    <a:pt x="13" y="165"/>
                  </a:lnTo>
                  <a:lnTo>
                    <a:pt x="20" y="178"/>
                  </a:lnTo>
                  <a:lnTo>
                    <a:pt x="28" y="190"/>
                  </a:lnTo>
                  <a:lnTo>
                    <a:pt x="37" y="201"/>
                  </a:lnTo>
                  <a:lnTo>
                    <a:pt x="48" y="193"/>
                  </a:lnTo>
                  <a:lnTo>
                    <a:pt x="38" y="182"/>
                  </a:lnTo>
                  <a:lnTo>
                    <a:pt x="31" y="171"/>
                  </a:lnTo>
                  <a:lnTo>
                    <a:pt x="25" y="160"/>
                  </a:lnTo>
                  <a:lnTo>
                    <a:pt x="20" y="147"/>
                  </a:lnTo>
                  <a:lnTo>
                    <a:pt x="16" y="135"/>
                  </a:lnTo>
                  <a:lnTo>
                    <a:pt x="14" y="123"/>
                  </a:lnTo>
                  <a:lnTo>
                    <a:pt x="12" y="111"/>
                  </a:lnTo>
                  <a:lnTo>
                    <a:pt x="12" y="98"/>
                  </a:lnTo>
                  <a:lnTo>
                    <a:pt x="14" y="85"/>
                  </a:lnTo>
                  <a:lnTo>
                    <a:pt x="16" y="73"/>
                  </a:lnTo>
                  <a:lnTo>
                    <a:pt x="19" y="61"/>
                  </a:lnTo>
                  <a:lnTo>
                    <a:pt x="24" y="50"/>
                  </a:lnTo>
                  <a:lnTo>
                    <a:pt x="30" y="39"/>
                  </a:lnTo>
                  <a:lnTo>
                    <a:pt x="37" y="28"/>
                  </a:lnTo>
                  <a:lnTo>
                    <a:pt x="46" y="18"/>
                  </a:lnTo>
                  <a:lnTo>
                    <a:pt x="55" y="9"/>
                  </a:lnTo>
                  <a:lnTo>
                    <a:pt x="46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72" name="Freeform 160"/>
            <p:cNvSpPr>
              <a:spLocks/>
            </p:cNvSpPr>
            <p:nvPr/>
          </p:nvSpPr>
          <p:spPr bwMode="auto">
            <a:xfrm>
              <a:off x="4460" y="2810"/>
              <a:ext cx="207" cy="59"/>
            </a:xfrm>
            <a:custGeom>
              <a:avLst/>
              <a:gdLst/>
              <a:ahLst/>
              <a:cxnLst>
                <a:cxn ang="0">
                  <a:pos x="206" y="50"/>
                </a:cxn>
                <a:cxn ang="0">
                  <a:pos x="206" y="50"/>
                </a:cxn>
                <a:cxn ang="0">
                  <a:pos x="195" y="39"/>
                </a:cxn>
                <a:cxn ang="0">
                  <a:pos x="184" y="30"/>
                </a:cxn>
                <a:cxn ang="0">
                  <a:pos x="172" y="21"/>
                </a:cxn>
                <a:cxn ang="0">
                  <a:pos x="159" y="15"/>
                </a:cxn>
                <a:cxn ang="0">
                  <a:pos x="146" y="9"/>
                </a:cxn>
                <a:cxn ang="0">
                  <a:pos x="132" y="5"/>
                </a:cxn>
                <a:cxn ang="0">
                  <a:pos x="118" y="2"/>
                </a:cxn>
                <a:cxn ang="0">
                  <a:pos x="104" y="0"/>
                </a:cxn>
                <a:cxn ang="0">
                  <a:pos x="91" y="0"/>
                </a:cxn>
                <a:cxn ang="0">
                  <a:pos x="77" y="1"/>
                </a:cxn>
                <a:cxn ang="0">
                  <a:pos x="62" y="3"/>
                </a:cxn>
                <a:cxn ang="0">
                  <a:pos x="49" y="6"/>
                </a:cxn>
                <a:cxn ang="0">
                  <a:pos x="36" y="12"/>
                </a:cxn>
                <a:cxn ang="0">
                  <a:pos x="23" y="18"/>
                </a:cxn>
                <a:cxn ang="0">
                  <a:pos x="11" y="25"/>
                </a:cxn>
                <a:cxn ang="0">
                  <a:pos x="0" y="35"/>
                </a:cxn>
                <a:cxn ang="0">
                  <a:pos x="9" y="44"/>
                </a:cxn>
                <a:cxn ang="0">
                  <a:pos x="19" y="36"/>
                </a:cxn>
                <a:cxn ang="0">
                  <a:pos x="30" y="30"/>
                </a:cxn>
                <a:cxn ang="0">
                  <a:pos x="42" y="23"/>
                </a:cxn>
                <a:cxn ang="0">
                  <a:pos x="54" y="19"/>
                </a:cxn>
                <a:cxn ang="0">
                  <a:pos x="66" y="16"/>
                </a:cxn>
                <a:cxn ang="0">
                  <a:pos x="78" y="13"/>
                </a:cxn>
                <a:cxn ang="0">
                  <a:pos x="91" y="13"/>
                </a:cxn>
                <a:cxn ang="0">
                  <a:pos x="103" y="13"/>
                </a:cxn>
                <a:cxn ang="0">
                  <a:pos x="116" y="15"/>
                </a:cxn>
                <a:cxn ang="0">
                  <a:pos x="129" y="17"/>
                </a:cxn>
                <a:cxn ang="0">
                  <a:pos x="141" y="21"/>
                </a:cxn>
                <a:cxn ang="0">
                  <a:pos x="153" y="26"/>
                </a:cxn>
                <a:cxn ang="0">
                  <a:pos x="165" y="32"/>
                </a:cxn>
                <a:cxn ang="0">
                  <a:pos x="176" y="40"/>
                </a:cxn>
                <a:cxn ang="0">
                  <a:pos x="186" y="48"/>
                </a:cxn>
                <a:cxn ang="0">
                  <a:pos x="196" y="58"/>
                </a:cxn>
                <a:cxn ang="0">
                  <a:pos x="196" y="58"/>
                </a:cxn>
                <a:cxn ang="0">
                  <a:pos x="206" y="50"/>
                </a:cxn>
              </a:cxnLst>
              <a:rect l="0" t="0" r="r" b="b"/>
              <a:pathLst>
                <a:path w="207" h="59">
                  <a:moveTo>
                    <a:pt x="206" y="50"/>
                  </a:moveTo>
                  <a:lnTo>
                    <a:pt x="206" y="50"/>
                  </a:lnTo>
                  <a:lnTo>
                    <a:pt x="195" y="39"/>
                  </a:lnTo>
                  <a:lnTo>
                    <a:pt x="184" y="30"/>
                  </a:lnTo>
                  <a:lnTo>
                    <a:pt x="172" y="21"/>
                  </a:lnTo>
                  <a:lnTo>
                    <a:pt x="159" y="15"/>
                  </a:lnTo>
                  <a:lnTo>
                    <a:pt x="146" y="9"/>
                  </a:lnTo>
                  <a:lnTo>
                    <a:pt x="132" y="5"/>
                  </a:lnTo>
                  <a:lnTo>
                    <a:pt x="118" y="2"/>
                  </a:lnTo>
                  <a:lnTo>
                    <a:pt x="104" y="0"/>
                  </a:lnTo>
                  <a:lnTo>
                    <a:pt x="91" y="0"/>
                  </a:lnTo>
                  <a:lnTo>
                    <a:pt x="77" y="1"/>
                  </a:lnTo>
                  <a:lnTo>
                    <a:pt x="62" y="3"/>
                  </a:lnTo>
                  <a:lnTo>
                    <a:pt x="49" y="6"/>
                  </a:lnTo>
                  <a:lnTo>
                    <a:pt x="36" y="12"/>
                  </a:lnTo>
                  <a:lnTo>
                    <a:pt x="23" y="18"/>
                  </a:lnTo>
                  <a:lnTo>
                    <a:pt x="11" y="25"/>
                  </a:lnTo>
                  <a:lnTo>
                    <a:pt x="0" y="35"/>
                  </a:lnTo>
                  <a:lnTo>
                    <a:pt x="9" y="44"/>
                  </a:lnTo>
                  <a:lnTo>
                    <a:pt x="19" y="36"/>
                  </a:lnTo>
                  <a:lnTo>
                    <a:pt x="30" y="30"/>
                  </a:lnTo>
                  <a:lnTo>
                    <a:pt x="42" y="23"/>
                  </a:lnTo>
                  <a:lnTo>
                    <a:pt x="54" y="19"/>
                  </a:lnTo>
                  <a:lnTo>
                    <a:pt x="66" y="16"/>
                  </a:lnTo>
                  <a:lnTo>
                    <a:pt x="78" y="13"/>
                  </a:lnTo>
                  <a:lnTo>
                    <a:pt x="91" y="13"/>
                  </a:lnTo>
                  <a:lnTo>
                    <a:pt x="103" y="13"/>
                  </a:lnTo>
                  <a:lnTo>
                    <a:pt x="116" y="15"/>
                  </a:lnTo>
                  <a:lnTo>
                    <a:pt x="129" y="17"/>
                  </a:lnTo>
                  <a:lnTo>
                    <a:pt x="141" y="21"/>
                  </a:lnTo>
                  <a:lnTo>
                    <a:pt x="153" y="26"/>
                  </a:lnTo>
                  <a:lnTo>
                    <a:pt x="165" y="32"/>
                  </a:lnTo>
                  <a:lnTo>
                    <a:pt x="176" y="40"/>
                  </a:lnTo>
                  <a:lnTo>
                    <a:pt x="186" y="48"/>
                  </a:lnTo>
                  <a:lnTo>
                    <a:pt x="196" y="58"/>
                  </a:lnTo>
                  <a:lnTo>
                    <a:pt x="206" y="5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73" name="Freeform 161"/>
            <p:cNvSpPr>
              <a:spLocks/>
            </p:cNvSpPr>
            <p:nvPr/>
          </p:nvSpPr>
          <p:spPr bwMode="auto">
            <a:xfrm>
              <a:off x="3931" y="1674"/>
              <a:ext cx="112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1" y="5"/>
                </a:cxn>
                <a:cxn ang="0">
                  <a:pos x="104" y="3"/>
                </a:cxn>
              </a:cxnLst>
              <a:rect l="0" t="0" r="r" b="b"/>
              <a:pathLst>
                <a:path w="112" h="239">
                  <a:moveTo>
                    <a:pt x="104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1" y="5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74" name="Freeform 162"/>
            <p:cNvSpPr>
              <a:spLocks/>
            </p:cNvSpPr>
            <p:nvPr/>
          </p:nvSpPr>
          <p:spPr bwMode="auto">
            <a:xfrm>
              <a:off x="4032" y="1669"/>
              <a:ext cx="238" cy="113"/>
            </a:xfrm>
            <a:custGeom>
              <a:avLst/>
              <a:gdLst/>
              <a:ahLst/>
              <a:cxnLst>
                <a:cxn ang="0">
                  <a:pos x="234" y="104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1" y="112"/>
                </a:cxn>
                <a:cxn ang="0">
                  <a:pos x="234" y="104"/>
                </a:cxn>
              </a:cxnLst>
              <a:rect l="0" t="0" r="r" b="b"/>
              <a:pathLst>
                <a:path w="238" h="113">
                  <a:moveTo>
                    <a:pt x="234" y="104"/>
                  </a:moveTo>
                  <a:lnTo>
                    <a:pt x="237" y="97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1" y="112"/>
                  </a:lnTo>
                  <a:lnTo>
                    <a:pt x="234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75" name="Freeform 163"/>
            <p:cNvSpPr>
              <a:spLocks/>
            </p:cNvSpPr>
            <p:nvPr/>
          </p:nvSpPr>
          <p:spPr bwMode="auto">
            <a:xfrm>
              <a:off x="3931" y="1674"/>
              <a:ext cx="112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1" y="5"/>
                </a:cxn>
                <a:cxn ang="0">
                  <a:pos x="104" y="3"/>
                </a:cxn>
              </a:cxnLst>
              <a:rect l="0" t="0" r="r" b="b"/>
              <a:pathLst>
                <a:path w="112" h="239">
                  <a:moveTo>
                    <a:pt x="104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1" y="5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76" name="Freeform 164"/>
            <p:cNvSpPr>
              <a:spLocks/>
            </p:cNvSpPr>
            <p:nvPr/>
          </p:nvSpPr>
          <p:spPr bwMode="auto">
            <a:xfrm>
              <a:off x="4032" y="1669"/>
              <a:ext cx="238" cy="113"/>
            </a:xfrm>
            <a:custGeom>
              <a:avLst/>
              <a:gdLst/>
              <a:ahLst/>
              <a:cxnLst>
                <a:cxn ang="0">
                  <a:pos x="234" y="104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1" y="112"/>
                </a:cxn>
                <a:cxn ang="0">
                  <a:pos x="234" y="104"/>
                </a:cxn>
              </a:cxnLst>
              <a:rect l="0" t="0" r="r" b="b"/>
              <a:pathLst>
                <a:path w="238" h="113">
                  <a:moveTo>
                    <a:pt x="234" y="104"/>
                  </a:moveTo>
                  <a:lnTo>
                    <a:pt x="237" y="97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1" y="112"/>
                  </a:lnTo>
                  <a:lnTo>
                    <a:pt x="234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77" name="Freeform 165"/>
            <p:cNvSpPr>
              <a:spLocks/>
            </p:cNvSpPr>
            <p:nvPr/>
          </p:nvSpPr>
          <p:spPr bwMode="auto">
            <a:xfrm>
              <a:off x="4255" y="1532"/>
              <a:ext cx="113" cy="238"/>
            </a:xfrm>
            <a:custGeom>
              <a:avLst/>
              <a:gdLst/>
              <a:ahLst/>
              <a:cxnLst>
                <a:cxn ang="0">
                  <a:pos x="104" y="2"/>
                </a:cxn>
                <a:cxn ang="0">
                  <a:pos x="97" y="0"/>
                </a:cxn>
                <a:cxn ang="0">
                  <a:pos x="0" y="231"/>
                </a:cxn>
                <a:cxn ang="0">
                  <a:pos x="15" y="237"/>
                </a:cxn>
                <a:cxn ang="0">
                  <a:pos x="112" y="5"/>
                </a:cxn>
                <a:cxn ang="0">
                  <a:pos x="104" y="2"/>
                </a:cxn>
              </a:cxnLst>
              <a:rect l="0" t="0" r="r" b="b"/>
              <a:pathLst>
                <a:path w="113" h="238">
                  <a:moveTo>
                    <a:pt x="104" y="2"/>
                  </a:moveTo>
                  <a:lnTo>
                    <a:pt x="97" y="0"/>
                  </a:lnTo>
                  <a:lnTo>
                    <a:pt x="0" y="231"/>
                  </a:lnTo>
                  <a:lnTo>
                    <a:pt x="15" y="237"/>
                  </a:lnTo>
                  <a:lnTo>
                    <a:pt x="112" y="5"/>
                  </a:lnTo>
                  <a:lnTo>
                    <a:pt x="104" y="2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78" name="Freeform 166"/>
            <p:cNvSpPr>
              <a:spLocks/>
            </p:cNvSpPr>
            <p:nvPr/>
          </p:nvSpPr>
          <p:spPr bwMode="auto">
            <a:xfrm>
              <a:off x="4356" y="1527"/>
              <a:ext cx="239" cy="112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5" y="104"/>
                </a:cxn>
              </a:cxnLst>
              <a:rect l="0" t="0" r="r" b="b"/>
              <a:pathLst>
                <a:path w="239" h="112">
                  <a:moveTo>
                    <a:pt x="235" y="104"/>
                  </a:moveTo>
                  <a:lnTo>
                    <a:pt x="238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3" y="111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79" name="Freeform 167"/>
            <p:cNvSpPr>
              <a:spLocks/>
            </p:cNvSpPr>
            <p:nvPr/>
          </p:nvSpPr>
          <p:spPr bwMode="auto">
            <a:xfrm>
              <a:off x="3287" y="1955"/>
              <a:ext cx="113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2" y="6"/>
                </a:cxn>
                <a:cxn ang="0">
                  <a:pos x="104" y="3"/>
                </a:cxn>
              </a:cxnLst>
              <a:rect l="0" t="0" r="r" b="b"/>
              <a:pathLst>
                <a:path w="113" h="239">
                  <a:moveTo>
                    <a:pt x="104" y="3"/>
                  </a:moveTo>
                  <a:lnTo>
                    <a:pt x="97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2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80" name="Freeform 168"/>
            <p:cNvSpPr>
              <a:spLocks/>
            </p:cNvSpPr>
            <p:nvPr/>
          </p:nvSpPr>
          <p:spPr bwMode="auto">
            <a:xfrm>
              <a:off x="3388" y="1950"/>
              <a:ext cx="238" cy="113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2" y="112"/>
                </a:cxn>
                <a:cxn ang="0">
                  <a:pos x="235" y="104"/>
                </a:cxn>
              </a:cxnLst>
              <a:rect l="0" t="0" r="r" b="b"/>
              <a:pathLst>
                <a:path w="238" h="113">
                  <a:moveTo>
                    <a:pt x="235" y="104"/>
                  </a:moveTo>
                  <a:lnTo>
                    <a:pt x="237" y="97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2" y="112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81" name="Freeform 169"/>
            <p:cNvSpPr>
              <a:spLocks/>
            </p:cNvSpPr>
            <p:nvPr/>
          </p:nvSpPr>
          <p:spPr bwMode="auto">
            <a:xfrm>
              <a:off x="3287" y="1955"/>
              <a:ext cx="113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7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2" y="6"/>
                </a:cxn>
                <a:cxn ang="0">
                  <a:pos x="104" y="3"/>
                </a:cxn>
              </a:cxnLst>
              <a:rect l="0" t="0" r="r" b="b"/>
              <a:pathLst>
                <a:path w="113" h="239">
                  <a:moveTo>
                    <a:pt x="104" y="3"/>
                  </a:moveTo>
                  <a:lnTo>
                    <a:pt x="97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2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82" name="Freeform 170"/>
            <p:cNvSpPr>
              <a:spLocks/>
            </p:cNvSpPr>
            <p:nvPr/>
          </p:nvSpPr>
          <p:spPr bwMode="auto">
            <a:xfrm>
              <a:off x="3388" y="1950"/>
              <a:ext cx="238" cy="113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7" y="97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2" y="112"/>
                </a:cxn>
                <a:cxn ang="0">
                  <a:pos x="235" y="104"/>
                </a:cxn>
              </a:cxnLst>
              <a:rect l="0" t="0" r="r" b="b"/>
              <a:pathLst>
                <a:path w="238" h="113">
                  <a:moveTo>
                    <a:pt x="235" y="104"/>
                  </a:moveTo>
                  <a:lnTo>
                    <a:pt x="237" y="97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2" y="112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83" name="Freeform 171"/>
            <p:cNvSpPr>
              <a:spLocks/>
            </p:cNvSpPr>
            <p:nvPr/>
          </p:nvSpPr>
          <p:spPr bwMode="auto">
            <a:xfrm>
              <a:off x="3612" y="1813"/>
              <a:ext cx="112" cy="238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7"/>
                </a:cxn>
                <a:cxn ang="0">
                  <a:pos x="111" y="6"/>
                </a:cxn>
                <a:cxn ang="0">
                  <a:pos x="104" y="3"/>
                </a:cxn>
              </a:cxnLst>
              <a:rect l="0" t="0" r="r" b="b"/>
              <a:pathLst>
                <a:path w="112" h="238">
                  <a:moveTo>
                    <a:pt x="104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7"/>
                  </a:lnTo>
                  <a:lnTo>
                    <a:pt x="111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84" name="Freeform 172"/>
            <p:cNvSpPr>
              <a:spLocks/>
            </p:cNvSpPr>
            <p:nvPr/>
          </p:nvSpPr>
          <p:spPr bwMode="auto">
            <a:xfrm>
              <a:off x="3713" y="1809"/>
              <a:ext cx="239" cy="112"/>
            </a:xfrm>
            <a:custGeom>
              <a:avLst/>
              <a:gdLst/>
              <a:ahLst/>
              <a:cxnLst>
                <a:cxn ang="0">
                  <a:pos x="235" y="103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5" y="103"/>
                </a:cxn>
              </a:cxnLst>
              <a:rect l="0" t="0" r="r" b="b"/>
              <a:pathLst>
                <a:path w="239" h="112">
                  <a:moveTo>
                    <a:pt x="235" y="103"/>
                  </a:moveTo>
                  <a:lnTo>
                    <a:pt x="238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2" y="111"/>
                  </a:lnTo>
                  <a:lnTo>
                    <a:pt x="235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85" name="Freeform 173"/>
            <p:cNvSpPr>
              <a:spLocks/>
            </p:cNvSpPr>
            <p:nvPr/>
          </p:nvSpPr>
          <p:spPr bwMode="auto">
            <a:xfrm>
              <a:off x="4457" y="1406"/>
              <a:ext cx="279" cy="274"/>
            </a:xfrm>
            <a:custGeom>
              <a:avLst/>
              <a:gdLst/>
              <a:ahLst/>
              <a:cxnLst>
                <a:cxn ang="0">
                  <a:pos x="251" y="215"/>
                </a:cxn>
                <a:cxn ang="0">
                  <a:pos x="264" y="191"/>
                </a:cxn>
                <a:cxn ang="0">
                  <a:pos x="274" y="166"/>
                </a:cxn>
                <a:cxn ang="0">
                  <a:pos x="278" y="139"/>
                </a:cxn>
                <a:cxn ang="0">
                  <a:pos x="276" y="114"/>
                </a:cxn>
                <a:cxn ang="0">
                  <a:pos x="270" y="88"/>
                </a:cxn>
                <a:cxn ang="0">
                  <a:pos x="259" y="64"/>
                </a:cxn>
                <a:cxn ang="0">
                  <a:pos x="242" y="43"/>
                </a:cxn>
                <a:cxn ang="0">
                  <a:pos x="221" y="24"/>
                </a:cxn>
                <a:cxn ang="0">
                  <a:pos x="198" y="11"/>
                </a:cxn>
                <a:cxn ang="0">
                  <a:pos x="172" y="3"/>
                </a:cxn>
                <a:cxn ang="0">
                  <a:pos x="146" y="0"/>
                </a:cxn>
                <a:cxn ang="0">
                  <a:pos x="120" y="2"/>
                </a:cxn>
                <a:cxn ang="0">
                  <a:pos x="94" y="9"/>
                </a:cxn>
                <a:cxn ang="0">
                  <a:pos x="69" y="21"/>
                </a:cxn>
                <a:cxn ang="0">
                  <a:pos x="47" y="37"/>
                </a:cxn>
                <a:cxn ang="0">
                  <a:pos x="28" y="58"/>
                </a:cxn>
                <a:cxn ang="0">
                  <a:pos x="13" y="82"/>
                </a:cxn>
                <a:cxn ang="0">
                  <a:pos x="5" y="107"/>
                </a:cxn>
                <a:cxn ang="0">
                  <a:pos x="0" y="134"/>
                </a:cxn>
                <a:cxn ang="0">
                  <a:pos x="2" y="160"/>
                </a:cxn>
                <a:cxn ang="0">
                  <a:pos x="7" y="185"/>
                </a:cxn>
                <a:cxn ang="0">
                  <a:pos x="19" y="209"/>
                </a:cxn>
                <a:cxn ang="0">
                  <a:pos x="35" y="230"/>
                </a:cxn>
                <a:cxn ang="0">
                  <a:pos x="56" y="249"/>
                </a:cxn>
                <a:cxn ang="0">
                  <a:pos x="79" y="262"/>
                </a:cxn>
                <a:cxn ang="0">
                  <a:pos x="105" y="270"/>
                </a:cxn>
                <a:cxn ang="0">
                  <a:pos x="131" y="273"/>
                </a:cxn>
                <a:cxn ang="0">
                  <a:pos x="157" y="271"/>
                </a:cxn>
                <a:cxn ang="0">
                  <a:pos x="184" y="264"/>
                </a:cxn>
                <a:cxn ang="0">
                  <a:pos x="209" y="253"/>
                </a:cxn>
                <a:cxn ang="0">
                  <a:pos x="231" y="236"/>
                </a:cxn>
              </a:cxnLst>
              <a:rect l="0" t="0" r="r" b="b"/>
              <a:pathLst>
                <a:path w="279" h="274">
                  <a:moveTo>
                    <a:pt x="241" y="226"/>
                  </a:moveTo>
                  <a:lnTo>
                    <a:pt x="251" y="215"/>
                  </a:lnTo>
                  <a:lnTo>
                    <a:pt x="258" y="203"/>
                  </a:lnTo>
                  <a:lnTo>
                    <a:pt x="264" y="191"/>
                  </a:lnTo>
                  <a:lnTo>
                    <a:pt x="270" y="179"/>
                  </a:lnTo>
                  <a:lnTo>
                    <a:pt x="274" y="166"/>
                  </a:lnTo>
                  <a:lnTo>
                    <a:pt x="276" y="153"/>
                  </a:lnTo>
                  <a:lnTo>
                    <a:pt x="278" y="139"/>
                  </a:lnTo>
                  <a:lnTo>
                    <a:pt x="278" y="126"/>
                  </a:lnTo>
                  <a:lnTo>
                    <a:pt x="276" y="114"/>
                  </a:lnTo>
                  <a:lnTo>
                    <a:pt x="274" y="100"/>
                  </a:lnTo>
                  <a:lnTo>
                    <a:pt x="270" y="88"/>
                  </a:lnTo>
                  <a:lnTo>
                    <a:pt x="265" y="76"/>
                  </a:lnTo>
                  <a:lnTo>
                    <a:pt x="259" y="64"/>
                  </a:lnTo>
                  <a:lnTo>
                    <a:pt x="251" y="53"/>
                  </a:lnTo>
                  <a:lnTo>
                    <a:pt x="242" y="43"/>
                  </a:lnTo>
                  <a:lnTo>
                    <a:pt x="232" y="33"/>
                  </a:lnTo>
                  <a:lnTo>
                    <a:pt x="221" y="24"/>
                  </a:lnTo>
                  <a:lnTo>
                    <a:pt x="210" y="17"/>
                  </a:lnTo>
                  <a:lnTo>
                    <a:pt x="198" y="11"/>
                  </a:lnTo>
                  <a:lnTo>
                    <a:pt x="186" y="7"/>
                  </a:lnTo>
                  <a:lnTo>
                    <a:pt x="172" y="3"/>
                  </a:lnTo>
                  <a:lnTo>
                    <a:pt x="160" y="1"/>
                  </a:lnTo>
                  <a:lnTo>
                    <a:pt x="146" y="0"/>
                  </a:lnTo>
                  <a:lnTo>
                    <a:pt x="133" y="0"/>
                  </a:lnTo>
                  <a:lnTo>
                    <a:pt x="120" y="2"/>
                  </a:lnTo>
                  <a:lnTo>
                    <a:pt x="107" y="5"/>
                  </a:lnTo>
                  <a:lnTo>
                    <a:pt x="94" y="9"/>
                  </a:lnTo>
                  <a:lnTo>
                    <a:pt x="81" y="14"/>
                  </a:lnTo>
                  <a:lnTo>
                    <a:pt x="69" y="21"/>
                  </a:lnTo>
                  <a:lnTo>
                    <a:pt x="57" y="28"/>
                  </a:lnTo>
                  <a:lnTo>
                    <a:pt x="47" y="37"/>
                  </a:lnTo>
                  <a:lnTo>
                    <a:pt x="37" y="47"/>
                  </a:lnTo>
                  <a:lnTo>
                    <a:pt x="28" y="58"/>
                  </a:lnTo>
                  <a:lnTo>
                    <a:pt x="20" y="70"/>
                  </a:lnTo>
                  <a:lnTo>
                    <a:pt x="13" y="82"/>
                  </a:lnTo>
                  <a:lnTo>
                    <a:pt x="8" y="95"/>
                  </a:lnTo>
                  <a:lnTo>
                    <a:pt x="5" y="107"/>
                  </a:lnTo>
                  <a:lnTo>
                    <a:pt x="2" y="120"/>
                  </a:lnTo>
                  <a:lnTo>
                    <a:pt x="0" y="134"/>
                  </a:lnTo>
                  <a:lnTo>
                    <a:pt x="0" y="147"/>
                  </a:lnTo>
                  <a:lnTo>
                    <a:pt x="2" y="160"/>
                  </a:lnTo>
                  <a:lnTo>
                    <a:pt x="4" y="173"/>
                  </a:lnTo>
                  <a:lnTo>
                    <a:pt x="7" y="185"/>
                  </a:lnTo>
                  <a:lnTo>
                    <a:pt x="13" y="197"/>
                  </a:lnTo>
                  <a:lnTo>
                    <a:pt x="19" y="209"/>
                  </a:lnTo>
                  <a:lnTo>
                    <a:pt x="26" y="220"/>
                  </a:lnTo>
                  <a:lnTo>
                    <a:pt x="35" y="230"/>
                  </a:lnTo>
                  <a:lnTo>
                    <a:pt x="45" y="240"/>
                  </a:lnTo>
                  <a:lnTo>
                    <a:pt x="56" y="249"/>
                  </a:lnTo>
                  <a:lnTo>
                    <a:pt x="67" y="256"/>
                  </a:lnTo>
                  <a:lnTo>
                    <a:pt x="79" y="262"/>
                  </a:lnTo>
                  <a:lnTo>
                    <a:pt x="92" y="267"/>
                  </a:lnTo>
                  <a:lnTo>
                    <a:pt x="105" y="270"/>
                  </a:lnTo>
                  <a:lnTo>
                    <a:pt x="118" y="272"/>
                  </a:lnTo>
                  <a:lnTo>
                    <a:pt x="131" y="273"/>
                  </a:lnTo>
                  <a:lnTo>
                    <a:pt x="144" y="273"/>
                  </a:lnTo>
                  <a:lnTo>
                    <a:pt x="157" y="271"/>
                  </a:lnTo>
                  <a:lnTo>
                    <a:pt x="171" y="268"/>
                  </a:lnTo>
                  <a:lnTo>
                    <a:pt x="184" y="264"/>
                  </a:lnTo>
                  <a:lnTo>
                    <a:pt x="197" y="259"/>
                  </a:lnTo>
                  <a:lnTo>
                    <a:pt x="209" y="253"/>
                  </a:lnTo>
                  <a:lnTo>
                    <a:pt x="220" y="245"/>
                  </a:lnTo>
                  <a:lnTo>
                    <a:pt x="231" y="236"/>
                  </a:lnTo>
                  <a:lnTo>
                    <a:pt x="241" y="22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86" name="Freeform 174"/>
            <p:cNvSpPr>
              <a:spLocks/>
            </p:cNvSpPr>
            <p:nvPr/>
          </p:nvSpPr>
          <p:spPr bwMode="auto">
            <a:xfrm>
              <a:off x="4685" y="1434"/>
              <a:ext cx="57" cy="20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19" y="10"/>
                </a:cxn>
                <a:cxn ang="0">
                  <a:pos x="28" y="21"/>
                </a:cxn>
                <a:cxn ang="0">
                  <a:pos x="36" y="33"/>
                </a:cxn>
                <a:cxn ang="0">
                  <a:pos x="43" y="45"/>
                </a:cxn>
                <a:cxn ang="0">
                  <a:pos x="48" y="57"/>
                </a:cxn>
                <a:cxn ang="0">
                  <a:pos x="52" y="71"/>
                </a:cxn>
                <a:cxn ang="0">
                  <a:pos x="54" y="84"/>
                </a:cxn>
                <a:cxn ang="0">
                  <a:pos x="56" y="98"/>
                </a:cxn>
                <a:cxn ang="0">
                  <a:pos x="56" y="112"/>
                </a:cxn>
                <a:cxn ang="0">
                  <a:pos x="54" y="126"/>
                </a:cxn>
                <a:cxn ang="0">
                  <a:pos x="52" y="140"/>
                </a:cxn>
                <a:cxn ang="0">
                  <a:pos x="48" y="153"/>
                </a:cxn>
                <a:cxn ang="0">
                  <a:pos x="42" y="166"/>
                </a:cxn>
                <a:cxn ang="0">
                  <a:pos x="36" y="179"/>
                </a:cxn>
                <a:cxn ang="0">
                  <a:pos x="28" y="191"/>
                </a:cxn>
                <a:cxn ang="0">
                  <a:pos x="19" y="202"/>
                </a:cxn>
                <a:cxn ang="0">
                  <a:pos x="8" y="194"/>
                </a:cxn>
                <a:cxn ang="0">
                  <a:pos x="17" y="183"/>
                </a:cxn>
                <a:cxn ang="0">
                  <a:pos x="24" y="172"/>
                </a:cxn>
                <a:cxn ang="0">
                  <a:pos x="31" y="160"/>
                </a:cxn>
                <a:cxn ang="0">
                  <a:pos x="35" y="148"/>
                </a:cxn>
                <a:cxn ang="0">
                  <a:pos x="39" y="136"/>
                </a:cxn>
                <a:cxn ang="0">
                  <a:pos x="42" y="123"/>
                </a:cxn>
                <a:cxn ang="0">
                  <a:pos x="43" y="111"/>
                </a:cxn>
                <a:cxn ang="0">
                  <a:pos x="43" y="99"/>
                </a:cxn>
                <a:cxn ang="0">
                  <a:pos x="42" y="87"/>
                </a:cxn>
                <a:cxn ang="0">
                  <a:pos x="39" y="74"/>
                </a:cxn>
                <a:cxn ang="0">
                  <a:pos x="35" y="62"/>
                </a:cxn>
                <a:cxn ang="0">
                  <a:pos x="31" y="50"/>
                </a:cxn>
                <a:cxn ang="0">
                  <a:pos x="25" y="39"/>
                </a:cxn>
                <a:cxn ang="0">
                  <a:pos x="18" y="29"/>
                </a:cxn>
                <a:cxn ang="0">
                  <a:pos x="9" y="19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9" y="0"/>
                </a:cxn>
              </a:cxnLst>
              <a:rect l="0" t="0" r="r" b="b"/>
              <a:pathLst>
                <a:path w="57" h="203">
                  <a:moveTo>
                    <a:pt x="9" y="0"/>
                  </a:moveTo>
                  <a:lnTo>
                    <a:pt x="9" y="0"/>
                  </a:lnTo>
                  <a:lnTo>
                    <a:pt x="19" y="10"/>
                  </a:lnTo>
                  <a:lnTo>
                    <a:pt x="28" y="21"/>
                  </a:lnTo>
                  <a:lnTo>
                    <a:pt x="36" y="33"/>
                  </a:lnTo>
                  <a:lnTo>
                    <a:pt x="43" y="45"/>
                  </a:lnTo>
                  <a:lnTo>
                    <a:pt x="48" y="57"/>
                  </a:lnTo>
                  <a:lnTo>
                    <a:pt x="52" y="71"/>
                  </a:lnTo>
                  <a:lnTo>
                    <a:pt x="54" y="84"/>
                  </a:lnTo>
                  <a:lnTo>
                    <a:pt x="56" y="98"/>
                  </a:lnTo>
                  <a:lnTo>
                    <a:pt x="56" y="112"/>
                  </a:lnTo>
                  <a:lnTo>
                    <a:pt x="54" y="126"/>
                  </a:lnTo>
                  <a:lnTo>
                    <a:pt x="52" y="140"/>
                  </a:lnTo>
                  <a:lnTo>
                    <a:pt x="48" y="153"/>
                  </a:lnTo>
                  <a:lnTo>
                    <a:pt x="42" y="166"/>
                  </a:lnTo>
                  <a:lnTo>
                    <a:pt x="36" y="179"/>
                  </a:lnTo>
                  <a:lnTo>
                    <a:pt x="28" y="191"/>
                  </a:lnTo>
                  <a:lnTo>
                    <a:pt x="19" y="202"/>
                  </a:lnTo>
                  <a:lnTo>
                    <a:pt x="8" y="194"/>
                  </a:lnTo>
                  <a:lnTo>
                    <a:pt x="17" y="183"/>
                  </a:lnTo>
                  <a:lnTo>
                    <a:pt x="24" y="172"/>
                  </a:lnTo>
                  <a:lnTo>
                    <a:pt x="31" y="160"/>
                  </a:lnTo>
                  <a:lnTo>
                    <a:pt x="35" y="148"/>
                  </a:lnTo>
                  <a:lnTo>
                    <a:pt x="39" y="136"/>
                  </a:lnTo>
                  <a:lnTo>
                    <a:pt x="42" y="123"/>
                  </a:lnTo>
                  <a:lnTo>
                    <a:pt x="43" y="111"/>
                  </a:lnTo>
                  <a:lnTo>
                    <a:pt x="43" y="99"/>
                  </a:lnTo>
                  <a:lnTo>
                    <a:pt x="42" y="87"/>
                  </a:lnTo>
                  <a:lnTo>
                    <a:pt x="39" y="74"/>
                  </a:lnTo>
                  <a:lnTo>
                    <a:pt x="35" y="62"/>
                  </a:lnTo>
                  <a:lnTo>
                    <a:pt x="31" y="50"/>
                  </a:lnTo>
                  <a:lnTo>
                    <a:pt x="25" y="39"/>
                  </a:lnTo>
                  <a:lnTo>
                    <a:pt x="18" y="29"/>
                  </a:lnTo>
                  <a:lnTo>
                    <a:pt x="9" y="19"/>
                  </a:lnTo>
                  <a:lnTo>
                    <a:pt x="0" y="10"/>
                  </a:lnTo>
                  <a:lnTo>
                    <a:pt x="9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87" name="Freeform 175"/>
            <p:cNvSpPr>
              <a:spLocks/>
            </p:cNvSpPr>
            <p:nvPr/>
          </p:nvSpPr>
          <p:spPr bwMode="auto">
            <a:xfrm>
              <a:off x="4489" y="1399"/>
              <a:ext cx="206" cy="59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0" y="50"/>
                </a:cxn>
                <a:cxn ang="0">
                  <a:pos x="10" y="39"/>
                </a:cxn>
                <a:cxn ang="0">
                  <a:pos x="21" y="30"/>
                </a:cxn>
                <a:cxn ang="0">
                  <a:pos x="33" y="23"/>
                </a:cxn>
                <a:cxn ang="0">
                  <a:pos x="46" y="15"/>
                </a:cxn>
                <a:cxn ang="0">
                  <a:pos x="59" y="10"/>
                </a:cxn>
                <a:cxn ang="0">
                  <a:pos x="73" y="5"/>
                </a:cxn>
                <a:cxn ang="0">
                  <a:pos x="86" y="3"/>
                </a:cxn>
                <a:cxn ang="0">
                  <a:pos x="100" y="1"/>
                </a:cxn>
                <a:cxn ang="0">
                  <a:pos x="114" y="0"/>
                </a:cxn>
                <a:cxn ang="0">
                  <a:pos x="129" y="1"/>
                </a:cxn>
                <a:cxn ang="0">
                  <a:pos x="142" y="4"/>
                </a:cxn>
                <a:cxn ang="0">
                  <a:pos x="156" y="7"/>
                </a:cxn>
                <a:cxn ang="0">
                  <a:pos x="169" y="12"/>
                </a:cxn>
                <a:cxn ang="0">
                  <a:pos x="181" y="18"/>
                </a:cxn>
                <a:cxn ang="0">
                  <a:pos x="193" y="26"/>
                </a:cxn>
                <a:cxn ang="0">
                  <a:pos x="205" y="35"/>
                </a:cxn>
                <a:cxn ang="0">
                  <a:pos x="196" y="45"/>
                </a:cxn>
                <a:cxn ang="0">
                  <a:pos x="185" y="37"/>
                </a:cxn>
                <a:cxn ang="0">
                  <a:pos x="174" y="30"/>
                </a:cxn>
                <a:cxn ang="0">
                  <a:pos x="163" y="24"/>
                </a:cxn>
                <a:cxn ang="0">
                  <a:pos x="151" y="20"/>
                </a:cxn>
                <a:cxn ang="0">
                  <a:pos x="139" y="16"/>
                </a:cxn>
                <a:cxn ang="0">
                  <a:pos x="127" y="14"/>
                </a:cxn>
                <a:cxn ang="0">
                  <a:pos x="114" y="13"/>
                </a:cxn>
                <a:cxn ang="0">
                  <a:pos x="101" y="14"/>
                </a:cxn>
                <a:cxn ang="0">
                  <a:pos x="89" y="15"/>
                </a:cxn>
                <a:cxn ang="0">
                  <a:pos x="77" y="18"/>
                </a:cxn>
                <a:cxn ang="0">
                  <a:pos x="64" y="22"/>
                </a:cxn>
                <a:cxn ang="0">
                  <a:pos x="52" y="27"/>
                </a:cxn>
                <a:cxn ang="0">
                  <a:pos x="40" y="33"/>
                </a:cxn>
                <a:cxn ang="0">
                  <a:pos x="29" y="41"/>
                </a:cxn>
                <a:cxn ang="0">
                  <a:pos x="20" y="49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0" y="50"/>
                </a:cxn>
              </a:cxnLst>
              <a:rect l="0" t="0" r="r" b="b"/>
              <a:pathLst>
                <a:path w="206" h="59">
                  <a:moveTo>
                    <a:pt x="0" y="50"/>
                  </a:moveTo>
                  <a:lnTo>
                    <a:pt x="0" y="50"/>
                  </a:lnTo>
                  <a:lnTo>
                    <a:pt x="10" y="39"/>
                  </a:lnTo>
                  <a:lnTo>
                    <a:pt x="21" y="30"/>
                  </a:lnTo>
                  <a:lnTo>
                    <a:pt x="33" y="23"/>
                  </a:lnTo>
                  <a:lnTo>
                    <a:pt x="46" y="15"/>
                  </a:lnTo>
                  <a:lnTo>
                    <a:pt x="59" y="10"/>
                  </a:lnTo>
                  <a:lnTo>
                    <a:pt x="73" y="5"/>
                  </a:lnTo>
                  <a:lnTo>
                    <a:pt x="86" y="3"/>
                  </a:lnTo>
                  <a:lnTo>
                    <a:pt x="100" y="1"/>
                  </a:lnTo>
                  <a:lnTo>
                    <a:pt x="114" y="0"/>
                  </a:lnTo>
                  <a:lnTo>
                    <a:pt x="129" y="1"/>
                  </a:lnTo>
                  <a:lnTo>
                    <a:pt x="142" y="4"/>
                  </a:lnTo>
                  <a:lnTo>
                    <a:pt x="156" y="7"/>
                  </a:lnTo>
                  <a:lnTo>
                    <a:pt x="169" y="12"/>
                  </a:lnTo>
                  <a:lnTo>
                    <a:pt x="181" y="18"/>
                  </a:lnTo>
                  <a:lnTo>
                    <a:pt x="193" y="26"/>
                  </a:lnTo>
                  <a:lnTo>
                    <a:pt x="205" y="35"/>
                  </a:lnTo>
                  <a:lnTo>
                    <a:pt x="196" y="45"/>
                  </a:lnTo>
                  <a:lnTo>
                    <a:pt x="185" y="37"/>
                  </a:lnTo>
                  <a:lnTo>
                    <a:pt x="174" y="30"/>
                  </a:lnTo>
                  <a:lnTo>
                    <a:pt x="163" y="24"/>
                  </a:lnTo>
                  <a:lnTo>
                    <a:pt x="151" y="20"/>
                  </a:lnTo>
                  <a:lnTo>
                    <a:pt x="139" y="16"/>
                  </a:lnTo>
                  <a:lnTo>
                    <a:pt x="127" y="14"/>
                  </a:lnTo>
                  <a:lnTo>
                    <a:pt x="114" y="13"/>
                  </a:lnTo>
                  <a:lnTo>
                    <a:pt x="101" y="14"/>
                  </a:lnTo>
                  <a:lnTo>
                    <a:pt x="89" y="15"/>
                  </a:lnTo>
                  <a:lnTo>
                    <a:pt x="77" y="18"/>
                  </a:lnTo>
                  <a:lnTo>
                    <a:pt x="64" y="22"/>
                  </a:lnTo>
                  <a:lnTo>
                    <a:pt x="52" y="27"/>
                  </a:lnTo>
                  <a:lnTo>
                    <a:pt x="40" y="33"/>
                  </a:lnTo>
                  <a:lnTo>
                    <a:pt x="29" y="41"/>
                  </a:lnTo>
                  <a:lnTo>
                    <a:pt x="20" y="49"/>
                  </a:lnTo>
                  <a:lnTo>
                    <a:pt x="10" y="58"/>
                  </a:lnTo>
                  <a:lnTo>
                    <a:pt x="0" y="5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88" name="Freeform 176"/>
            <p:cNvSpPr>
              <a:spLocks/>
            </p:cNvSpPr>
            <p:nvPr/>
          </p:nvSpPr>
          <p:spPr bwMode="auto">
            <a:xfrm>
              <a:off x="4451" y="1449"/>
              <a:ext cx="56" cy="203"/>
            </a:xfrm>
            <a:custGeom>
              <a:avLst/>
              <a:gdLst/>
              <a:ahLst/>
              <a:cxnLst>
                <a:cxn ang="0">
                  <a:pos x="46" y="202"/>
                </a:cxn>
                <a:cxn ang="0">
                  <a:pos x="46" y="202"/>
                </a:cxn>
                <a:cxn ang="0">
                  <a:pos x="36" y="191"/>
                </a:cxn>
                <a:cxn ang="0">
                  <a:pos x="27" y="181"/>
                </a:cxn>
                <a:cxn ang="0">
                  <a:pos x="19" y="169"/>
                </a:cxn>
                <a:cxn ang="0">
                  <a:pos x="13" y="157"/>
                </a:cxn>
                <a:cxn ang="0">
                  <a:pos x="7" y="145"/>
                </a:cxn>
                <a:cxn ang="0">
                  <a:pos x="4" y="131"/>
                </a:cxn>
                <a:cxn ang="0">
                  <a:pos x="1" y="117"/>
                </a:cxn>
                <a:cxn ang="0">
                  <a:pos x="0" y="104"/>
                </a:cxn>
                <a:cxn ang="0">
                  <a:pos x="0" y="91"/>
                </a:cxn>
                <a:cxn ang="0">
                  <a:pos x="1" y="76"/>
                </a:cxn>
                <a:cxn ang="0">
                  <a:pos x="4" y="62"/>
                </a:cxn>
                <a:cxn ang="0">
                  <a:pos x="8" y="49"/>
                </a:cxn>
                <a:cxn ang="0">
                  <a:pos x="13" y="36"/>
                </a:cxn>
                <a:cxn ang="0">
                  <a:pos x="20" y="23"/>
                </a:cxn>
                <a:cxn ang="0">
                  <a:pos x="28" y="11"/>
                </a:cxn>
                <a:cxn ang="0">
                  <a:pos x="38" y="0"/>
                </a:cxn>
                <a:cxn ang="0">
                  <a:pos x="48" y="8"/>
                </a:cxn>
                <a:cxn ang="0">
                  <a:pos x="39" y="19"/>
                </a:cxn>
                <a:cxn ang="0">
                  <a:pos x="32" y="30"/>
                </a:cxn>
                <a:cxn ang="0">
                  <a:pos x="25" y="42"/>
                </a:cxn>
                <a:cxn ang="0">
                  <a:pos x="20" y="54"/>
                </a:cxn>
                <a:cxn ang="0">
                  <a:pos x="17" y="66"/>
                </a:cxn>
                <a:cxn ang="0">
                  <a:pos x="14" y="79"/>
                </a:cxn>
                <a:cxn ang="0">
                  <a:pos x="13" y="91"/>
                </a:cxn>
                <a:cxn ang="0">
                  <a:pos x="13" y="103"/>
                </a:cxn>
                <a:cxn ang="0">
                  <a:pos x="14" y="116"/>
                </a:cxn>
                <a:cxn ang="0">
                  <a:pos x="16" y="129"/>
                </a:cxn>
                <a:cxn ang="0">
                  <a:pos x="20" y="140"/>
                </a:cxn>
                <a:cxn ang="0">
                  <a:pos x="24" y="152"/>
                </a:cxn>
                <a:cxn ang="0">
                  <a:pos x="31" y="163"/>
                </a:cxn>
                <a:cxn ang="0">
                  <a:pos x="38" y="173"/>
                </a:cxn>
                <a:cxn ang="0">
                  <a:pos x="46" y="183"/>
                </a:cxn>
                <a:cxn ang="0">
                  <a:pos x="55" y="192"/>
                </a:cxn>
                <a:cxn ang="0">
                  <a:pos x="55" y="192"/>
                </a:cxn>
                <a:cxn ang="0">
                  <a:pos x="46" y="202"/>
                </a:cxn>
              </a:cxnLst>
              <a:rect l="0" t="0" r="r" b="b"/>
              <a:pathLst>
                <a:path w="56" h="203">
                  <a:moveTo>
                    <a:pt x="46" y="202"/>
                  </a:moveTo>
                  <a:lnTo>
                    <a:pt x="46" y="202"/>
                  </a:lnTo>
                  <a:lnTo>
                    <a:pt x="36" y="191"/>
                  </a:lnTo>
                  <a:lnTo>
                    <a:pt x="27" y="181"/>
                  </a:lnTo>
                  <a:lnTo>
                    <a:pt x="19" y="169"/>
                  </a:lnTo>
                  <a:lnTo>
                    <a:pt x="13" y="157"/>
                  </a:lnTo>
                  <a:lnTo>
                    <a:pt x="7" y="145"/>
                  </a:lnTo>
                  <a:lnTo>
                    <a:pt x="4" y="131"/>
                  </a:lnTo>
                  <a:lnTo>
                    <a:pt x="1" y="117"/>
                  </a:lnTo>
                  <a:lnTo>
                    <a:pt x="0" y="104"/>
                  </a:lnTo>
                  <a:lnTo>
                    <a:pt x="0" y="91"/>
                  </a:lnTo>
                  <a:lnTo>
                    <a:pt x="1" y="76"/>
                  </a:lnTo>
                  <a:lnTo>
                    <a:pt x="4" y="62"/>
                  </a:lnTo>
                  <a:lnTo>
                    <a:pt x="8" y="49"/>
                  </a:lnTo>
                  <a:lnTo>
                    <a:pt x="13" y="36"/>
                  </a:lnTo>
                  <a:lnTo>
                    <a:pt x="20" y="23"/>
                  </a:lnTo>
                  <a:lnTo>
                    <a:pt x="28" y="11"/>
                  </a:lnTo>
                  <a:lnTo>
                    <a:pt x="38" y="0"/>
                  </a:lnTo>
                  <a:lnTo>
                    <a:pt x="48" y="8"/>
                  </a:lnTo>
                  <a:lnTo>
                    <a:pt x="39" y="19"/>
                  </a:lnTo>
                  <a:lnTo>
                    <a:pt x="32" y="30"/>
                  </a:lnTo>
                  <a:lnTo>
                    <a:pt x="25" y="42"/>
                  </a:lnTo>
                  <a:lnTo>
                    <a:pt x="20" y="54"/>
                  </a:lnTo>
                  <a:lnTo>
                    <a:pt x="17" y="66"/>
                  </a:lnTo>
                  <a:lnTo>
                    <a:pt x="14" y="79"/>
                  </a:lnTo>
                  <a:lnTo>
                    <a:pt x="13" y="91"/>
                  </a:lnTo>
                  <a:lnTo>
                    <a:pt x="13" y="103"/>
                  </a:lnTo>
                  <a:lnTo>
                    <a:pt x="14" y="116"/>
                  </a:lnTo>
                  <a:lnTo>
                    <a:pt x="16" y="129"/>
                  </a:lnTo>
                  <a:lnTo>
                    <a:pt x="20" y="140"/>
                  </a:lnTo>
                  <a:lnTo>
                    <a:pt x="24" y="152"/>
                  </a:lnTo>
                  <a:lnTo>
                    <a:pt x="31" y="163"/>
                  </a:lnTo>
                  <a:lnTo>
                    <a:pt x="38" y="173"/>
                  </a:lnTo>
                  <a:lnTo>
                    <a:pt x="46" y="183"/>
                  </a:lnTo>
                  <a:lnTo>
                    <a:pt x="55" y="192"/>
                  </a:lnTo>
                  <a:lnTo>
                    <a:pt x="46" y="20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89" name="Freeform 177"/>
            <p:cNvSpPr>
              <a:spLocks/>
            </p:cNvSpPr>
            <p:nvPr/>
          </p:nvSpPr>
          <p:spPr bwMode="auto">
            <a:xfrm>
              <a:off x="4497" y="1628"/>
              <a:ext cx="208" cy="58"/>
            </a:xfrm>
            <a:custGeom>
              <a:avLst/>
              <a:gdLst/>
              <a:ahLst/>
              <a:cxnLst>
                <a:cxn ang="0">
                  <a:pos x="207" y="8"/>
                </a:cxn>
                <a:cxn ang="0">
                  <a:pos x="207" y="8"/>
                </a:cxn>
                <a:cxn ang="0">
                  <a:pos x="196" y="19"/>
                </a:cxn>
                <a:cxn ang="0">
                  <a:pos x="184" y="28"/>
                </a:cxn>
                <a:cxn ang="0">
                  <a:pos x="172" y="36"/>
                </a:cxn>
                <a:cxn ang="0">
                  <a:pos x="159" y="43"/>
                </a:cxn>
                <a:cxn ang="0">
                  <a:pos x="146" y="49"/>
                </a:cxn>
                <a:cxn ang="0">
                  <a:pos x="132" y="53"/>
                </a:cxn>
                <a:cxn ang="0">
                  <a:pos x="119" y="55"/>
                </a:cxn>
                <a:cxn ang="0">
                  <a:pos x="105" y="57"/>
                </a:cxn>
                <a:cxn ang="0">
                  <a:pos x="91" y="57"/>
                </a:cxn>
                <a:cxn ang="0">
                  <a:pos x="77" y="57"/>
                </a:cxn>
                <a:cxn ang="0">
                  <a:pos x="63" y="54"/>
                </a:cxn>
                <a:cxn ang="0">
                  <a:pos x="50" y="51"/>
                </a:cxn>
                <a:cxn ang="0">
                  <a:pos x="36" y="46"/>
                </a:cxn>
                <a:cxn ang="0">
                  <a:pos x="24" y="39"/>
                </a:cxn>
                <a:cxn ang="0">
                  <a:pos x="12" y="32"/>
                </a:cxn>
                <a:cxn ang="0">
                  <a:pos x="0" y="23"/>
                </a:cxn>
                <a:cxn ang="0">
                  <a:pos x="9" y="13"/>
                </a:cxn>
                <a:cxn ang="0">
                  <a:pos x="20" y="21"/>
                </a:cxn>
                <a:cxn ang="0">
                  <a:pos x="31" y="28"/>
                </a:cxn>
                <a:cxn ang="0">
                  <a:pos x="42" y="34"/>
                </a:cxn>
                <a:cxn ang="0">
                  <a:pos x="54" y="38"/>
                </a:cxn>
                <a:cxn ang="0">
                  <a:pos x="66" y="42"/>
                </a:cxn>
                <a:cxn ang="0">
                  <a:pos x="78" y="44"/>
                </a:cxn>
                <a:cxn ang="0">
                  <a:pos x="91" y="45"/>
                </a:cxn>
                <a:cxn ang="0">
                  <a:pos x="104" y="45"/>
                </a:cxn>
                <a:cxn ang="0">
                  <a:pos x="116" y="43"/>
                </a:cxn>
                <a:cxn ang="0">
                  <a:pos x="129" y="40"/>
                </a:cxn>
                <a:cxn ang="0">
                  <a:pos x="142" y="36"/>
                </a:cxn>
                <a:cxn ang="0">
                  <a:pos x="154" y="31"/>
                </a:cxn>
                <a:cxn ang="0">
                  <a:pos x="165" y="26"/>
                </a:cxn>
                <a:cxn ang="0">
                  <a:pos x="176" y="17"/>
                </a:cxn>
                <a:cxn ang="0">
                  <a:pos x="186" y="9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207" y="8"/>
                </a:cxn>
              </a:cxnLst>
              <a:rect l="0" t="0" r="r" b="b"/>
              <a:pathLst>
                <a:path w="208" h="58">
                  <a:moveTo>
                    <a:pt x="207" y="8"/>
                  </a:moveTo>
                  <a:lnTo>
                    <a:pt x="207" y="8"/>
                  </a:lnTo>
                  <a:lnTo>
                    <a:pt x="196" y="19"/>
                  </a:lnTo>
                  <a:lnTo>
                    <a:pt x="184" y="28"/>
                  </a:lnTo>
                  <a:lnTo>
                    <a:pt x="172" y="36"/>
                  </a:lnTo>
                  <a:lnTo>
                    <a:pt x="159" y="43"/>
                  </a:lnTo>
                  <a:lnTo>
                    <a:pt x="146" y="49"/>
                  </a:lnTo>
                  <a:lnTo>
                    <a:pt x="132" y="53"/>
                  </a:lnTo>
                  <a:lnTo>
                    <a:pt x="119" y="55"/>
                  </a:lnTo>
                  <a:lnTo>
                    <a:pt x="105" y="57"/>
                  </a:lnTo>
                  <a:lnTo>
                    <a:pt x="91" y="57"/>
                  </a:lnTo>
                  <a:lnTo>
                    <a:pt x="77" y="57"/>
                  </a:lnTo>
                  <a:lnTo>
                    <a:pt x="63" y="54"/>
                  </a:lnTo>
                  <a:lnTo>
                    <a:pt x="50" y="51"/>
                  </a:lnTo>
                  <a:lnTo>
                    <a:pt x="36" y="46"/>
                  </a:lnTo>
                  <a:lnTo>
                    <a:pt x="24" y="39"/>
                  </a:lnTo>
                  <a:lnTo>
                    <a:pt x="12" y="32"/>
                  </a:lnTo>
                  <a:lnTo>
                    <a:pt x="0" y="23"/>
                  </a:lnTo>
                  <a:lnTo>
                    <a:pt x="9" y="13"/>
                  </a:lnTo>
                  <a:lnTo>
                    <a:pt x="20" y="21"/>
                  </a:lnTo>
                  <a:lnTo>
                    <a:pt x="31" y="28"/>
                  </a:lnTo>
                  <a:lnTo>
                    <a:pt x="42" y="34"/>
                  </a:lnTo>
                  <a:lnTo>
                    <a:pt x="54" y="38"/>
                  </a:lnTo>
                  <a:lnTo>
                    <a:pt x="66" y="42"/>
                  </a:lnTo>
                  <a:lnTo>
                    <a:pt x="78" y="44"/>
                  </a:lnTo>
                  <a:lnTo>
                    <a:pt x="91" y="45"/>
                  </a:lnTo>
                  <a:lnTo>
                    <a:pt x="104" y="45"/>
                  </a:lnTo>
                  <a:lnTo>
                    <a:pt x="116" y="43"/>
                  </a:lnTo>
                  <a:lnTo>
                    <a:pt x="129" y="40"/>
                  </a:lnTo>
                  <a:lnTo>
                    <a:pt x="142" y="36"/>
                  </a:lnTo>
                  <a:lnTo>
                    <a:pt x="154" y="31"/>
                  </a:lnTo>
                  <a:lnTo>
                    <a:pt x="165" y="26"/>
                  </a:lnTo>
                  <a:lnTo>
                    <a:pt x="176" y="17"/>
                  </a:lnTo>
                  <a:lnTo>
                    <a:pt x="186" y="9"/>
                  </a:lnTo>
                  <a:lnTo>
                    <a:pt x="196" y="0"/>
                  </a:lnTo>
                  <a:lnTo>
                    <a:pt x="207" y="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90" name="Freeform 178"/>
            <p:cNvSpPr>
              <a:spLocks/>
            </p:cNvSpPr>
            <p:nvPr/>
          </p:nvSpPr>
          <p:spPr bwMode="auto">
            <a:xfrm>
              <a:off x="1636" y="1670"/>
              <a:ext cx="239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5" y="111"/>
                </a:cxn>
                <a:cxn ang="0">
                  <a:pos x="238" y="15"/>
                </a:cxn>
                <a:cxn ang="0">
                  <a:pos x="233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9" h="112">
                  <a:moveTo>
                    <a:pt x="3" y="103"/>
                  </a:moveTo>
                  <a:lnTo>
                    <a:pt x="5" y="111"/>
                  </a:lnTo>
                  <a:lnTo>
                    <a:pt x="238" y="15"/>
                  </a:lnTo>
                  <a:lnTo>
                    <a:pt x="233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91" name="Freeform 179"/>
            <p:cNvSpPr>
              <a:spLocks/>
            </p:cNvSpPr>
            <p:nvPr/>
          </p:nvSpPr>
          <p:spPr bwMode="auto">
            <a:xfrm>
              <a:off x="1536" y="1538"/>
              <a:ext cx="111" cy="239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0" y="6"/>
                </a:cxn>
                <a:cxn ang="0">
                  <a:pos x="95" y="238"/>
                </a:cxn>
                <a:cxn ang="0">
                  <a:pos x="110" y="232"/>
                </a:cxn>
                <a:cxn ang="0">
                  <a:pos x="15" y="0"/>
                </a:cxn>
                <a:cxn ang="0">
                  <a:pos x="8" y="3"/>
                </a:cxn>
              </a:cxnLst>
              <a:rect l="0" t="0" r="r" b="b"/>
              <a:pathLst>
                <a:path w="111" h="239">
                  <a:moveTo>
                    <a:pt x="8" y="3"/>
                  </a:moveTo>
                  <a:lnTo>
                    <a:pt x="0" y="6"/>
                  </a:lnTo>
                  <a:lnTo>
                    <a:pt x="95" y="238"/>
                  </a:lnTo>
                  <a:lnTo>
                    <a:pt x="110" y="232"/>
                  </a:lnTo>
                  <a:lnTo>
                    <a:pt x="15" y="0"/>
                  </a:lnTo>
                  <a:lnTo>
                    <a:pt x="8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92" name="Freeform 180"/>
            <p:cNvSpPr>
              <a:spLocks/>
            </p:cNvSpPr>
            <p:nvPr/>
          </p:nvSpPr>
          <p:spPr bwMode="auto">
            <a:xfrm>
              <a:off x="1636" y="1670"/>
              <a:ext cx="239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5" y="111"/>
                </a:cxn>
                <a:cxn ang="0">
                  <a:pos x="238" y="15"/>
                </a:cxn>
                <a:cxn ang="0">
                  <a:pos x="233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9" h="112">
                  <a:moveTo>
                    <a:pt x="3" y="103"/>
                  </a:moveTo>
                  <a:lnTo>
                    <a:pt x="5" y="111"/>
                  </a:lnTo>
                  <a:lnTo>
                    <a:pt x="238" y="15"/>
                  </a:lnTo>
                  <a:lnTo>
                    <a:pt x="233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93" name="Freeform 181"/>
            <p:cNvSpPr>
              <a:spLocks/>
            </p:cNvSpPr>
            <p:nvPr/>
          </p:nvSpPr>
          <p:spPr bwMode="auto">
            <a:xfrm>
              <a:off x="1536" y="1538"/>
              <a:ext cx="111" cy="239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0" y="6"/>
                </a:cxn>
                <a:cxn ang="0">
                  <a:pos x="95" y="238"/>
                </a:cxn>
                <a:cxn ang="0">
                  <a:pos x="110" y="232"/>
                </a:cxn>
                <a:cxn ang="0">
                  <a:pos x="15" y="0"/>
                </a:cxn>
                <a:cxn ang="0">
                  <a:pos x="8" y="3"/>
                </a:cxn>
              </a:cxnLst>
              <a:rect l="0" t="0" r="r" b="b"/>
              <a:pathLst>
                <a:path w="111" h="239">
                  <a:moveTo>
                    <a:pt x="8" y="3"/>
                  </a:moveTo>
                  <a:lnTo>
                    <a:pt x="0" y="6"/>
                  </a:lnTo>
                  <a:lnTo>
                    <a:pt x="95" y="238"/>
                  </a:lnTo>
                  <a:lnTo>
                    <a:pt x="110" y="232"/>
                  </a:lnTo>
                  <a:lnTo>
                    <a:pt x="15" y="0"/>
                  </a:lnTo>
                  <a:lnTo>
                    <a:pt x="8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94" name="Freeform 182"/>
            <p:cNvSpPr>
              <a:spLocks/>
            </p:cNvSpPr>
            <p:nvPr/>
          </p:nvSpPr>
          <p:spPr bwMode="auto">
            <a:xfrm>
              <a:off x="1306" y="1541"/>
              <a:ext cx="239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6" y="111"/>
                </a:cxn>
                <a:cxn ang="0">
                  <a:pos x="238" y="15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9" h="112">
                  <a:moveTo>
                    <a:pt x="3" y="103"/>
                  </a:moveTo>
                  <a:lnTo>
                    <a:pt x="6" y="111"/>
                  </a:lnTo>
                  <a:lnTo>
                    <a:pt x="238" y="15"/>
                  </a:lnTo>
                  <a:lnTo>
                    <a:pt x="232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95" name="Freeform 183"/>
            <p:cNvSpPr>
              <a:spLocks/>
            </p:cNvSpPr>
            <p:nvPr/>
          </p:nvSpPr>
          <p:spPr bwMode="auto">
            <a:xfrm>
              <a:off x="1205" y="1409"/>
              <a:ext cx="112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7" y="238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2" h="239">
                  <a:moveTo>
                    <a:pt x="7" y="3"/>
                  </a:moveTo>
                  <a:lnTo>
                    <a:pt x="0" y="6"/>
                  </a:lnTo>
                  <a:lnTo>
                    <a:pt x="97" y="238"/>
                  </a:lnTo>
                  <a:lnTo>
                    <a:pt x="111" y="232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96" name="Freeform 184"/>
            <p:cNvSpPr>
              <a:spLocks/>
            </p:cNvSpPr>
            <p:nvPr/>
          </p:nvSpPr>
          <p:spPr bwMode="auto">
            <a:xfrm>
              <a:off x="2289" y="1926"/>
              <a:ext cx="240" cy="112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1"/>
                </a:cxn>
                <a:cxn ang="0">
                  <a:pos x="239" y="15"/>
                </a:cxn>
                <a:cxn ang="0">
                  <a:pos x="233" y="0"/>
                </a:cxn>
                <a:cxn ang="0">
                  <a:pos x="0" y="96"/>
                </a:cxn>
                <a:cxn ang="0">
                  <a:pos x="3" y="104"/>
                </a:cxn>
              </a:cxnLst>
              <a:rect l="0" t="0" r="r" b="b"/>
              <a:pathLst>
                <a:path w="240" h="112">
                  <a:moveTo>
                    <a:pt x="3" y="104"/>
                  </a:moveTo>
                  <a:lnTo>
                    <a:pt x="6" y="111"/>
                  </a:lnTo>
                  <a:lnTo>
                    <a:pt x="239" y="15"/>
                  </a:lnTo>
                  <a:lnTo>
                    <a:pt x="233" y="0"/>
                  </a:lnTo>
                  <a:lnTo>
                    <a:pt x="0" y="96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97" name="Freeform 185"/>
            <p:cNvSpPr>
              <a:spLocks/>
            </p:cNvSpPr>
            <p:nvPr/>
          </p:nvSpPr>
          <p:spPr bwMode="auto">
            <a:xfrm>
              <a:off x="2190" y="1795"/>
              <a:ext cx="111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5" y="238"/>
                </a:cxn>
                <a:cxn ang="0">
                  <a:pos x="110" y="232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1" h="239">
                  <a:moveTo>
                    <a:pt x="7" y="3"/>
                  </a:moveTo>
                  <a:lnTo>
                    <a:pt x="0" y="6"/>
                  </a:lnTo>
                  <a:lnTo>
                    <a:pt x="95" y="238"/>
                  </a:lnTo>
                  <a:lnTo>
                    <a:pt x="110" y="232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98" name="Freeform 186"/>
            <p:cNvSpPr>
              <a:spLocks/>
            </p:cNvSpPr>
            <p:nvPr/>
          </p:nvSpPr>
          <p:spPr bwMode="auto">
            <a:xfrm>
              <a:off x="2289" y="1926"/>
              <a:ext cx="240" cy="112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1"/>
                </a:cxn>
                <a:cxn ang="0">
                  <a:pos x="239" y="15"/>
                </a:cxn>
                <a:cxn ang="0">
                  <a:pos x="233" y="0"/>
                </a:cxn>
                <a:cxn ang="0">
                  <a:pos x="0" y="96"/>
                </a:cxn>
                <a:cxn ang="0">
                  <a:pos x="3" y="104"/>
                </a:cxn>
              </a:cxnLst>
              <a:rect l="0" t="0" r="r" b="b"/>
              <a:pathLst>
                <a:path w="240" h="112">
                  <a:moveTo>
                    <a:pt x="3" y="104"/>
                  </a:moveTo>
                  <a:lnTo>
                    <a:pt x="6" y="111"/>
                  </a:lnTo>
                  <a:lnTo>
                    <a:pt x="239" y="15"/>
                  </a:lnTo>
                  <a:lnTo>
                    <a:pt x="233" y="0"/>
                  </a:lnTo>
                  <a:lnTo>
                    <a:pt x="0" y="96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299" name="Freeform 187"/>
            <p:cNvSpPr>
              <a:spLocks/>
            </p:cNvSpPr>
            <p:nvPr/>
          </p:nvSpPr>
          <p:spPr bwMode="auto">
            <a:xfrm>
              <a:off x="2190" y="1795"/>
              <a:ext cx="111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5" y="238"/>
                </a:cxn>
                <a:cxn ang="0">
                  <a:pos x="110" y="232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1" h="239">
                  <a:moveTo>
                    <a:pt x="7" y="3"/>
                  </a:moveTo>
                  <a:lnTo>
                    <a:pt x="0" y="6"/>
                  </a:lnTo>
                  <a:lnTo>
                    <a:pt x="95" y="238"/>
                  </a:lnTo>
                  <a:lnTo>
                    <a:pt x="110" y="232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00" name="Freeform 188"/>
            <p:cNvSpPr>
              <a:spLocks/>
            </p:cNvSpPr>
            <p:nvPr/>
          </p:nvSpPr>
          <p:spPr bwMode="auto">
            <a:xfrm>
              <a:off x="1960" y="1797"/>
              <a:ext cx="238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6" y="111"/>
                </a:cxn>
                <a:cxn ang="0">
                  <a:pos x="237" y="15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8" h="112">
                  <a:moveTo>
                    <a:pt x="3" y="103"/>
                  </a:moveTo>
                  <a:lnTo>
                    <a:pt x="6" y="111"/>
                  </a:lnTo>
                  <a:lnTo>
                    <a:pt x="237" y="15"/>
                  </a:lnTo>
                  <a:lnTo>
                    <a:pt x="232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01" name="Freeform 189"/>
            <p:cNvSpPr>
              <a:spLocks/>
            </p:cNvSpPr>
            <p:nvPr/>
          </p:nvSpPr>
          <p:spPr bwMode="auto">
            <a:xfrm>
              <a:off x="1859" y="1665"/>
              <a:ext cx="112" cy="239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8" y="3"/>
                </a:cxn>
              </a:cxnLst>
              <a:rect l="0" t="0" r="r" b="b"/>
              <a:pathLst>
                <a:path w="112" h="239">
                  <a:moveTo>
                    <a:pt x="8" y="3"/>
                  </a:moveTo>
                  <a:lnTo>
                    <a:pt x="0" y="6"/>
                  </a:lnTo>
                  <a:lnTo>
                    <a:pt x="96" y="238"/>
                  </a:lnTo>
                  <a:lnTo>
                    <a:pt x="111" y="232"/>
                  </a:lnTo>
                  <a:lnTo>
                    <a:pt x="15" y="0"/>
                  </a:lnTo>
                  <a:lnTo>
                    <a:pt x="8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02" name="Freeform 190"/>
            <p:cNvSpPr>
              <a:spLocks/>
            </p:cNvSpPr>
            <p:nvPr/>
          </p:nvSpPr>
          <p:spPr bwMode="auto">
            <a:xfrm>
              <a:off x="1008" y="1336"/>
              <a:ext cx="280" cy="271"/>
            </a:xfrm>
            <a:custGeom>
              <a:avLst/>
              <a:gdLst/>
              <a:ahLst/>
              <a:cxnLst>
                <a:cxn ang="0">
                  <a:pos x="115" y="1"/>
                </a:cxn>
                <a:cxn ang="0">
                  <a:pos x="89" y="8"/>
                </a:cxn>
                <a:cxn ang="0">
                  <a:pos x="64" y="20"/>
                </a:cxn>
                <a:cxn ang="0">
                  <a:pos x="43" y="35"/>
                </a:cxn>
                <a:cxn ang="0">
                  <a:pos x="26" y="55"/>
                </a:cxn>
                <a:cxn ang="0">
                  <a:pos x="12" y="77"/>
                </a:cxn>
                <a:cxn ang="0">
                  <a:pos x="3" y="102"/>
                </a:cxn>
                <a:cxn ang="0">
                  <a:pos x="0" y="129"/>
                </a:cxn>
                <a:cxn ang="0">
                  <a:pos x="1" y="156"/>
                </a:cxn>
                <a:cxn ang="0">
                  <a:pos x="8" y="182"/>
                </a:cxn>
                <a:cxn ang="0">
                  <a:pos x="21" y="206"/>
                </a:cxn>
                <a:cxn ang="0">
                  <a:pos x="37" y="227"/>
                </a:cxn>
                <a:cxn ang="0">
                  <a:pos x="58" y="244"/>
                </a:cxn>
                <a:cxn ang="0">
                  <a:pos x="81" y="258"/>
                </a:cxn>
                <a:cxn ang="0">
                  <a:pos x="107" y="266"/>
                </a:cxn>
                <a:cxn ang="0">
                  <a:pos x="134" y="270"/>
                </a:cxn>
                <a:cxn ang="0">
                  <a:pos x="163" y="269"/>
                </a:cxn>
                <a:cxn ang="0">
                  <a:pos x="189" y="262"/>
                </a:cxn>
                <a:cxn ang="0">
                  <a:pos x="214" y="251"/>
                </a:cxn>
                <a:cxn ang="0">
                  <a:pos x="235" y="235"/>
                </a:cxn>
                <a:cxn ang="0">
                  <a:pos x="253" y="216"/>
                </a:cxn>
                <a:cxn ang="0">
                  <a:pos x="266" y="194"/>
                </a:cxn>
                <a:cxn ang="0">
                  <a:pos x="275" y="169"/>
                </a:cxn>
                <a:cxn ang="0">
                  <a:pos x="279" y="143"/>
                </a:cxn>
                <a:cxn ang="0">
                  <a:pos x="277" y="115"/>
                </a:cxn>
                <a:cxn ang="0">
                  <a:pos x="270" y="89"/>
                </a:cxn>
                <a:cxn ang="0">
                  <a:pos x="258" y="65"/>
                </a:cxn>
                <a:cxn ang="0">
                  <a:pos x="241" y="44"/>
                </a:cxn>
                <a:cxn ang="0">
                  <a:pos x="221" y="27"/>
                </a:cxn>
                <a:cxn ang="0">
                  <a:pos x="197" y="13"/>
                </a:cxn>
                <a:cxn ang="0">
                  <a:pos x="172" y="4"/>
                </a:cxn>
                <a:cxn ang="0">
                  <a:pos x="144" y="0"/>
                </a:cxn>
              </a:cxnLst>
              <a:rect l="0" t="0" r="r" b="b"/>
              <a:pathLst>
                <a:path w="280" h="271">
                  <a:moveTo>
                    <a:pt x="130" y="0"/>
                  </a:moveTo>
                  <a:lnTo>
                    <a:pt x="115" y="1"/>
                  </a:lnTo>
                  <a:lnTo>
                    <a:pt x="101" y="4"/>
                  </a:lnTo>
                  <a:lnTo>
                    <a:pt x="89" y="8"/>
                  </a:lnTo>
                  <a:lnTo>
                    <a:pt x="76" y="13"/>
                  </a:lnTo>
                  <a:lnTo>
                    <a:pt x="64" y="20"/>
                  </a:lnTo>
                  <a:lnTo>
                    <a:pt x="53" y="27"/>
                  </a:lnTo>
                  <a:lnTo>
                    <a:pt x="43" y="35"/>
                  </a:lnTo>
                  <a:lnTo>
                    <a:pt x="34" y="44"/>
                  </a:lnTo>
                  <a:lnTo>
                    <a:pt x="26" y="55"/>
                  </a:lnTo>
                  <a:lnTo>
                    <a:pt x="18" y="66"/>
                  </a:lnTo>
                  <a:lnTo>
                    <a:pt x="12" y="77"/>
                  </a:lnTo>
                  <a:lnTo>
                    <a:pt x="7" y="89"/>
                  </a:lnTo>
                  <a:lnTo>
                    <a:pt x="3" y="102"/>
                  </a:lnTo>
                  <a:lnTo>
                    <a:pt x="1" y="115"/>
                  </a:lnTo>
                  <a:lnTo>
                    <a:pt x="0" y="129"/>
                  </a:lnTo>
                  <a:lnTo>
                    <a:pt x="0" y="143"/>
                  </a:lnTo>
                  <a:lnTo>
                    <a:pt x="1" y="156"/>
                  </a:lnTo>
                  <a:lnTo>
                    <a:pt x="4" y="170"/>
                  </a:lnTo>
                  <a:lnTo>
                    <a:pt x="8" y="182"/>
                  </a:lnTo>
                  <a:lnTo>
                    <a:pt x="14" y="194"/>
                  </a:lnTo>
                  <a:lnTo>
                    <a:pt x="21" y="206"/>
                  </a:lnTo>
                  <a:lnTo>
                    <a:pt x="28" y="217"/>
                  </a:lnTo>
                  <a:lnTo>
                    <a:pt x="37" y="227"/>
                  </a:lnTo>
                  <a:lnTo>
                    <a:pt x="47" y="236"/>
                  </a:lnTo>
                  <a:lnTo>
                    <a:pt x="58" y="244"/>
                  </a:lnTo>
                  <a:lnTo>
                    <a:pt x="69" y="251"/>
                  </a:lnTo>
                  <a:lnTo>
                    <a:pt x="81" y="258"/>
                  </a:lnTo>
                  <a:lnTo>
                    <a:pt x="93" y="262"/>
                  </a:lnTo>
                  <a:lnTo>
                    <a:pt x="107" y="266"/>
                  </a:lnTo>
                  <a:lnTo>
                    <a:pt x="120" y="269"/>
                  </a:lnTo>
                  <a:lnTo>
                    <a:pt x="134" y="270"/>
                  </a:lnTo>
                  <a:lnTo>
                    <a:pt x="149" y="270"/>
                  </a:lnTo>
                  <a:lnTo>
                    <a:pt x="163" y="269"/>
                  </a:lnTo>
                  <a:lnTo>
                    <a:pt x="176" y="266"/>
                  </a:lnTo>
                  <a:lnTo>
                    <a:pt x="189" y="262"/>
                  </a:lnTo>
                  <a:lnTo>
                    <a:pt x="202" y="257"/>
                  </a:lnTo>
                  <a:lnTo>
                    <a:pt x="214" y="251"/>
                  </a:lnTo>
                  <a:lnTo>
                    <a:pt x="225" y="244"/>
                  </a:lnTo>
                  <a:lnTo>
                    <a:pt x="235" y="235"/>
                  </a:lnTo>
                  <a:lnTo>
                    <a:pt x="245" y="226"/>
                  </a:lnTo>
                  <a:lnTo>
                    <a:pt x="253" y="216"/>
                  </a:lnTo>
                  <a:lnTo>
                    <a:pt x="260" y="205"/>
                  </a:lnTo>
                  <a:lnTo>
                    <a:pt x="266" y="194"/>
                  </a:lnTo>
                  <a:lnTo>
                    <a:pt x="272" y="182"/>
                  </a:lnTo>
                  <a:lnTo>
                    <a:pt x="275" y="169"/>
                  </a:lnTo>
                  <a:lnTo>
                    <a:pt x="278" y="156"/>
                  </a:lnTo>
                  <a:lnTo>
                    <a:pt x="279" y="143"/>
                  </a:lnTo>
                  <a:lnTo>
                    <a:pt x="279" y="129"/>
                  </a:lnTo>
                  <a:lnTo>
                    <a:pt x="277" y="115"/>
                  </a:lnTo>
                  <a:lnTo>
                    <a:pt x="274" y="102"/>
                  </a:lnTo>
                  <a:lnTo>
                    <a:pt x="270" y="89"/>
                  </a:lnTo>
                  <a:lnTo>
                    <a:pt x="264" y="77"/>
                  </a:lnTo>
                  <a:lnTo>
                    <a:pt x="258" y="65"/>
                  </a:lnTo>
                  <a:lnTo>
                    <a:pt x="250" y="55"/>
                  </a:lnTo>
                  <a:lnTo>
                    <a:pt x="241" y="44"/>
                  </a:lnTo>
                  <a:lnTo>
                    <a:pt x="231" y="35"/>
                  </a:lnTo>
                  <a:lnTo>
                    <a:pt x="221" y="27"/>
                  </a:lnTo>
                  <a:lnTo>
                    <a:pt x="210" y="20"/>
                  </a:lnTo>
                  <a:lnTo>
                    <a:pt x="197" y="13"/>
                  </a:lnTo>
                  <a:lnTo>
                    <a:pt x="185" y="8"/>
                  </a:lnTo>
                  <a:lnTo>
                    <a:pt x="172" y="4"/>
                  </a:lnTo>
                  <a:lnTo>
                    <a:pt x="158" y="1"/>
                  </a:lnTo>
                  <a:lnTo>
                    <a:pt x="144" y="0"/>
                  </a:lnTo>
                  <a:lnTo>
                    <a:pt x="13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03" name="Freeform 191"/>
            <p:cNvSpPr>
              <a:spLocks/>
            </p:cNvSpPr>
            <p:nvPr/>
          </p:nvSpPr>
          <p:spPr bwMode="auto">
            <a:xfrm>
              <a:off x="1001" y="1330"/>
              <a:ext cx="138" cy="150"/>
            </a:xfrm>
            <a:custGeom>
              <a:avLst/>
              <a:gdLst/>
              <a:ahLst/>
              <a:cxnLst>
                <a:cxn ang="0">
                  <a:pos x="0" y="149"/>
                </a:cxn>
                <a:cxn ang="0">
                  <a:pos x="0" y="149"/>
                </a:cxn>
                <a:cxn ang="0">
                  <a:pos x="0" y="134"/>
                </a:cxn>
                <a:cxn ang="0">
                  <a:pos x="1" y="120"/>
                </a:cxn>
                <a:cxn ang="0">
                  <a:pos x="4" y="106"/>
                </a:cxn>
                <a:cxn ang="0">
                  <a:pos x="8" y="93"/>
                </a:cxn>
                <a:cxn ang="0">
                  <a:pos x="13" y="80"/>
                </a:cxn>
                <a:cxn ang="0">
                  <a:pos x="19" y="68"/>
                </a:cxn>
                <a:cxn ang="0">
                  <a:pos x="27" y="57"/>
                </a:cxn>
                <a:cxn ang="0">
                  <a:pos x="36" y="46"/>
                </a:cxn>
                <a:cxn ang="0">
                  <a:pos x="46" y="37"/>
                </a:cxn>
                <a:cxn ang="0">
                  <a:pos x="56" y="28"/>
                </a:cxn>
                <a:cxn ang="0">
                  <a:pos x="68" y="20"/>
                </a:cxn>
                <a:cxn ang="0">
                  <a:pos x="80" y="14"/>
                </a:cxn>
                <a:cxn ang="0">
                  <a:pos x="94" y="8"/>
                </a:cxn>
                <a:cxn ang="0">
                  <a:pos x="107" y="4"/>
                </a:cxn>
                <a:cxn ang="0">
                  <a:pos x="121" y="1"/>
                </a:cxn>
                <a:cxn ang="0">
                  <a:pos x="136" y="0"/>
                </a:cxn>
                <a:cxn ang="0">
                  <a:pos x="137" y="12"/>
                </a:cxn>
                <a:cxn ang="0">
                  <a:pos x="123" y="14"/>
                </a:cxn>
                <a:cxn ang="0">
                  <a:pos x="110" y="16"/>
                </a:cxn>
                <a:cxn ang="0">
                  <a:pos x="98" y="20"/>
                </a:cxn>
                <a:cxn ang="0">
                  <a:pos x="86" y="25"/>
                </a:cxn>
                <a:cxn ang="0">
                  <a:pos x="75" y="31"/>
                </a:cxn>
                <a:cxn ang="0">
                  <a:pos x="64" y="38"/>
                </a:cxn>
                <a:cxn ang="0">
                  <a:pos x="55" y="46"/>
                </a:cxn>
                <a:cxn ang="0">
                  <a:pos x="45" y="55"/>
                </a:cxn>
                <a:cxn ang="0">
                  <a:pos x="38" y="65"/>
                </a:cxn>
                <a:cxn ang="0">
                  <a:pos x="31" y="75"/>
                </a:cxn>
                <a:cxn ang="0">
                  <a:pos x="24" y="86"/>
                </a:cxn>
                <a:cxn ang="0">
                  <a:pos x="20" y="97"/>
                </a:cxn>
                <a:cxn ang="0">
                  <a:pos x="16" y="110"/>
                </a:cxn>
                <a:cxn ang="0">
                  <a:pos x="14" y="122"/>
                </a:cxn>
                <a:cxn ang="0">
                  <a:pos x="13" y="135"/>
                </a:cxn>
                <a:cxn ang="0">
                  <a:pos x="13" y="148"/>
                </a:cxn>
                <a:cxn ang="0">
                  <a:pos x="13" y="148"/>
                </a:cxn>
                <a:cxn ang="0">
                  <a:pos x="0" y="149"/>
                </a:cxn>
              </a:cxnLst>
              <a:rect l="0" t="0" r="r" b="b"/>
              <a:pathLst>
                <a:path w="138" h="150">
                  <a:moveTo>
                    <a:pt x="0" y="149"/>
                  </a:moveTo>
                  <a:lnTo>
                    <a:pt x="0" y="149"/>
                  </a:lnTo>
                  <a:lnTo>
                    <a:pt x="0" y="134"/>
                  </a:lnTo>
                  <a:lnTo>
                    <a:pt x="1" y="120"/>
                  </a:lnTo>
                  <a:lnTo>
                    <a:pt x="4" y="106"/>
                  </a:lnTo>
                  <a:lnTo>
                    <a:pt x="8" y="93"/>
                  </a:lnTo>
                  <a:lnTo>
                    <a:pt x="13" y="80"/>
                  </a:lnTo>
                  <a:lnTo>
                    <a:pt x="19" y="68"/>
                  </a:lnTo>
                  <a:lnTo>
                    <a:pt x="27" y="57"/>
                  </a:lnTo>
                  <a:lnTo>
                    <a:pt x="36" y="46"/>
                  </a:lnTo>
                  <a:lnTo>
                    <a:pt x="46" y="37"/>
                  </a:lnTo>
                  <a:lnTo>
                    <a:pt x="56" y="28"/>
                  </a:lnTo>
                  <a:lnTo>
                    <a:pt x="68" y="20"/>
                  </a:lnTo>
                  <a:lnTo>
                    <a:pt x="80" y="14"/>
                  </a:lnTo>
                  <a:lnTo>
                    <a:pt x="94" y="8"/>
                  </a:lnTo>
                  <a:lnTo>
                    <a:pt x="107" y="4"/>
                  </a:lnTo>
                  <a:lnTo>
                    <a:pt x="121" y="1"/>
                  </a:lnTo>
                  <a:lnTo>
                    <a:pt x="136" y="0"/>
                  </a:lnTo>
                  <a:lnTo>
                    <a:pt x="137" y="12"/>
                  </a:lnTo>
                  <a:lnTo>
                    <a:pt x="123" y="14"/>
                  </a:lnTo>
                  <a:lnTo>
                    <a:pt x="110" y="16"/>
                  </a:lnTo>
                  <a:lnTo>
                    <a:pt x="98" y="20"/>
                  </a:lnTo>
                  <a:lnTo>
                    <a:pt x="86" y="25"/>
                  </a:lnTo>
                  <a:lnTo>
                    <a:pt x="75" y="31"/>
                  </a:lnTo>
                  <a:lnTo>
                    <a:pt x="64" y="38"/>
                  </a:lnTo>
                  <a:lnTo>
                    <a:pt x="55" y="46"/>
                  </a:lnTo>
                  <a:lnTo>
                    <a:pt x="45" y="55"/>
                  </a:lnTo>
                  <a:lnTo>
                    <a:pt x="38" y="65"/>
                  </a:lnTo>
                  <a:lnTo>
                    <a:pt x="31" y="75"/>
                  </a:lnTo>
                  <a:lnTo>
                    <a:pt x="24" y="86"/>
                  </a:lnTo>
                  <a:lnTo>
                    <a:pt x="20" y="97"/>
                  </a:lnTo>
                  <a:lnTo>
                    <a:pt x="16" y="110"/>
                  </a:lnTo>
                  <a:lnTo>
                    <a:pt x="14" y="122"/>
                  </a:lnTo>
                  <a:lnTo>
                    <a:pt x="13" y="135"/>
                  </a:lnTo>
                  <a:lnTo>
                    <a:pt x="13" y="148"/>
                  </a:lnTo>
                  <a:lnTo>
                    <a:pt x="0" y="14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04" name="Freeform 192"/>
            <p:cNvSpPr>
              <a:spLocks/>
            </p:cNvSpPr>
            <p:nvPr/>
          </p:nvSpPr>
          <p:spPr bwMode="auto">
            <a:xfrm>
              <a:off x="1001" y="1478"/>
              <a:ext cx="157" cy="136"/>
            </a:xfrm>
            <a:custGeom>
              <a:avLst/>
              <a:gdLst/>
              <a:ahLst/>
              <a:cxnLst>
                <a:cxn ang="0">
                  <a:pos x="156" y="135"/>
                </a:cxn>
                <a:cxn ang="0">
                  <a:pos x="156" y="135"/>
                </a:cxn>
                <a:cxn ang="0">
                  <a:pos x="141" y="135"/>
                </a:cxn>
                <a:cxn ang="0">
                  <a:pos x="127" y="134"/>
                </a:cxn>
                <a:cxn ang="0">
                  <a:pos x="112" y="131"/>
                </a:cxn>
                <a:cxn ang="0">
                  <a:pos x="99" y="127"/>
                </a:cxn>
                <a:cxn ang="0">
                  <a:pos x="85" y="121"/>
                </a:cxn>
                <a:cxn ang="0">
                  <a:pos x="72" y="115"/>
                </a:cxn>
                <a:cxn ang="0">
                  <a:pos x="61" y="107"/>
                </a:cxn>
                <a:cxn ang="0">
                  <a:pos x="50" y="99"/>
                </a:cxn>
                <a:cxn ang="0">
                  <a:pos x="39" y="89"/>
                </a:cxn>
                <a:cxn ang="0">
                  <a:pos x="30" y="79"/>
                </a:cxn>
                <a:cxn ang="0">
                  <a:pos x="23" y="67"/>
                </a:cxn>
                <a:cxn ang="0">
                  <a:pos x="15" y="55"/>
                </a:cxn>
                <a:cxn ang="0">
                  <a:pos x="10" y="43"/>
                </a:cxn>
                <a:cxn ang="0">
                  <a:pos x="5" y="29"/>
                </a:cxn>
                <a:cxn ang="0">
                  <a:pos x="2" y="16"/>
                </a:cxn>
                <a:cxn ang="0">
                  <a:pos x="0" y="1"/>
                </a:cxn>
                <a:cxn ang="0">
                  <a:pos x="13" y="0"/>
                </a:cxn>
                <a:cxn ang="0">
                  <a:pos x="15" y="13"/>
                </a:cxn>
                <a:cxn ang="0">
                  <a:pos x="18" y="26"/>
                </a:cxn>
                <a:cxn ang="0">
                  <a:pos x="21" y="38"/>
                </a:cxn>
                <a:cxn ang="0">
                  <a:pos x="27" y="50"/>
                </a:cxn>
                <a:cxn ang="0">
                  <a:pos x="33" y="60"/>
                </a:cxn>
                <a:cxn ang="0">
                  <a:pos x="41" y="71"/>
                </a:cxn>
                <a:cxn ang="0">
                  <a:pos x="49" y="80"/>
                </a:cxn>
                <a:cxn ang="0">
                  <a:pos x="58" y="89"/>
                </a:cxn>
                <a:cxn ang="0">
                  <a:pos x="68" y="97"/>
                </a:cxn>
                <a:cxn ang="0">
                  <a:pos x="79" y="104"/>
                </a:cxn>
                <a:cxn ang="0">
                  <a:pos x="90" y="110"/>
                </a:cxn>
                <a:cxn ang="0">
                  <a:pos x="102" y="114"/>
                </a:cxn>
                <a:cxn ang="0">
                  <a:pos x="115" y="118"/>
                </a:cxn>
                <a:cxn ang="0">
                  <a:pos x="128" y="121"/>
                </a:cxn>
                <a:cxn ang="0">
                  <a:pos x="141" y="122"/>
                </a:cxn>
                <a:cxn ang="0">
                  <a:pos x="155" y="122"/>
                </a:cxn>
                <a:cxn ang="0">
                  <a:pos x="155" y="122"/>
                </a:cxn>
                <a:cxn ang="0">
                  <a:pos x="156" y="135"/>
                </a:cxn>
              </a:cxnLst>
              <a:rect l="0" t="0" r="r" b="b"/>
              <a:pathLst>
                <a:path w="157" h="136">
                  <a:moveTo>
                    <a:pt x="156" y="135"/>
                  </a:moveTo>
                  <a:lnTo>
                    <a:pt x="156" y="135"/>
                  </a:lnTo>
                  <a:lnTo>
                    <a:pt x="141" y="135"/>
                  </a:lnTo>
                  <a:lnTo>
                    <a:pt x="127" y="134"/>
                  </a:lnTo>
                  <a:lnTo>
                    <a:pt x="112" y="131"/>
                  </a:lnTo>
                  <a:lnTo>
                    <a:pt x="99" y="127"/>
                  </a:lnTo>
                  <a:lnTo>
                    <a:pt x="85" y="121"/>
                  </a:lnTo>
                  <a:lnTo>
                    <a:pt x="72" y="115"/>
                  </a:lnTo>
                  <a:lnTo>
                    <a:pt x="61" y="107"/>
                  </a:lnTo>
                  <a:lnTo>
                    <a:pt x="50" y="99"/>
                  </a:lnTo>
                  <a:lnTo>
                    <a:pt x="39" y="89"/>
                  </a:lnTo>
                  <a:lnTo>
                    <a:pt x="30" y="79"/>
                  </a:lnTo>
                  <a:lnTo>
                    <a:pt x="23" y="67"/>
                  </a:lnTo>
                  <a:lnTo>
                    <a:pt x="15" y="55"/>
                  </a:lnTo>
                  <a:lnTo>
                    <a:pt x="10" y="43"/>
                  </a:lnTo>
                  <a:lnTo>
                    <a:pt x="5" y="29"/>
                  </a:lnTo>
                  <a:lnTo>
                    <a:pt x="2" y="16"/>
                  </a:lnTo>
                  <a:lnTo>
                    <a:pt x="0" y="1"/>
                  </a:lnTo>
                  <a:lnTo>
                    <a:pt x="13" y="0"/>
                  </a:lnTo>
                  <a:lnTo>
                    <a:pt x="15" y="13"/>
                  </a:lnTo>
                  <a:lnTo>
                    <a:pt x="18" y="26"/>
                  </a:lnTo>
                  <a:lnTo>
                    <a:pt x="21" y="38"/>
                  </a:lnTo>
                  <a:lnTo>
                    <a:pt x="27" y="50"/>
                  </a:lnTo>
                  <a:lnTo>
                    <a:pt x="33" y="60"/>
                  </a:lnTo>
                  <a:lnTo>
                    <a:pt x="41" y="71"/>
                  </a:lnTo>
                  <a:lnTo>
                    <a:pt x="49" y="80"/>
                  </a:lnTo>
                  <a:lnTo>
                    <a:pt x="58" y="89"/>
                  </a:lnTo>
                  <a:lnTo>
                    <a:pt x="68" y="97"/>
                  </a:lnTo>
                  <a:lnTo>
                    <a:pt x="79" y="104"/>
                  </a:lnTo>
                  <a:lnTo>
                    <a:pt x="90" y="110"/>
                  </a:lnTo>
                  <a:lnTo>
                    <a:pt x="102" y="114"/>
                  </a:lnTo>
                  <a:lnTo>
                    <a:pt x="115" y="118"/>
                  </a:lnTo>
                  <a:lnTo>
                    <a:pt x="128" y="121"/>
                  </a:lnTo>
                  <a:lnTo>
                    <a:pt x="141" y="122"/>
                  </a:lnTo>
                  <a:lnTo>
                    <a:pt x="155" y="122"/>
                  </a:lnTo>
                  <a:lnTo>
                    <a:pt x="156" y="1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05" name="Freeform 193"/>
            <p:cNvSpPr>
              <a:spLocks/>
            </p:cNvSpPr>
            <p:nvPr/>
          </p:nvSpPr>
          <p:spPr bwMode="auto">
            <a:xfrm>
              <a:off x="1156" y="1464"/>
              <a:ext cx="138" cy="15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7" y="0"/>
                </a:cxn>
                <a:cxn ang="0">
                  <a:pos x="137" y="15"/>
                </a:cxn>
                <a:cxn ang="0">
                  <a:pos x="136" y="29"/>
                </a:cxn>
                <a:cxn ang="0">
                  <a:pos x="133" y="43"/>
                </a:cxn>
                <a:cxn ang="0">
                  <a:pos x="130" y="56"/>
                </a:cxn>
                <a:cxn ang="0">
                  <a:pos x="124" y="69"/>
                </a:cxn>
                <a:cxn ang="0">
                  <a:pos x="118" y="81"/>
                </a:cxn>
                <a:cxn ang="0">
                  <a:pos x="110" y="92"/>
                </a:cxn>
                <a:cxn ang="0">
                  <a:pos x="101" y="103"/>
                </a:cxn>
                <a:cxn ang="0">
                  <a:pos x="91" y="112"/>
                </a:cxn>
                <a:cxn ang="0">
                  <a:pos x="81" y="121"/>
                </a:cxn>
                <a:cxn ang="0">
                  <a:pos x="69" y="129"/>
                </a:cxn>
                <a:cxn ang="0">
                  <a:pos x="57" y="135"/>
                </a:cxn>
                <a:cxn ang="0">
                  <a:pos x="44" y="141"/>
                </a:cxn>
                <a:cxn ang="0">
                  <a:pos x="30" y="145"/>
                </a:cxn>
                <a:cxn ang="0">
                  <a:pos x="16" y="148"/>
                </a:cxn>
                <a:cxn ang="0">
                  <a:pos x="1" y="149"/>
                </a:cxn>
                <a:cxn ang="0">
                  <a:pos x="0" y="136"/>
                </a:cxn>
                <a:cxn ang="0">
                  <a:pos x="14" y="135"/>
                </a:cxn>
                <a:cxn ang="0">
                  <a:pos x="26" y="132"/>
                </a:cxn>
                <a:cxn ang="0">
                  <a:pos x="39" y="128"/>
                </a:cxn>
                <a:cxn ang="0">
                  <a:pos x="51" y="123"/>
                </a:cxn>
                <a:cxn ang="0">
                  <a:pos x="62" y="117"/>
                </a:cxn>
                <a:cxn ang="0">
                  <a:pos x="73" y="111"/>
                </a:cxn>
                <a:cxn ang="0">
                  <a:pos x="82" y="103"/>
                </a:cxn>
                <a:cxn ang="0">
                  <a:pos x="92" y="93"/>
                </a:cxn>
                <a:cxn ang="0">
                  <a:pos x="100" y="84"/>
                </a:cxn>
                <a:cxn ang="0">
                  <a:pos x="106" y="74"/>
                </a:cxn>
                <a:cxn ang="0">
                  <a:pos x="113" y="63"/>
                </a:cxn>
                <a:cxn ang="0">
                  <a:pos x="117" y="51"/>
                </a:cxn>
                <a:cxn ang="0">
                  <a:pos x="121" y="39"/>
                </a:cxn>
                <a:cxn ang="0">
                  <a:pos x="124" y="27"/>
                </a:cxn>
                <a:cxn ang="0">
                  <a:pos x="125" y="15"/>
                </a:cxn>
                <a:cxn ang="0">
                  <a:pos x="124" y="1"/>
                </a:cxn>
                <a:cxn ang="0">
                  <a:pos x="124" y="1"/>
                </a:cxn>
                <a:cxn ang="0">
                  <a:pos x="137" y="0"/>
                </a:cxn>
              </a:cxnLst>
              <a:rect l="0" t="0" r="r" b="b"/>
              <a:pathLst>
                <a:path w="138" h="150">
                  <a:moveTo>
                    <a:pt x="137" y="0"/>
                  </a:moveTo>
                  <a:lnTo>
                    <a:pt x="137" y="0"/>
                  </a:lnTo>
                  <a:lnTo>
                    <a:pt x="137" y="15"/>
                  </a:lnTo>
                  <a:lnTo>
                    <a:pt x="136" y="29"/>
                  </a:lnTo>
                  <a:lnTo>
                    <a:pt x="133" y="43"/>
                  </a:lnTo>
                  <a:lnTo>
                    <a:pt x="130" y="56"/>
                  </a:lnTo>
                  <a:lnTo>
                    <a:pt x="124" y="69"/>
                  </a:lnTo>
                  <a:lnTo>
                    <a:pt x="118" y="81"/>
                  </a:lnTo>
                  <a:lnTo>
                    <a:pt x="110" y="92"/>
                  </a:lnTo>
                  <a:lnTo>
                    <a:pt x="101" y="103"/>
                  </a:lnTo>
                  <a:lnTo>
                    <a:pt x="91" y="112"/>
                  </a:lnTo>
                  <a:lnTo>
                    <a:pt x="81" y="121"/>
                  </a:lnTo>
                  <a:lnTo>
                    <a:pt x="69" y="129"/>
                  </a:lnTo>
                  <a:lnTo>
                    <a:pt x="57" y="135"/>
                  </a:lnTo>
                  <a:lnTo>
                    <a:pt x="44" y="141"/>
                  </a:lnTo>
                  <a:lnTo>
                    <a:pt x="30" y="145"/>
                  </a:lnTo>
                  <a:lnTo>
                    <a:pt x="16" y="148"/>
                  </a:lnTo>
                  <a:lnTo>
                    <a:pt x="1" y="149"/>
                  </a:lnTo>
                  <a:lnTo>
                    <a:pt x="0" y="136"/>
                  </a:lnTo>
                  <a:lnTo>
                    <a:pt x="14" y="135"/>
                  </a:lnTo>
                  <a:lnTo>
                    <a:pt x="26" y="132"/>
                  </a:lnTo>
                  <a:lnTo>
                    <a:pt x="39" y="128"/>
                  </a:lnTo>
                  <a:lnTo>
                    <a:pt x="51" y="123"/>
                  </a:lnTo>
                  <a:lnTo>
                    <a:pt x="62" y="117"/>
                  </a:lnTo>
                  <a:lnTo>
                    <a:pt x="73" y="111"/>
                  </a:lnTo>
                  <a:lnTo>
                    <a:pt x="82" y="103"/>
                  </a:lnTo>
                  <a:lnTo>
                    <a:pt x="92" y="93"/>
                  </a:lnTo>
                  <a:lnTo>
                    <a:pt x="100" y="84"/>
                  </a:lnTo>
                  <a:lnTo>
                    <a:pt x="106" y="74"/>
                  </a:lnTo>
                  <a:lnTo>
                    <a:pt x="113" y="63"/>
                  </a:lnTo>
                  <a:lnTo>
                    <a:pt x="117" y="51"/>
                  </a:lnTo>
                  <a:lnTo>
                    <a:pt x="121" y="39"/>
                  </a:lnTo>
                  <a:lnTo>
                    <a:pt x="124" y="27"/>
                  </a:lnTo>
                  <a:lnTo>
                    <a:pt x="125" y="15"/>
                  </a:lnTo>
                  <a:lnTo>
                    <a:pt x="124" y="1"/>
                  </a:lnTo>
                  <a:lnTo>
                    <a:pt x="137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06" name="Freeform 194"/>
            <p:cNvSpPr>
              <a:spLocks/>
            </p:cNvSpPr>
            <p:nvPr/>
          </p:nvSpPr>
          <p:spPr bwMode="auto">
            <a:xfrm>
              <a:off x="1137" y="1330"/>
              <a:ext cx="157" cy="1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5" y="0"/>
                </a:cxn>
                <a:cxn ang="0">
                  <a:pos x="30" y="1"/>
                </a:cxn>
                <a:cxn ang="0">
                  <a:pos x="44" y="4"/>
                </a:cxn>
                <a:cxn ang="0">
                  <a:pos x="58" y="8"/>
                </a:cxn>
                <a:cxn ang="0">
                  <a:pos x="71" y="14"/>
                </a:cxn>
                <a:cxn ang="0">
                  <a:pos x="84" y="20"/>
                </a:cxn>
                <a:cxn ang="0">
                  <a:pos x="96" y="28"/>
                </a:cxn>
                <a:cxn ang="0">
                  <a:pos x="106" y="37"/>
                </a:cxn>
                <a:cxn ang="0">
                  <a:pos x="117" y="46"/>
                </a:cxn>
                <a:cxn ang="0">
                  <a:pos x="126" y="57"/>
                </a:cxn>
                <a:cxn ang="0">
                  <a:pos x="134" y="68"/>
                </a:cxn>
                <a:cxn ang="0">
                  <a:pos x="141" y="80"/>
                </a:cxn>
                <a:cxn ang="0">
                  <a:pos x="147" y="93"/>
                </a:cxn>
                <a:cxn ang="0">
                  <a:pos x="151" y="106"/>
                </a:cxn>
                <a:cxn ang="0">
                  <a:pos x="154" y="120"/>
                </a:cxn>
                <a:cxn ang="0">
                  <a:pos x="156" y="134"/>
                </a:cxn>
                <a:cxn ang="0">
                  <a:pos x="143" y="135"/>
                </a:cxn>
                <a:cxn ang="0">
                  <a:pos x="142" y="122"/>
                </a:cxn>
                <a:cxn ang="0">
                  <a:pos x="139" y="110"/>
                </a:cxn>
                <a:cxn ang="0">
                  <a:pos x="135" y="97"/>
                </a:cxn>
                <a:cxn ang="0">
                  <a:pos x="129" y="86"/>
                </a:cxn>
                <a:cxn ang="0">
                  <a:pos x="124" y="74"/>
                </a:cxn>
                <a:cxn ang="0">
                  <a:pos x="116" y="65"/>
                </a:cxn>
                <a:cxn ang="0">
                  <a:pos x="108" y="55"/>
                </a:cxn>
                <a:cxn ang="0">
                  <a:pos x="98" y="46"/>
                </a:cxn>
                <a:cxn ang="0">
                  <a:pos x="89" y="38"/>
                </a:cxn>
                <a:cxn ang="0">
                  <a:pos x="77" y="31"/>
                </a:cxn>
                <a:cxn ang="0">
                  <a:pos x="66" y="25"/>
                </a:cxn>
                <a:cxn ang="0">
                  <a:pos x="54" y="20"/>
                </a:cxn>
                <a:cxn ang="0">
                  <a:pos x="41" y="16"/>
                </a:cxn>
                <a:cxn ang="0">
                  <a:pos x="29" y="14"/>
                </a:cxn>
                <a:cxn ang="0">
                  <a:pos x="15" y="12"/>
                </a:cxn>
                <a:cxn ang="0">
                  <a:pos x="1" y="12"/>
                </a:cxn>
                <a:cxn ang="0">
                  <a:pos x="1" y="12"/>
                </a:cxn>
                <a:cxn ang="0">
                  <a:pos x="0" y="0"/>
                </a:cxn>
              </a:cxnLst>
              <a:rect l="0" t="0" r="r" b="b"/>
              <a:pathLst>
                <a:path w="157" h="136">
                  <a:moveTo>
                    <a:pt x="0" y="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30" y="1"/>
                  </a:lnTo>
                  <a:lnTo>
                    <a:pt x="44" y="4"/>
                  </a:lnTo>
                  <a:lnTo>
                    <a:pt x="58" y="8"/>
                  </a:lnTo>
                  <a:lnTo>
                    <a:pt x="71" y="14"/>
                  </a:lnTo>
                  <a:lnTo>
                    <a:pt x="84" y="20"/>
                  </a:lnTo>
                  <a:lnTo>
                    <a:pt x="96" y="28"/>
                  </a:lnTo>
                  <a:lnTo>
                    <a:pt x="106" y="37"/>
                  </a:lnTo>
                  <a:lnTo>
                    <a:pt x="117" y="46"/>
                  </a:lnTo>
                  <a:lnTo>
                    <a:pt x="126" y="57"/>
                  </a:lnTo>
                  <a:lnTo>
                    <a:pt x="134" y="68"/>
                  </a:lnTo>
                  <a:lnTo>
                    <a:pt x="141" y="80"/>
                  </a:lnTo>
                  <a:lnTo>
                    <a:pt x="147" y="93"/>
                  </a:lnTo>
                  <a:lnTo>
                    <a:pt x="151" y="106"/>
                  </a:lnTo>
                  <a:lnTo>
                    <a:pt x="154" y="120"/>
                  </a:lnTo>
                  <a:lnTo>
                    <a:pt x="156" y="134"/>
                  </a:lnTo>
                  <a:lnTo>
                    <a:pt x="143" y="135"/>
                  </a:lnTo>
                  <a:lnTo>
                    <a:pt x="142" y="122"/>
                  </a:lnTo>
                  <a:lnTo>
                    <a:pt x="139" y="110"/>
                  </a:lnTo>
                  <a:lnTo>
                    <a:pt x="135" y="97"/>
                  </a:lnTo>
                  <a:lnTo>
                    <a:pt x="129" y="86"/>
                  </a:lnTo>
                  <a:lnTo>
                    <a:pt x="124" y="74"/>
                  </a:lnTo>
                  <a:lnTo>
                    <a:pt x="116" y="65"/>
                  </a:lnTo>
                  <a:lnTo>
                    <a:pt x="108" y="55"/>
                  </a:lnTo>
                  <a:lnTo>
                    <a:pt x="98" y="46"/>
                  </a:lnTo>
                  <a:lnTo>
                    <a:pt x="89" y="38"/>
                  </a:lnTo>
                  <a:lnTo>
                    <a:pt x="77" y="31"/>
                  </a:lnTo>
                  <a:lnTo>
                    <a:pt x="66" y="25"/>
                  </a:lnTo>
                  <a:lnTo>
                    <a:pt x="54" y="20"/>
                  </a:lnTo>
                  <a:lnTo>
                    <a:pt x="41" y="16"/>
                  </a:lnTo>
                  <a:lnTo>
                    <a:pt x="29" y="14"/>
                  </a:lnTo>
                  <a:lnTo>
                    <a:pt x="15" y="12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07" name="Freeform 195"/>
            <p:cNvSpPr>
              <a:spLocks/>
            </p:cNvSpPr>
            <p:nvPr/>
          </p:nvSpPr>
          <p:spPr bwMode="auto">
            <a:xfrm>
              <a:off x="2804" y="3193"/>
              <a:ext cx="190" cy="190"/>
            </a:xfrm>
            <a:custGeom>
              <a:avLst/>
              <a:gdLst/>
              <a:ahLst/>
              <a:cxnLst>
                <a:cxn ang="0">
                  <a:pos x="183" y="184"/>
                </a:cxn>
                <a:cxn ang="0">
                  <a:pos x="189" y="178"/>
                </a:cxn>
                <a:cxn ang="0">
                  <a:pos x="11" y="0"/>
                </a:cxn>
                <a:cxn ang="0">
                  <a:pos x="0" y="12"/>
                </a:cxn>
                <a:cxn ang="0">
                  <a:pos x="177" y="189"/>
                </a:cxn>
                <a:cxn ang="0">
                  <a:pos x="183" y="184"/>
                </a:cxn>
              </a:cxnLst>
              <a:rect l="0" t="0" r="r" b="b"/>
              <a:pathLst>
                <a:path w="190" h="190">
                  <a:moveTo>
                    <a:pt x="183" y="184"/>
                  </a:moveTo>
                  <a:lnTo>
                    <a:pt x="189" y="178"/>
                  </a:lnTo>
                  <a:lnTo>
                    <a:pt x="11" y="0"/>
                  </a:lnTo>
                  <a:lnTo>
                    <a:pt x="0" y="12"/>
                  </a:lnTo>
                  <a:lnTo>
                    <a:pt x="177" y="189"/>
                  </a:lnTo>
                  <a:lnTo>
                    <a:pt x="183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08" name="Freeform 196"/>
            <p:cNvSpPr>
              <a:spLocks/>
            </p:cNvSpPr>
            <p:nvPr/>
          </p:nvSpPr>
          <p:spPr bwMode="auto">
            <a:xfrm>
              <a:off x="2804" y="3371"/>
              <a:ext cx="190" cy="190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11" y="189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5" y="183"/>
                </a:cxn>
              </a:cxnLst>
              <a:rect l="0" t="0" r="r" b="b"/>
              <a:pathLst>
                <a:path w="190" h="190">
                  <a:moveTo>
                    <a:pt x="5" y="183"/>
                  </a:moveTo>
                  <a:lnTo>
                    <a:pt x="11" y="189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5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09" name="Freeform 197"/>
            <p:cNvSpPr>
              <a:spLocks/>
            </p:cNvSpPr>
            <p:nvPr/>
          </p:nvSpPr>
          <p:spPr bwMode="auto">
            <a:xfrm>
              <a:off x="2804" y="3193"/>
              <a:ext cx="190" cy="190"/>
            </a:xfrm>
            <a:custGeom>
              <a:avLst/>
              <a:gdLst/>
              <a:ahLst/>
              <a:cxnLst>
                <a:cxn ang="0">
                  <a:pos x="183" y="184"/>
                </a:cxn>
                <a:cxn ang="0">
                  <a:pos x="189" y="178"/>
                </a:cxn>
                <a:cxn ang="0">
                  <a:pos x="11" y="0"/>
                </a:cxn>
                <a:cxn ang="0">
                  <a:pos x="0" y="12"/>
                </a:cxn>
                <a:cxn ang="0">
                  <a:pos x="177" y="189"/>
                </a:cxn>
                <a:cxn ang="0">
                  <a:pos x="183" y="184"/>
                </a:cxn>
              </a:cxnLst>
              <a:rect l="0" t="0" r="r" b="b"/>
              <a:pathLst>
                <a:path w="190" h="190">
                  <a:moveTo>
                    <a:pt x="183" y="184"/>
                  </a:moveTo>
                  <a:lnTo>
                    <a:pt x="189" y="178"/>
                  </a:lnTo>
                  <a:lnTo>
                    <a:pt x="11" y="0"/>
                  </a:lnTo>
                  <a:lnTo>
                    <a:pt x="0" y="12"/>
                  </a:lnTo>
                  <a:lnTo>
                    <a:pt x="177" y="189"/>
                  </a:lnTo>
                  <a:lnTo>
                    <a:pt x="183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10" name="Freeform 198"/>
            <p:cNvSpPr>
              <a:spLocks/>
            </p:cNvSpPr>
            <p:nvPr/>
          </p:nvSpPr>
          <p:spPr bwMode="auto">
            <a:xfrm>
              <a:off x="2804" y="3371"/>
              <a:ext cx="190" cy="190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11" y="189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5" y="183"/>
                </a:cxn>
              </a:cxnLst>
              <a:rect l="0" t="0" r="r" b="b"/>
              <a:pathLst>
                <a:path w="190" h="190">
                  <a:moveTo>
                    <a:pt x="5" y="183"/>
                  </a:moveTo>
                  <a:lnTo>
                    <a:pt x="11" y="189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5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11" name="Freeform 199"/>
            <p:cNvSpPr>
              <a:spLocks/>
            </p:cNvSpPr>
            <p:nvPr/>
          </p:nvSpPr>
          <p:spPr bwMode="auto">
            <a:xfrm>
              <a:off x="2811" y="3548"/>
              <a:ext cx="190" cy="190"/>
            </a:xfrm>
            <a:custGeom>
              <a:avLst/>
              <a:gdLst/>
              <a:ahLst/>
              <a:cxnLst>
                <a:cxn ang="0">
                  <a:pos x="183" y="183"/>
                </a:cxn>
                <a:cxn ang="0">
                  <a:pos x="189" y="177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177" y="189"/>
                </a:cxn>
                <a:cxn ang="0">
                  <a:pos x="183" y="183"/>
                </a:cxn>
              </a:cxnLst>
              <a:rect l="0" t="0" r="r" b="b"/>
              <a:pathLst>
                <a:path w="190" h="190">
                  <a:moveTo>
                    <a:pt x="183" y="183"/>
                  </a:moveTo>
                  <a:lnTo>
                    <a:pt x="189" y="177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177" y="189"/>
                  </a:lnTo>
                  <a:lnTo>
                    <a:pt x="183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12" name="Freeform 200"/>
            <p:cNvSpPr>
              <a:spLocks/>
            </p:cNvSpPr>
            <p:nvPr/>
          </p:nvSpPr>
          <p:spPr bwMode="auto">
            <a:xfrm>
              <a:off x="2811" y="3725"/>
              <a:ext cx="190" cy="190"/>
            </a:xfrm>
            <a:custGeom>
              <a:avLst/>
              <a:gdLst/>
              <a:ahLst/>
              <a:cxnLst>
                <a:cxn ang="0">
                  <a:pos x="5" y="184"/>
                </a:cxn>
                <a:cxn ang="0">
                  <a:pos x="11" y="189"/>
                </a:cxn>
                <a:cxn ang="0">
                  <a:pos x="189" y="12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5" y="184"/>
                </a:cxn>
              </a:cxnLst>
              <a:rect l="0" t="0" r="r" b="b"/>
              <a:pathLst>
                <a:path w="190" h="190">
                  <a:moveTo>
                    <a:pt x="5" y="184"/>
                  </a:moveTo>
                  <a:lnTo>
                    <a:pt x="11" y="189"/>
                  </a:lnTo>
                  <a:lnTo>
                    <a:pt x="189" y="12"/>
                  </a:lnTo>
                  <a:lnTo>
                    <a:pt x="177" y="0"/>
                  </a:lnTo>
                  <a:lnTo>
                    <a:pt x="0" y="178"/>
                  </a:lnTo>
                  <a:lnTo>
                    <a:pt x="5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13" name="Freeform 201"/>
            <p:cNvSpPr>
              <a:spLocks/>
            </p:cNvSpPr>
            <p:nvPr/>
          </p:nvSpPr>
          <p:spPr bwMode="auto">
            <a:xfrm>
              <a:off x="2790" y="2491"/>
              <a:ext cx="190" cy="190"/>
            </a:xfrm>
            <a:custGeom>
              <a:avLst/>
              <a:gdLst/>
              <a:ahLst/>
              <a:cxnLst>
                <a:cxn ang="0">
                  <a:pos x="183" y="183"/>
                </a:cxn>
                <a:cxn ang="0">
                  <a:pos x="189" y="178"/>
                </a:cxn>
                <a:cxn ang="0">
                  <a:pos x="11" y="0"/>
                </a:cxn>
                <a:cxn ang="0">
                  <a:pos x="0" y="11"/>
                </a:cxn>
                <a:cxn ang="0">
                  <a:pos x="177" y="189"/>
                </a:cxn>
                <a:cxn ang="0">
                  <a:pos x="183" y="183"/>
                </a:cxn>
              </a:cxnLst>
              <a:rect l="0" t="0" r="r" b="b"/>
              <a:pathLst>
                <a:path w="190" h="190">
                  <a:moveTo>
                    <a:pt x="183" y="183"/>
                  </a:moveTo>
                  <a:lnTo>
                    <a:pt x="189" y="17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177" y="189"/>
                  </a:lnTo>
                  <a:lnTo>
                    <a:pt x="183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14" name="Freeform 202"/>
            <p:cNvSpPr>
              <a:spLocks/>
            </p:cNvSpPr>
            <p:nvPr/>
          </p:nvSpPr>
          <p:spPr bwMode="auto">
            <a:xfrm>
              <a:off x="2790" y="2669"/>
              <a:ext cx="190" cy="189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1" y="188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0" h="189">
                  <a:moveTo>
                    <a:pt x="6" y="183"/>
                  </a:moveTo>
                  <a:lnTo>
                    <a:pt x="11" y="188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15" name="Freeform 203"/>
            <p:cNvSpPr>
              <a:spLocks/>
            </p:cNvSpPr>
            <p:nvPr/>
          </p:nvSpPr>
          <p:spPr bwMode="auto">
            <a:xfrm>
              <a:off x="2790" y="2491"/>
              <a:ext cx="190" cy="190"/>
            </a:xfrm>
            <a:custGeom>
              <a:avLst/>
              <a:gdLst/>
              <a:ahLst/>
              <a:cxnLst>
                <a:cxn ang="0">
                  <a:pos x="183" y="183"/>
                </a:cxn>
                <a:cxn ang="0">
                  <a:pos x="189" y="178"/>
                </a:cxn>
                <a:cxn ang="0">
                  <a:pos x="11" y="0"/>
                </a:cxn>
                <a:cxn ang="0">
                  <a:pos x="0" y="11"/>
                </a:cxn>
                <a:cxn ang="0">
                  <a:pos x="177" y="189"/>
                </a:cxn>
                <a:cxn ang="0">
                  <a:pos x="183" y="183"/>
                </a:cxn>
              </a:cxnLst>
              <a:rect l="0" t="0" r="r" b="b"/>
              <a:pathLst>
                <a:path w="190" h="190">
                  <a:moveTo>
                    <a:pt x="183" y="183"/>
                  </a:moveTo>
                  <a:lnTo>
                    <a:pt x="189" y="17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177" y="189"/>
                  </a:lnTo>
                  <a:lnTo>
                    <a:pt x="183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16" name="Freeform 204"/>
            <p:cNvSpPr>
              <a:spLocks/>
            </p:cNvSpPr>
            <p:nvPr/>
          </p:nvSpPr>
          <p:spPr bwMode="auto">
            <a:xfrm>
              <a:off x="2790" y="2669"/>
              <a:ext cx="190" cy="189"/>
            </a:xfrm>
            <a:custGeom>
              <a:avLst/>
              <a:gdLst/>
              <a:ahLst/>
              <a:cxnLst>
                <a:cxn ang="0">
                  <a:pos x="6" y="183"/>
                </a:cxn>
                <a:cxn ang="0">
                  <a:pos x="11" y="188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6" y="183"/>
                </a:cxn>
              </a:cxnLst>
              <a:rect l="0" t="0" r="r" b="b"/>
              <a:pathLst>
                <a:path w="190" h="189">
                  <a:moveTo>
                    <a:pt x="6" y="183"/>
                  </a:moveTo>
                  <a:lnTo>
                    <a:pt x="11" y="188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7"/>
                  </a:lnTo>
                  <a:lnTo>
                    <a:pt x="6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17" name="Freeform 205"/>
            <p:cNvSpPr>
              <a:spLocks/>
            </p:cNvSpPr>
            <p:nvPr/>
          </p:nvSpPr>
          <p:spPr bwMode="auto">
            <a:xfrm>
              <a:off x="2797" y="2845"/>
              <a:ext cx="190" cy="190"/>
            </a:xfrm>
            <a:custGeom>
              <a:avLst/>
              <a:gdLst/>
              <a:ahLst/>
              <a:cxnLst>
                <a:cxn ang="0">
                  <a:pos x="183" y="184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177" y="189"/>
                </a:cxn>
                <a:cxn ang="0">
                  <a:pos x="183" y="184"/>
                </a:cxn>
              </a:cxnLst>
              <a:rect l="0" t="0" r="r" b="b"/>
              <a:pathLst>
                <a:path w="190" h="190">
                  <a:moveTo>
                    <a:pt x="183" y="184"/>
                  </a:moveTo>
                  <a:lnTo>
                    <a:pt x="189" y="17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177" y="189"/>
                  </a:lnTo>
                  <a:lnTo>
                    <a:pt x="183" y="18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18" name="Freeform 206"/>
            <p:cNvSpPr>
              <a:spLocks/>
            </p:cNvSpPr>
            <p:nvPr/>
          </p:nvSpPr>
          <p:spPr bwMode="auto">
            <a:xfrm>
              <a:off x="2797" y="3023"/>
              <a:ext cx="190" cy="190"/>
            </a:xfrm>
            <a:custGeom>
              <a:avLst/>
              <a:gdLst/>
              <a:ahLst/>
              <a:cxnLst>
                <a:cxn ang="0">
                  <a:pos x="5" y="183"/>
                </a:cxn>
                <a:cxn ang="0">
                  <a:pos x="11" y="189"/>
                </a:cxn>
                <a:cxn ang="0">
                  <a:pos x="189" y="11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5" y="183"/>
                </a:cxn>
              </a:cxnLst>
              <a:rect l="0" t="0" r="r" b="b"/>
              <a:pathLst>
                <a:path w="190" h="190">
                  <a:moveTo>
                    <a:pt x="5" y="183"/>
                  </a:moveTo>
                  <a:lnTo>
                    <a:pt x="11" y="189"/>
                  </a:lnTo>
                  <a:lnTo>
                    <a:pt x="189" y="11"/>
                  </a:lnTo>
                  <a:lnTo>
                    <a:pt x="177" y="0"/>
                  </a:lnTo>
                  <a:lnTo>
                    <a:pt x="0" y="178"/>
                  </a:lnTo>
                  <a:lnTo>
                    <a:pt x="5" y="18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19" name="Freeform 207"/>
            <p:cNvSpPr>
              <a:spLocks/>
            </p:cNvSpPr>
            <p:nvPr/>
          </p:nvSpPr>
          <p:spPr bwMode="auto">
            <a:xfrm>
              <a:off x="2760" y="3806"/>
              <a:ext cx="272" cy="281"/>
            </a:xfrm>
            <a:custGeom>
              <a:avLst/>
              <a:gdLst/>
              <a:ahLst/>
              <a:cxnLst>
                <a:cxn ang="0">
                  <a:pos x="21" y="214"/>
                </a:cxn>
                <a:cxn ang="0">
                  <a:pos x="37" y="236"/>
                </a:cxn>
                <a:cxn ang="0">
                  <a:pos x="57" y="254"/>
                </a:cxn>
                <a:cxn ang="0">
                  <a:pos x="80" y="267"/>
                </a:cxn>
                <a:cxn ang="0">
                  <a:pos x="105" y="276"/>
                </a:cxn>
                <a:cxn ang="0">
                  <a:pos x="131" y="280"/>
                </a:cxn>
                <a:cxn ang="0">
                  <a:pos x="157" y="279"/>
                </a:cxn>
                <a:cxn ang="0">
                  <a:pos x="183" y="272"/>
                </a:cxn>
                <a:cxn ang="0">
                  <a:pos x="208" y="260"/>
                </a:cxn>
                <a:cxn ang="0">
                  <a:pos x="229" y="243"/>
                </a:cxn>
                <a:cxn ang="0">
                  <a:pos x="247" y="223"/>
                </a:cxn>
                <a:cxn ang="0">
                  <a:pos x="259" y="200"/>
                </a:cxn>
                <a:cxn ang="0">
                  <a:pos x="268" y="175"/>
                </a:cxn>
                <a:cxn ang="0">
                  <a:pos x="271" y="148"/>
                </a:cxn>
                <a:cxn ang="0">
                  <a:pos x="270" y="121"/>
                </a:cxn>
                <a:cxn ang="0">
                  <a:pos x="263" y="94"/>
                </a:cxn>
                <a:cxn ang="0">
                  <a:pos x="251" y="68"/>
                </a:cxn>
                <a:cxn ang="0">
                  <a:pos x="235" y="45"/>
                </a:cxn>
                <a:cxn ang="0">
                  <a:pos x="214" y="27"/>
                </a:cxn>
                <a:cxn ang="0">
                  <a:pos x="192" y="14"/>
                </a:cxn>
                <a:cxn ang="0">
                  <a:pos x="167" y="5"/>
                </a:cxn>
                <a:cxn ang="0">
                  <a:pos x="141" y="1"/>
                </a:cxn>
                <a:cxn ang="0">
                  <a:pos x="115" y="2"/>
                </a:cxn>
                <a:cxn ang="0">
                  <a:pos x="89" y="8"/>
                </a:cxn>
                <a:cxn ang="0">
                  <a:pos x="64" y="21"/>
                </a:cxn>
                <a:cxn ang="0">
                  <a:pos x="43" y="38"/>
                </a:cxn>
                <a:cxn ang="0">
                  <a:pos x="26" y="58"/>
                </a:cxn>
                <a:cxn ang="0">
                  <a:pos x="13" y="81"/>
                </a:cxn>
                <a:cxn ang="0">
                  <a:pos x="4" y="107"/>
                </a:cxn>
                <a:cxn ang="0">
                  <a:pos x="0" y="133"/>
                </a:cxn>
                <a:cxn ang="0">
                  <a:pos x="2" y="161"/>
                </a:cxn>
                <a:cxn ang="0">
                  <a:pos x="9" y="188"/>
                </a:cxn>
              </a:cxnLst>
              <a:rect l="0" t="0" r="r" b="b"/>
              <a:pathLst>
                <a:path w="272" h="281">
                  <a:moveTo>
                    <a:pt x="14" y="201"/>
                  </a:moveTo>
                  <a:lnTo>
                    <a:pt x="21" y="214"/>
                  </a:lnTo>
                  <a:lnTo>
                    <a:pt x="29" y="225"/>
                  </a:lnTo>
                  <a:lnTo>
                    <a:pt x="37" y="236"/>
                  </a:lnTo>
                  <a:lnTo>
                    <a:pt x="47" y="245"/>
                  </a:lnTo>
                  <a:lnTo>
                    <a:pt x="57" y="254"/>
                  </a:lnTo>
                  <a:lnTo>
                    <a:pt x="68" y="261"/>
                  </a:lnTo>
                  <a:lnTo>
                    <a:pt x="80" y="267"/>
                  </a:lnTo>
                  <a:lnTo>
                    <a:pt x="92" y="272"/>
                  </a:lnTo>
                  <a:lnTo>
                    <a:pt x="105" y="276"/>
                  </a:lnTo>
                  <a:lnTo>
                    <a:pt x="118" y="279"/>
                  </a:lnTo>
                  <a:lnTo>
                    <a:pt x="131" y="280"/>
                  </a:lnTo>
                  <a:lnTo>
                    <a:pt x="144" y="280"/>
                  </a:lnTo>
                  <a:lnTo>
                    <a:pt x="157" y="279"/>
                  </a:lnTo>
                  <a:lnTo>
                    <a:pt x="170" y="276"/>
                  </a:lnTo>
                  <a:lnTo>
                    <a:pt x="183" y="272"/>
                  </a:lnTo>
                  <a:lnTo>
                    <a:pt x="196" y="267"/>
                  </a:lnTo>
                  <a:lnTo>
                    <a:pt x="208" y="260"/>
                  </a:lnTo>
                  <a:lnTo>
                    <a:pt x="219" y="252"/>
                  </a:lnTo>
                  <a:lnTo>
                    <a:pt x="229" y="243"/>
                  </a:lnTo>
                  <a:lnTo>
                    <a:pt x="239" y="233"/>
                  </a:lnTo>
                  <a:lnTo>
                    <a:pt x="247" y="223"/>
                  </a:lnTo>
                  <a:lnTo>
                    <a:pt x="254" y="211"/>
                  </a:lnTo>
                  <a:lnTo>
                    <a:pt x="259" y="200"/>
                  </a:lnTo>
                  <a:lnTo>
                    <a:pt x="264" y="187"/>
                  </a:lnTo>
                  <a:lnTo>
                    <a:pt x="268" y="175"/>
                  </a:lnTo>
                  <a:lnTo>
                    <a:pt x="270" y="161"/>
                  </a:lnTo>
                  <a:lnTo>
                    <a:pt x="271" y="148"/>
                  </a:lnTo>
                  <a:lnTo>
                    <a:pt x="271" y="134"/>
                  </a:lnTo>
                  <a:lnTo>
                    <a:pt x="270" y="121"/>
                  </a:lnTo>
                  <a:lnTo>
                    <a:pt x="267" y="107"/>
                  </a:lnTo>
                  <a:lnTo>
                    <a:pt x="263" y="94"/>
                  </a:lnTo>
                  <a:lnTo>
                    <a:pt x="258" y="80"/>
                  </a:lnTo>
                  <a:lnTo>
                    <a:pt x="251" y="68"/>
                  </a:lnTo>
                  <a:lnTo>
                    <a:pt x="243" y="56"/>
                  </a:lnTo>
                  <a:lnTo>
                    <a:pt x="235" y="45"/>
                  </a:lnTo>
                  <a:lnTo>
                    <a:pt x="225" y="36"/>
                  </a:lnTo>
                  <a:lnTo>
                    <a:pt x="214" y="27"/>
                  </a:lnTo>
                  <a:lnTo>
                    <a:pt x="203" y="20"/>
                  </a:lnTo>
                  <a:lnTo>
                    <a:pt x="192" y="14"/>
                  </a:lnTo>
                  <a:lnTo>
                    <a:pt x="180" y="8"/>
                  </a:lnTo>
                  <a:lnTo>
                    <a:pt x="167" y="5"/>
                  </a:lnTo>
                  <a:lnTo>
                    <a:pt x="155" y="2"/>
                  </a:lnTo>
                  <a:lnTo>
                    <a:pt x="141" y="1"/>
                  </a:lnTo>
                  <a:lnTo>
                    <a:pt x="128" y="0"/>
                  </a:lnTo>
                  <a:lnTo>
                    <a:pt x="115" y="2"/>
                  </a:lnTo>
                  <a:lnTo>
                    <a:pt x="102" y="4"/>
                  </a:lnTo>
                  <a:lnTo>
                    <a:pt x="89" y="8"/>
                  </a:lnTo>
                  <a:lnTo>
                    <a:pt x="76" y="14"/>
                  </a:lnTo>
                  <a:lnTo>
                    <a:pt x="64" y="21"/>
                  </a:lnTo>
                  <a:lnTo>
                    <a:pt x="53" y="29"/>
                  </a:lnTo>
                  <a:lnTo>
                    <a:pt x="43" y="38"/>
                  </a:lnTo>
                  <a:lnTo>
                    <a:pt x="34" y="48"/>
                  </a:lnTo>
                  <a:lnTo>
                    <a:pt x="26" y="58"/>
                  </a:lnTo>
                  <a:lnTo>
                    <a:pt x="19" y="69"/>
                  </a:lnTo>
                  <a:lnTo>
                    <a:pt x="13" y="81"/>
                  </a:lnTo>
                  <a:lnTo>
                    <a:pt x="8" y="94"/>
                  </a:lnTo>
                  <a:lnTo>
                    <a:pt x="4" y="107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1" y="147"/>
                  </a:lnTo>
                  <a:lnTo>
                    <a:pt x="2" y="161"/>
                  </a:lnTo>
                  <a:lnTo>
                    <a:pt x="5" y="174"/>
                  </a:lnTo>
                  <a:lnTo>
                    <a:pt x="9" y="188"/>
                  </a:lnTo>
                  <a:lnTo>
                    <a:pt x="14" y="201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20" name="Freeform 208"/>
            <p:cNvSpPr>
              <a:spLocks/>
            </p:cNvSpPr>
            <p:nvPr/>
          </p:nvSpPr>
          <p:spPr bwMode="auto">
            <a:xfrm>
              <a:off x="2769" y="4004"/>
              <a:ext cx="191" cy="90"/>
            </a:xfrm>
            <a:custGeom>
              <a:avLst/>
              <a:gdLst/>
              <a:ahLst/>
              <a:cxnLst>
                <a:cxn ang="0">
                  <a:pos x="190" y="74"/>
                </a:cxn>
                <a:cxn ang="0">
                  <a:pos x="190" y="74"/>
                </a:cxn>
                <a:cxn ang="0">
                  <a:pos x="177" y="81"/>
                </a:cxn>
                <a:cxn ang="0">
                  <a:pos x="163" y="85"/>
                </a:cxn>
                <a:cxn ang="0">
                  <a:pos x="150" y="87"/>
                </a:cxn>
                <a:cxn ang="0">
                  <a:pos x="136" y="89"/>
                </a:cxn>
                <a:cxn ang="0">
                  <a:pos x="121" y="89"/>
                </a:cxn>
                <a:cxn ang="0">
                  <a:pos x="108" y="87"/>
                </a:cxn>
                <a:cxn ang="0">
                  <a:pos x="94" y="85"/>
                </a:cxn>
                <a:cxn ang="0">
                  <a:pos x="81" y="81"/>
                </a:cxn>
                <a:cxn ang="0">
                  <a:pos x="69" y="75"/>
                </a:cxn>
                <a:cxn ang="0">
                  <a:pos x="56" y="69"/>
                </a:cxn>
                <a:cxn ang="0">
                  <a:pos x="44" y="61"/>
                </a:cxn>
                <a:cxn ang="0">
                  <a:pos x="33" y="52"/>
                </a:cxn>
                <a:cxn ang="0">
                  <a:pos x="24" y="42"/>
                </a:cxn>
                <a:cxn ang="0">
                  <a:pos x="14" y="31"/>
                </a:cxn>
                <a:cxn ang="0">
                  <a:pos x="6" y="19"/>
                </a:cxn>
                <a:cxn ang="0">
                  <a:pos x="0" y="6"/>
                </a:cxn>
                <a:cxn ang="0">
                  <a:pos x="11" y="0"/>
                </a:cxn>
                <a:cxn ang="0">
                  <a:pos x="18" y="12"/>
                </a:cxn>
                <a:cxn ang="0">
                  <a:pos x="25" y="23"/>
                </a:cxn>
                <a:cxn ang="0">
                  <a:pos x="33" y="33"/>
                </a:cxn>
                <a:cxn ang="0">
                  <a:pos x="43" y="43"/>
                </a:cxn>
                <a:cxn ang="0">
                  <a:pos x="52" y="51"/>
                </a:cxn>
                <a:cxn ang="0">
                  <a:pos x="63" y="58"/>
                </a:cxn>
                <a:cxn ang="0">
                  <a:pos x="74" y="63"/>
                </a:cxn>
                <a:cxn ang="0">
                  <a:pos x="86" y="68"/>
                </a:cxn>
                <a:cxn ang="0">
                  <a:pos x="98" y="72"/>
                </a:cxn>
                <a:cxn ang="0">
                  <a:pos x="110" y="74"/>
                </a:cxn>
                <a:cxn ang="0">
                  <a:pos x="123" y="76"/>
                </a:cxn>
                <a:cxn ang="0">
                  <a:pos x="135" y="76"/>
                </a:cxn>
                <a:cxn ang="0">
                  <a:pos x="147" y="74"/>
                </a:cxn>
                <a:cxn ang="0">
                  <a:pos x="159" y="72"/>
                </a:cxn>
                <a:cxn ang="0">
                  <a:pos x="172" y="68"/>
                </a:cxn>
                <a:cxn ang="0">
                  <a:pos x="184" y="63"/>
                </a:cxn>
                <a:cxn ang="0">
                  <a:pos x="184" y="63"/>
                </a:cxn>
                <a:cxn ang="0">
                  <a:pos x="190" y="74"/>
                </a:cxn>
              </a:cxnLst>
              <a:rect l="0" t="0" r="r" b="b"/>
              <a:pathLst>
                <a:path w="191" h="90">
                  <a:moveTo>
                    <a:pt x="190" y="74"/>
                  </a:moveTo>
                  <a:lnTo>
                    <a:pt x="190" y="74"/>
                  </a:lnTo>
                  <a:lnTo>
                    <a:pt x="177" y="81"/>
                  </a:lnTo>
                  <a:lnTo>
                    <a:pt x="163" y="85"/>
                  </a:lnTo>
                  <a:lnTo>
                    <a:pt x="150" y="87"/>
                  </a:lnTo>
                  <a:lnTo>
                    <a:pt x="136" y="89"/>
                  </a:lnTo>
                  <a:lnTo>
                    <a:pt x="121" y="89"/>
                  </a:lnTo>
                  <a:lnTo>
                    <a:pt x="108" y="87"/>
                  </a:lnTo>
                  <a:lnTo>
                    <a:pt x="94" y="85"/>
                  </a:lnTo>
                  <a:lnTo>
                    <a:pt x="81" y="81"/>
                  </a:lnTo>
                  <a:lnTo>
                    <a:pt x="69" y="75"/>
                  </a:lnTo>
                  <a:lnTo>
                    <a:pt x="56" y="69"/>
                  </a:lnTo>
                  <a:lnTo>
                    <a:pt x="44" y="61"/>
                  </a:lnTo>
                  <a:lnTo>
                    <a:pt x="33" y="52"/>
                  </a:lnTo>
                  <a:lnTo>
                    <a:pt x="24" y="42"/>
                  </a:lnTo>
                  <a:lnTo>
                    <a:pt x="14" y="31"/>
                  </a:lnTo>
                  <a:lnTo>
                    <a:pt x="6" y="19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8" y="12"/>
                  </a:lnTo>
                  <a:lnTo>
                    <a:pt x="25" y="23"/>
                  </a:lnTo>
                  <a:lnTo>
                    <a:pt x="33" y="33"/>
                  </a:lnTo>
                  <a:lnTo>
                    <a:pt x="43" y="43"/>
                  </a:lnTo>
                  <a:lnTo>
                    <a:pt x="52" y="51"/>
                  </a:lnTo>
                  <a:lnTo>
                    <a:pt x="63" y="58"/>
                  </a:lnTo>
                  <a:lnTo>
                    <a:pt x="74" y="63"/>
                  </a:lnTo>
                  <a:lnTo>
                    <a:pt x="86" y="68"/>
                  </a:lnTo>
                  <a:lnTo>
                    <a:pt x="98" y="72"/>
                  </a:lnTo>
                  <a:lnTo>
                    <a:pt x="110" y="74"/>
                  </a:lnTo>
                  <a:lnTo>
                    <a:pt x="123" y="76"/>
                  </a:lnTo>
                  <a:lnTo>
                    <a:pt x="135" y="76"/>
                  </a:lnTo>
                  <a:lnTo>
                    <a:pt x="147" y="74"/>
                  </a:lnTo>
                  <a:lnTo>
                    <a:pt x="159" y="72"/>
                  </a:lnTo>
                  <a:lnTo>
                    <a:pt x="172" y="68"/>
                  </a:lnTo>
                  <a:lnTo>
                    <a:pt x="184" y="63"/>
                  </a:lnTo>
                  <a:lnTo>
                    <a:pt x="190" y="7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21" name="Freeform 209"/>
            <p:cNvSpPr>
              <a:spLocks/>
            </p:cNvSpPr>
            <p:nvPr/>
          </p:nvSpPr>
          <p:spPr bwMode="auto">
            <a:xfrm>
              <a:off x="2953" y="3883"/>
              <a:ext cx="86" cy="1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0" y="0"/>
                </a:cxn>
                <a:cxn ang="0">
                  <a:pos x="75" y="14"/>
                </a:cxn>
                <a:cxn ang="0">
                  <a:pos x="81" y="28"/>
                </a:cxn>
                <a:cxn ang="0">
                  <a:pos x="83" y="42"/>
                </a:cxn>
                <a:cxn ang="0">
                  <a:pos x="85" y="57"/>
                </a:cxn>
                <a:cxn ang="0">
                  <a:pos x="85" y="71"/>
                </a:cxn>
                <a:cxn ang="0">
                  <a:pos x="84" y="85"/>
                </a:cxn>
                <a:cxn ang="0">
                  <a:pos x="81" y="99"/>
                </a:cxn>
                <a:cxn ang="0">
                  <a:pos x="77" y="113"/>
                </a:cxn>
                <a:cxn ang="0">
                  <a:pos x="72" y="125"/>
                </a:cxn>
                <a:cxn ang="0">
                  <a:pos x="66" y="137"/>
                </a:cxn>
                <a:cxn ang="0">
                  <a:pos x="59" y="149"/>
                </a:cxn>
                <a:cxn ang="0">
                  <a:pos x="50" y="160"/>
                </a:cxn>
                <a:cxn ang="0">
                  <a:pos x="41" y="171"/>
                </a:cxn>
                <a:cxn ang="0">
                  <a:pos x="30" y="180"/>
                </a:cxn>
                <a:cxn ang="0">
                  <a:pos x="19" y="188"/>
                </a:cxn>
                <a:cxn ang="0">
                  <a:pos x="6" y="195"/>
                </a:cxn>
                <a:cxn ang="0">
                  <a:pos x="0" y="184"/>
                </a:cxn>
                <a:cxn ang="0">
                  <a:pos x="12" y="177"/>
                </a:cxn>
                <a:cxn ang="0">
                  <a:pos x="22" y="170"/>
                </a:cxn>
                <a:cxn ang="0">
                  <a:pos x="32" y="161"/>
                </a:cxn>
                <a:cxn ang="0">
                  <a:pos x="41" y="152"/>
                </a:cxn>
                <a:cxn ang="0">
                  <a:pos x="48" y="142"/>
                </a:cxn>
                <a:cxn ang="0">
                  <a:pos x="55" y="132"/>
                </a:cxn>
                <a:cxn ang="0">
                  <a:pos x="61" y="121"/>
                </a:cxn>
                <a:cxn ang="0">
                  <a:pos x="65" y="108"/>
                </a:cxn>
                <a:cxn ang="0">
                  <a:pos x="69" y="96"/>
                </a:cxn>
                <a:cxn ang="0">
                  <a:pos x="71" y="84"/>
                </a:cxn>
                <a:cxn ang="0">
                  <a:pos x="72" y="71"/>
                </a:cxn>
                <a:cxn ang="0">
                  <a:pos x="72" y="58"/>
                </a:cxn>
                <a:cxn ang="0">
                  <a:pos x="70" y="45"/>
                </a:cxn>
                <a:cxn ang="0">
                  <a:pos x="68" y="31"/>
                </a:cxn>
                <a:cxn ang="0">
                  <a:pos x="64" y="19"/>
                </a:cxn>
                <a:cxn ang="0">
                  <a:pos x="59" y="6"/>
                </a:cxn>
                <a:cxn ang="0">
                  <a:pos x="59" y="6"/>
                </a:cxn>
                <a:cxn ang="0">
                  <a:pos x="70" y="0"/>
                </a:cxn>
              </a:cxnLst>
              <a:rect l="0" t="0" r="r" b="b"/>
              <a:pathLst>
                <a:path w="86" h="196">
                  <a:moveTo>
                    <a:pt x="70" y="0"/>
                  </a:moveTo>
                  <a:lnTo>
                    <a:pt x="70" y="0"/>
                  </a:lnTo>
                  <a:lnTo>
                    <a:pt x="75" y="14"/>
                  </a:lnTo>
                  <a:lnTo>
                    <a:pt x="81" y="28"/>
                  </a:lnTo>
                  <a:lnTo>
                    <a:pt x="83" y="42"/>
                  </a:lnTo>
                  <a:lnTo>
                    <a:pt x="85" y="57"/>
                  </a:lnTo>
                  <a:lnTo>
                    <a:pt x="85" y="71"/>
                  </a:lnTo>
                  <a:lnTo>
                    <a:pt x="84" y="85"/>
                  </a:lnTo>
                  <a:lnTo>
                    <a:pt x="81" y="99"/>
                  </a:lnTo>
                  <a:lnTo>
                    <a:pt x="77" y="113"/>
                  </a:lnTo>
                  <a:lnTo>
                    <a:pt x="72" y="125"/>
                  </a:lnTo>
                  <a:lnTo>
                    <a:pt x="66" y="137"/>
                  </a:lnTo>
                  <a:lnTo>
                    <a:pt x="59" y="149"/>
                  </a:lnTo>
                  <a:lnTo>
                    <a:pt x="50" y="160"/>
                  </a:lnTo>
                  <a:lnTo>
                    <a:pt x="41" y="171"/>
                  </a:lnTo>
                  <a:lnTo>
                    <a:pt x="30" y="180"/>
                  </a:lnTo>
                  <a:lnTo>
                    <a:pt x="19" y="188"/>
                  </a:lnTo>
                  <a:lnTo>
                    <a:pt x="6" y="195"/>
                  </a:lnTo>
                  <a:lnTo>
                    <a:pt x="0" y="184"/>
                  </a:lnTo>
                  <a:lnTo>
                    <a:pt x="12" y="177"/>
                  </a:lnTo>
                  <a:lnTo>
                    <a:pt x="22" y="170"/>
                  </a:lnTo>
                  <a:lnTo>
                    <a:pt x="32" y="161"/>
                  </a:lnTo>
                  <a:lnTo>
                    <a:pt x="41" y="152"/>
                  </a:lnTo>
                  <a:lnTo>
                    <a:pt x="48" y="142"/>
                  </a:lnTo>
                  <a:lnTo>
                    <a:pt x="55" y="132"/>
                  </a:lnTo>
                  <a:lnTo>
                    <a:pt x="61" y="121"/>
                  </a:lnTo>
                  <a:lnTo>
                    <a:pt x="65" y="108"/>
                  </a:lnTo>
                  <a:lnTo>
                    <a:pt x="69" y="96"/>
                  </a:lnTo>
                  <a:lnTo>
                    <a:pt x="71" y="84"/>
                  </a:lnTo>
                  <a:lnTo>
                    <a:pt x="72" y="71"/>
                  </a:lnTo>
                  <a:lnTo>
                    <a:pt x="72" y="58"/>
                  </a:lnTo>
                  <a:lnTo>
                    <a:pt x="70" y="45"/>
                  </a:lnTo>
                  <a:lnTo>
                    <a:pt x="68" y="31"/>
                  </a:lnTo>
                  <a:lnTo>
                    <a:pt x="64" y="19"/>
                  </a:lnTo>
                  <a:lnTo>
                    <a:pt x="59" y="6"/>
                  </a:lnTo>
                  <a:lnTo>
                    <a:pt x="7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22" name="Freeform 210"/>
            <p:cNvSpPr>
              <a:spLocks/>
            </p:cNvSpPr>
            <p:nvPr/>
          </p:nvSpPr>
          <p:spPr bwMode="auto">
            <a:xfrm>
              <a:off x="2834" y="3800"/>
              <a:ext cx="190" cy="9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13" y="8"/>
                </a:cxn>
                <a:cxn ang="0">
                  <a:pos x="27" y="4"/>
                </a:cxn>
                <a:cxn ang="0">
                  <a:pos x="40" y="2"/>
                </a:cxn>
                <a:cxn ang="0">
                  <a:pos x="54" y="0"/>
                </a:cxn>
                <a:cxn ang="0">
                  <a:pos x="68" y="1"/>
                </a:cxn>
                <a:cxn ang="0">
                  <a:pos x="82" y="2"/>
                </a:cxn>
                <a:cxn ang="0">
                  <a:pos x="95" y="5"/>
                </a:cxn>
                <a:cxn ang="0">
                  <a:pos x="108" y="8"/>
                </a:cxn>
                <a:cxn ang="0">
                  <a:pos x="121" y="14"/>
                </a:cxn>
                <a:cxn ang="0">
                  <a:pos x="133" y="20"/>
                </a:cxn>
                <a:cxn ang="0">
                  <a:pos x="144" y="28"/>
                </a:cxn>
                <a:cxn ang="0">
                  <a:pos x="155" y="37"/>
                </a:cxn>
                <a:cxn ang="0">
                  <a:pos x="165" y="47"/>
                </a:cxn>
                <a:cxn ang="0">
                  <a:pos x="174" y="58"/>
                </a:cxn>
                <a:cxn ang="0">
                  <a:pos x="182" y="70"/>
                </a:cxn>
                <a:cxn ang="0">
                  <a:pos x="189" y="83"/>
                </a:cxn>
                <a:cxn ang="0">
                  <a:pos x="178" y="89"/>
                </a:cxn>
                <a:cxn ang="0">
                  <a:pos x="171" y="77"/>
                </a:cxn>
                <a:cxn ang="0">
                  <a:pos x="164" y="66"/>
                </a:cxn>
                <a:cxn ang="0">
                  <a:pos x="156" y="56"/>
                </a:cxn>
                <a:cxn ang="0">
                  <a:pos x="147" y="47"/>
                </a:cxn>
                <a:cxn ang="0">
                  <a:pos x="136" y="39"/>
                </a:cxn>
                <a:cxn ang="0">
                  <a:pos x="126" y="32"/>
                </a:cxn>
                <a:cxn ang="0">
                  <a:pos x="115" y="25"/>
                </a:cxn>
                <a:cxn ang="0">
                  <a:pos x="104" y="21"/>
                </a:cxn>
                <a:cxn ang="0">
                  <a:pos x="92" y="17"/>
                </a:cxn>
                <a:cxn ang="0">
                  <a:pos x="79" y="14"/>
                </a:cxn>
                <a:cxn ang="0">
                  <a:pos x="67" y="13"/>
                </a:cxn>
                <a:cxn ang="0">
                  <a:pos x="54" y="13"/>
                </a:cxn>
                <a:cxn ang="0">
                  <a:pos x="42" y="14"/>
                </a:cxn>
                <a:cxn ang="0">
                  <a:pos x="30" y="17"/>
                </a:cxn>
                <a:cxn ang="0">
                  <a:pos x="17" y="21"/>
                </a:cxn>
                <a:cxn ang="0">
                  <a:pos x="5" y="26"/>
                </a:cxn>
                <a:cxn ang="0">
                  <a:pos x="5" y="26"/>
                </a:cxn>
                <a:cxn ang="0">
                  <a:pos x="0" y="14"/>
                </a:cxn>
              </a:cxnLst>
              <a:rect l="0" t="0" r="r" b="b"/>
              <a:pathLst>
                <a:path w="190" h="90">
                  <a:moveTo>
                    <a:pt x="0" y="14"/>
                  </a:moveTo>
                  <a:lnTo>
                    <a:pt x="0" y="14"/>
                  </a:lnTo>
                  <a:lnTo>
                    <a:pt x="13" y="8"/>
                  </a:lnTo>
                  <a:lnTo>
                    <a:pt x="27" y="4"/>
                  </a:lnTo>
                  <a:lnTo>
                    <a:pt x="40" y="2"/>
                  </a:lnTo>
                  <a:lnTo>
                    <a:pt x="54" y="0"/>
                  </a:lnTo>
                  <a:lnTo>
                    <a:pt x="68" y="1"/>
                  </a:lnTo>
                  <a:lnTo>
                    <a:pt x="82" y="2"/>
                  </a:lnTo>
                  <a:lnTo>
                    <a:pt x="95" y="5"/>
                  </a:lnTo>
                  <a:lnTo>
                    <a:pt x="108" y="8"/>
                  </a:lnTo>
                  <a:lnTo>
                    <a:pt x="121" y="14"/>
                  </a:lnTo>
                  <a:lnTo>
                    <a:pt x="133" y="20"/>
                  </a:lnTo>
                  <a:lnTo>
                    <a:pt x="144" y="28"/>
                  </a:lnTo>
                  <a:lnTo>
                    <a:pt x="155" y="37"/>
                  </a:lnTo>
                  <a:lnTo>
                    <a:pt x="165" y="47"/>
                  </a:lnTo>
                  <a:lnTo>
                    <a:pt x="174" y="58"/>
                  </a:lnTo>
                  <a:lnTo>
                    <a:pt x="182" y="70"/>
                  </a:lnTo>
                  <a:lnTo>
                    <a:pt x="189" y="83"/>
                  </a:lnTo>
                  <a:lnTo>
                    <a:pt x="178" y="89"/>
                  </a:lnTo>
                  <a:lnTo>
                    <a:pt x="171" y="77"/>
                  </a:lnTo>
                  <a:lnTo>
                    <a:pt x="164" y="66"/>
                  </a:lnTo>
                  <a:lnTo>
                    <a:pt x="156" y="56"/>
                  </a:lnTo>
                  <a:lnTo>
                    <a:pt x="147" y="47"/>
                  </a:lnTo>
                  <a:lnTo>
                    <a:pt x="136" y="39"/>
                  </a:lnTo>
                  <a:lnTo>
                    <a:pt x="126" y="32"/>
                  </a:lnTo>
                  <a:lnTo>
                    <a:pt x="115" y="25"/>
                  </a:lnTo>
                  <a:lnTo>
                    <a:pt x="104" y="21"/>
                  </a:lnTo>
                  <a:lnTo>
                    <a:pt x="92" y="17"/>
                  </a:lnTo>
                  <a:lnTo>
                    <a:pt x="79" y="14"/>
                  </a:lnTo>
                  <a:lnTo>
                    <a:pt x="67" y="13"/>
                  </a:lnTo>
                  <a:lnTo>
                    <a:pt x="54" y="13"/>
                  </a:lnTo>
                  <a:lnTo>
                    <a:pt x="42" y="14"/>
                  </a:lnTo>
                  <a:lnTo>
                    <a:pt x="30" y="17"/>
                  </a:lnTo>
                  <a:lnTo>
                    <a:pt x="17" y="21"/>
                  </a:lnTo>
                  <a:lnTo>
                    <a:pt x="5" y="26"/>
                  </a:lnTo>
                  <a:lnTo>
                    <a:pt x="0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23" name="Freeform 211"/>
            <p:cNvSpPr>
              <a:spLocks/>
            </p:cNvSpPr>
            <p:nvPr/>
          </p:nvSpPr>
          <p:spPr bwMode="auto">
            <a:xfrm>
              <a:off x="2754" y="3814"/>
              <a:ext cx="86" cy="197"/>
            </a:xfrm>
            <a:custGeom>
              <a:avLst/>
              <a:gdLst/>
              <a:ahLst/>
              <a:cxnLst>
                <a:cxn ang="0">
                  <a:pos x="15" y="196"/>
                </a:cxn>
                <a:cxn ang="0">
                  <a:pos x="15" y="196"/>
                </a:cxn>
                <a:cxn ang="0">
                  <a:pos x="9" y="182"/>
                </a:cxn>
                <a:cxn ang="0">
                  <a:pos x="5" y="168"/>
                </a:cxn>
                <a:cxn ang="0">
                  <a:pos x="2" y="154"/>
                </a:cxn>
                <a:cxn ang="0">
                  <a:pos x="1" y="140"/>
                </a:cxn>
                <a:cxn ang="0">
                  <a:pos x="0" y="125"/>
                </a:cxn>
                <a:cxn ang="0">
                  <a:pos x="2" y="111"/>
                </a:cxn>
                <a:cxn ang="0">
                  <a:pos x="4" y="98"/>
                </a:cxn>
                <a:cxn ang="0">
                  <a:pos x="8" y="84"/>
                </a:cxn>
                <a:cxn ang="0">
                  <a:pos x="13" y="70"/>
                </a:cxn>
                <a:cxn ang="0">
                  <a:pos x="19" y="58"/>
                </a:cxn>
                <a:cxn ang="0">
                  <a:pos x="27" y="46"/>
                </a:cxn>
                <a:cxn ang="0">
                  <a:pos x="35" y="35"/>
                </a:cxn>
                <a:cxn ang="0">
                  <a:pos x="44" y="25"/>
                </a:cxn>
                <a:cxn ang="0">
                  <a:pos x="55" y="15"/>
                </a:cxn>
                <a:cxn ang="0">
                  <a:pos x="67" y="7"/>
                </a:cxn>
                <a:cxn ang="0">
                  <a:pos x="80" y="0"/>
                </a:cxn>
                <a:cxn ang="0">
                  <a:pos x="85" y="12"/>
                </a:cxn>
                <a:cxn ang="0">
                  <a:pos x="74" y="19"/>
                </a:cxn>
                <a:cxn ang="0">
                  <a:pos x="63" y="26"/>
                </a:cxn>
                <a:cxn ang="0">
                  <a:pos x="54" y="34"/>
                </a:cxn>
                <a:cxn ang="0">
                  <a:pos x="44" y="44"/>
                </a:cxn>
                <a:cxn ang="0">
                  <a:pos x="37" y="53"/>
                </a:cxn>
                <a:cxn ang="0">
                  <a:pos x="31" y="65"/>
                </a:cxn>
                <a:cxn ang="0">
                  <a:pos x="24" y="76"/>
                </a:cxn>
                <a:cxn ang="0">
                  <a:pos x="20" y="87"/>
                </a:cxn>
                <a:cxn ang="0">
                  <a:pos x="17" y="100"/>
                </a:cxn>
                <a:cxn ang="0">
                  <a:pos x="15" y="113"/>
                </a:cxn>
                <a:cxn ang="0">
                  <a:pos x="13" y="125"/>
                </a:cxn>
                <a:cxn ang="0">
                  <a:pos x="13" y="138"/>
                </a:cxn>
                <a:cxn ang="0">
                  <a:pos x="15" y="152"/>
                </a:cxn>
                <a:cxn ang="0">
                  <a:pos x="17" y="164"/>
                </a:cxn>
                <a:cxn ang="0">
                  <a:pos x="21" y="178"/>
                </a:cxn>
                <a:cxn ang="0">
                  <a:pos x="26" y="190"/>
                </a:cxn>
                <a:cxn ang="0">
                  <a:pos x="26" y="190"/>
                </a:cxn>
                <a:cxn ang="0">
                  <a:pos x="15" y="196"/>
                </a:cxn>
              </a:cxnLst>
              <a:rect l="0" t="0" r="r" b="b"/>
              <a:pathLst>
                <a:path w="86" h="197">
                  <a:moveTo>
                    <a:pt x="15" y="196"/>
                  </a:moveTo>
                  <a:lnTo>
                    <a:pt x="15" y="196"/>
                  </a:lnTo>
                  <a:lnTo>
                    <a:pt x="9" y="182"/>
                  </a:lnTo>
                  <a:lnTo>
                    <a:pt x="5" y="168"/>
                  </a:lnTo>
                  <a:lnTo>
                    <a:pt x="2" y="154"/>
                  </a:lnTo>
                  <a:lnTo>
                    <a:pt x="1" y="140"/>
                  </a:lnTo>
                  <a:lnTo>
                    <a:pt x="0" y="125"/>
                  </a:lnTo>
                  <a:lnTo>
                    <a:pt x="2" y="111"/>
                  </a:lnTo>
                  <a:lnTo>
                    <a:pt x="4" y="98"/>
                  </a:lnTo>
                  <a:lnTo>
                    <a:pt x="8" y="84"/>
                  </a:lnTo>
                  <a:lnTo>
                    <a:pt x="13" y="70"/>
                  </a:lnTo>
                  <a:lnTo>
                    <a:pt x="19" y="58"/>
                  </a:lnTo>
                  <a:lnTo>
                    <a:pt x="27" y="46"/>
                  </a:lnTo>
                  <a:lnTo>
                    <a:pt x="35" y="35"/>
                  </a:lnTo>
                  <a:lnTo>
                    <a:pt x="44" y="25"/>
                  </a:lnTo>
                  <a:lnTo>
                    <a:pt x="55" y="15"/>
                  </a:lnTo>
                  <a:lnTo>
                    <a:pt x="67" y="7"/>
                  </a:lnTo>
                  <a:lnTo>
                    <a:pt x="80" y="0"/>
                  </a:lnTo>
                  <a:lnTo>
                    <a:pt x="85" y="12"/>
                  </a:lnTo>
                  <a:lnTo>
                    <a:pt x="74" y="19"/>
                  </a:lnTo>
                  <a:lnTo>
                    <a:pt x="63" y="26"/>
                  </a:lnTo>
                  <a:lnTo>
                    <a:pt x="54" y="34"/>
                  </a:lnTo>
                  <a:lnTo>
                    <a:pt x="44" y="44"/>
                  </a:lnTo>
                  <a:lnTo>
                    <a:pt x="37" y="53"/>
                  </a:lnTo>
                  <a:lnTo>
                    <a:pt x="31" y="65"/>
                  </a:lnTo>
                  <a:lnTo>
                    <a:pt x="24" y="76"/>
                  </a:lnTo>
                  <a:lnTo>
                    <a:pt x="20" y="87"/>
                  </a:lnTo>
                  <a:lnTo>
                    <a:pt x="17" y="100"/>
                  </a:lnTo>
                  <a:lnTo>
                    <a:pt x="15" y="113"/>
                  </a:lnTo>
                  <a:lnTo>
                    <a:pt x="13" y="125"/>
                  </a:lnTo>
                  <a:lnTo>
                    <a:pt x="13" y="138"/>
                  </a:lnTo>
                  <a:lnTo>
                    <a:pt x="15" y="152"/>
                  </a:lnTo>
                  <a:lnTo>
                    <a:pt x="17" y="164"/>
                  </a:lnTo>
                  <a:lnTo>
                    <a:pt x="21" y="178"/>
                  </a:lnTo>
                  <a:lnTo>
                    <a:pt x="26" y="190"/>
                  </a:lnTo>
                  <a:lnTo>
                    <a:pt x="15" y="19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24" name="Freeform 212"/>
            <p:cNvSpPr>
              <a:spLocks/>
            </p:cNvSpPr>
            <p:nvPr/>
          </p:nvSpPr>
          <p:spPr bwMode="auto">
            <a:xfrm>
              <a:off x="3254" y="3182"/>
              <a:ext cx="240" cy="112"/>
            </a:xfrm>
            <a:custGeom>
              <a:avLst/>
              <a:gdLst/>
              <a:ahLst/>
              <a:cxnLst>
                <a:cxn ang="0">
                  <a:pos x="236" y="104"/>
                </a:cxn>
                <a:cxn ang="0">
                  <a:pos x="239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6" y="104"/>
                </a:cxn>
              </a:cxnLst>
              <a:rect l="0" t="0" r="r" b="b"/>
              <a:pathLst>
                <a:path w="240" h="112">
                  <a:moveTo>
                    <a:pt x="236" y="104"/>
                  </a:moveTo>
                  <a:lnTo>
                    <a:pt x="239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3" y="111"/>
                  </a:lnTo>
                  <a:lnTo>
                    <a:pt x="236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25" name="Freeform 213"/>
            <p:cNvSpPr>
              <a:spLocks/>
            </p:cNvSpPr>
            <p:nvPr/>
          </p:nvSpPr>
          <p:spPr bwMode="auto">
            <a:xfrm>
              <a:off x="3386" y="3283"/>
              <a:ext cx="112" cy="238"/>
            </a:xfrm>
            <a:custGeom>
              <a:avLst/>
              <a:gdLst/>
              <a:ahLst/>
              <a:cxnLst>
                <a:cxn ang="0">
                  <a:pos x="7" y="235"/>
                </a:cxn>
                <a:cxn ang="0">
                  <a:pos x="15" y="237"/>
                </a:cxn>
                <a:cxn ang="0">
                  <a:pos x="111" y="6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7" y="235"/>
                </a:cxn>
              </a:cxnLst>
              <a:rect l="0" t="0" r="r" b="b"/>
              <a:pathLst>
                <a:path w="112" h="238">
                  <a:moveTo>
                    <a:pt x="7" y="235"/>
                  </a:moveTo>
                  <a:lnTo>
                    <a:pt x="15" y="237"/>
                  </a:lnTo>
                  <a:lnTo>
                    <a:pt x="111" y="6"/>
                  </a:lnTo>
                  <a:lnTo>
                    <a:pt x="96" y="0"/>
                  </a:lnTo>
                  <a:lnTo>
                    <a:pt x="0" y="232"/>
                  </a:lnTo>
                  <a:lnTo>
                    <a:pt x="7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26" name="Freeform 214"/>
            <p:cNvSpPr>
              <a:spLocks/>
            </p:cNvSpPr>
            <p:nvPr/>
          </p:nvSpPr>
          <p:spPr bwMode="auto">
            <a:xfrm>
              <a:off x="3254" y="3182"/>
              <a:ext cx="240" cy="112"/>
            </a:xfrm>
            <a:custGeom>
              <a:avLst/>
              <a:gdLst/>
              <a:ahLst/>
              <a:cxnLst>
                <a:cxn ang="0">
                  <a:pos x="236" y="104"/>
                </a:cxn>
                <a:cxn ang="0">
                  <a:pos x="239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6" y="104"/>
                </a:cxn>
              </a:cxnLst>
              <a:rect l="0" t="0" r="r" b="b"/>
              <a:pathLst>
                <a:path w="240" h="112">
                  <a:moveTo>
                    <a:pt x="236" y="104"/>
                  </a:moveTo>
                  <a:lnTo>
                    <a:pt x="239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3" y="111"/>
                  </a:lnTo>
                  <a:lnTo>
                    <a:pt x="236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27" name="Freeform 215"/>
            <p:cNvSpPr>
              <a:spLocks/>
            </p:cNvSpPr>
            <p:nvPr/>
          </p:nvSpPr>
          <p:spPr bwMode="auto">
            <a:xfrm>
              <a:off x="3386" y="3283"/>
              <a:ext cx="112" cy="238"/>
            </a:xfrm>
            <a:custGeom>
              <a:avLst/>
              <a:gdLst/>
              <a:ahLst/>
              <a:cxnLst>
                <a:cxn ang="0">
                  <a:pos x="7" y="235"/>
                </a:cxn>
                <a:cxn ang="0">
                  <a:pos x="15" y="237"/>
                </a:cxn>
                <a:cxn ang="0">
                  <a:pos x="111" y="6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7" y="235"/>
                </a:cxn>
              </a:cxnLst>
              <a:rect l="0" t="0" r="r" b="b"/>
              <a:pathLst>
                <a:path w="112" h="238">
                  <a:moveTo>
                    <a:pt x="7" y="235"/>
                  </a:moveTo>
                  <a:lnTo>
                    <a:pt x="15" y="237"/>
                  </a:lnTo>
                  <a:lnTo>
                    <a:pt x="111" y="6"/>
                  </a:lnTo>
                  <a:lnTo>
                    <a:pt x="96" y="0"/>
                  </a:lnTo>
                  <a:lnTo>
                    <a:pt x="0" y="232"/>
                  </a:lnTo>
                  <a:lnTo>
                    <a:pt x="7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28" name="Freeform 216"/>
            <p:cNvSpPr>
              <a:spLocks/>
            </p:cNvSpPr>
            <p:nvPr/>
          </p:nvSpPr>
          <p:spPr bwMode="auto">
            <a:xfrm>
              <a:off x="3397" y="3507"/>
              <a:ext cx="239" cy="112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5" y="104"/>
                </a:cxn>
              </a:cxnLst>
              <a:rect l="0" t="0" r="r" b="b"/>
              <a:pathLst>
                <a:path w="239" h="112">
                  <a:moveTo>
                    <a:pt x="235" y="104"/>
                  </a:moveTo>
                  <a:lnTo>
                    <a:pt x="238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2" y="111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29" name="Freeform 217"/>
            <p:cNvSpPr>
              <a:spLocks/>
            </p:cNvSpPr>
            <p:nvPr/>
          </p:nvSpPr>
          <p:spPr bwMode="auto">
            <a:xfrm>
              <a:off x="3528" y="3608"/>
              <a:ext cx="112" cy="239"/>
            </a:xfrm>
            <a:custGeom>
              <a:avLst/>
              <a:gdLst/>
              <a:ahLst/>
              <a:cxnLst>
                <a:cxn ang="0">
                  <a:pos x="8" y="235"/>
                </a:cxn>
                <a:cxn ang="0">
                  <a:pos x="15" y="238"/>
                </a:cxn>
                <a:cxn ang="0">
                  <a:pos x="111" y="6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8" y="235"/>
                </a:cxn>
              </a:cxnLst>
              <a:rect l="0" t="0" r="r" b="b"/>
              <a:pathLst>
                <a:path w="112" h="239">
                  <a:moveTo>
                    <a:pt x="8" y="235"/>
                  </a:moveTo>
                  <a:lnTo>
                    <a:pt x="15" y="238"/>
                  </a:lnTo>
                  <a:lnTo>
                    <a:pt x="111" y="6"/>
                  </a:lnTo>
                  <a:lnTo>
                    <a:pt x="96" y="0"/>
                  </a:lnTo>
                  <a:lnTo>
                    <a:pt x="0" y="232"/>
                  </a:lnTo>
                  <a:lnTo>
                    <a:pt x="8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30" name="Freeform 218"/>
            <p:cNvSpPr>
              <a:spLocks/>
            </p:cNvSpPr>
            <p:nvPr/>
          </p:nvSpPr>
          <p:spPr bwMode="auto">
            <a:xfrm>
              <a:off x="2973" y="2539"/>
              <a:ext cx="239" cy="112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5" y="104"/>
                </a:cxn>
              </a:cxnLst>
              <a:rect l="0" t="0" r="r" b="b"/>
              <a:pathLst>
                <a:path w="239" h="112">
                  <a:moveTo>
                    <a:pt x="235" y="104"/>
                  </a:moveTo>
                  <a:lnTo>
                    <a:pt x="238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3" y="111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31" name="Freeform 219"/>
            <p:cNvSpPr>
              <a:spLocks/>
            </p:cNvSpPr>
            <p:nvPr/>
          </p:nvSpPr>
          <p:spPr bwMode="auto">
            <a:xfrm>
              <a:off x="3104" y="2640"/>
              <a:ext cx="113" cy="238"/>
            </a:xfrm>
            <a:custGeom>
              <a:avLst/>
              <a:gdLst/>
              <a:ahLst/>
              <a:cxnLst>
                <a:cxn ang="0">
                  <a:pos x="8" y="234"/>
                </a:cxn>
                <a:cxn ang="0">
                  <a:pos x="15" y="237"/>
                </a:cxn>
                <a:cxn ang="0">
                  <a:pos x="112" y="6"/>
                </a:cxn>
                <a:cxn ang="0">
                  <a:pos x="97" y="0"/>
                </a:cxn>
                <a:cxn ang="0">
                  <a:pos x="0" y="231"/>
                </a:cxn>
                <a:cxn ang="0">
                  <a:pos x="8" y="234"/>
                </a:cxn>
              </a:cxnLst>
              <a:rect l="0" t="0" r="r" b="b"/>
              <a:pathLst>
                <a:path w="113" h="238">
                  <a:moveTo>
                    <a:pt x="8" y="234"/>
                  </a:moveTo>
                  <a:lnTo>
                    <a:pt x="15" y="237"/>
                  </a:lnTo>
                  <a:lnTo>
                    <a:pt x="112" y="6"/>
                  </a:lnTo>
                  <a:lnTo>
                    <a:pt x="97" y="0"/>
                  </a:lnTo>
                  <a:lnTo>
                    <a:pt x="0" y="231"/>
                  </a:lnTo>
                  <a:lnTo>
                    <a:pt x="8" y="2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32" name="Freeform 220"/>
            <p:cNvSpPr>
              <a:spLocks/>
            </p:cNvSpPr>
            <p:nvPr/>
          </p:nvSpPr>
          <p:spPr bwMode="auto">
            <a:xfrm>
              <a:off x="2973" y="2539"/>
              <a:ext cx="239" cy="112"/>
            </a:xfrm>
            <a:custGeom>
              <a:avLst/>
              <a:gdLst/>
              <a:ahLst/>
              <a:cxnLst>
                <a:cxn ang="0">
                  <a:pos x="235" y="104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5" y="104"/>
                </a:cxn>
              </a:cxnLst>
              <a:rect l="0" t="0" r="r" b="b"/>
              <a:pathLst>
                <a:path w="239" h="112">
                  <a:moveTo>
                    <a:pt x="235" y="104"/>
                  </a:moveTo>
                  <a:lnTo>
                    <a:pt x="238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3" y="111"/>
                  </a:lnTo>
                  <a:lnTo>
                    <a:pt x="235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33" name="Freeform 221"/>
            <p:cNvSpPr>
              <a:spLocks/>
            </p:cNvSpPr>
            <p:nvPr/>
          </p:nvSpPr>
          <p:spPr bwMode="auto">
            <a:xfrm>
              <a:off x="3104" y="2640"/>
              <a:ext cx="113" cy="238"/>
            </a:xfrm>
            <a:custGeom>
              <a:avLst/>
              <a:gdLst/>
              <a:ahLst/>
              <a:cxnLst>
                <a:cxn ang="0">
                  <a:pos x="8" y="234"/>
                </a:cxn>
                <a:cxn ang="0">
                  <a:pos x="15" y="237"/>
                </a:cxn>
                <a:cxn ang="0">
                  <a:pos x="112" y="6"/>
                </a:cxn>
                <a:cxn ang="0">
                  <a:pos x="97" y="0"/>
                </a:cxn>
                <a:cxn ang="0">
                  <a:pos x="0" y="231"/>
                </a:cxn>
                <a:cxn ang="0">
                  <a:pos x="8" y="234"/>
                </a:cxn>
              </a:cxnLst>
              <a:rect l="0" t="0" r="r" b="b"/>
              <a:pathLst>
                <a:path w="113" h="238">
                  <a:moveTo>
                    <a:pt x="8" y="234"/>
                  </a:moveTo>
                  <a:lnTo>
                    <a:pt x="15" y="237"/>
                  </a:lnTo>
                  <a:lnTo>
                    <a:pt x="112" y="6"/>
                  </a:lnTo>
                  <a:lnTo>
                    <a:pt x="97" y="0"/>
                  </a:lnTo>
                  <a:lnTo>
                    <a:pt x="0" y="231"/>
                  </a:lnTo>
                  <a:lnTo>
                    <a:pt x="8" y="2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34" name="Freeform 222"/>
            <p:cNvSpPr>
              <a:spLocks/>
            </p:cNvSpPr>
            <p:nvPr/>
          </p:nvSpPr>
          <p:spPr bwMode="auto">
            <a:xfrm>
              <a:off x="3116" y="2864"/>
              <a:ext cx="238" cy="112"/>
            </a:xfrm>
            <a:custGeom>
              <a:avLst/>
              <a:gdLst/>
              <a:ahLst/>
              <a:cxnLst>
                <a:cxn ang="0">
                  <a:pos x="234" y="103"/>
                </a:cxn>
                <a:cxn ang="0">
                  <a:pos x="237" y="96"/>
                </a:cxn>
                <a:cxn ang="0">
                  <a:pos x="6" y="0"/>
                </a:cxn>
                <a:cxn ang="0">
                  <a:pos x="0" y="15"/>
                </a:cxn>
                <a:cxn ang="0">
                  <a:pos x="231" y="111"/>
                </a:cxn>
                <a:cxn ang="0">
                  <a:pos x="234" y="103"/>
                </a:cxn>
              </a:cxnLst>
              <a:rect l="0" t="0" r="r" b="b"/>
              <a:pathLst>
                <a:path w="238" h="112">
                  <a:moveTo>
                    <a:pt x="234" y="103"/>
                  </a:moveTo>
                  <a:lnTo>
                    <a:pt x="237" y="96"/>
                  </a:lnTo>
                  <a:lnTo>
                    <a:pt x="6" y="0"/>
                  </a:lnTo>
                  <a:lnTo>
                    <a:pt x="0" y="15"/>
                  </a:lnTo>
                  <a:lnTo>
                    <a:pt x="231" y="111"/>
                  </a:lnTo>
                  <a:lnTo>
                    <a:pt x="234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35" name="Freeform 223"/>
            <p:cNvSpPr>
              <a:spLocks/>
            </p:cNvSpPr>
            <p:nvPr/>
          </p:nvSpPr>
          <p:spPr bwMode="auto">
            <a:xfrm>
              <a:off x="3246" y="2964"/>
              <a:ext cx="112" cy="239"/>
            </a:xfrm>
            <a:custGeom>
              <a:avLst/>
              <a:gdLst/>
              <a:ahLst/>
              <a:cxnLst>
                <a:cxn ang="0">
                  <a:pos x="8" y="236"/>
                </a:cxn>
                <a:cxn ang="0">
                  <a:pos x="15" y="238"/>
                </a:cxn>
                <a:cxn ang="0">
                  <a:pos x="111" y="6"/>
                </a:cxn>
                <a:cxn ang="0">
                  <a:pos x="96" y="0"/>
                </a:cxn>
                <a:cxn ang="0">
                  <a:pos x="0" y="233"/>
                </a:cxn>
                <a:cxn ang="0">
                  <a:pos x="8" y="236"/>
                </a:cxn>
              </a:cxnLst>
              <a:rect l="0" t="0" r="r" b="b"/>
              <a:pathLst>
                <a:path w="112" h="239">
                  <a:moveTo>
                    <a:pt x="8" y="236"/>
                  </a:moveTo>
                  <a:lnTo>
                    <a:pt x="15" y="238"/>
                  </a:lnTo>
                  <a:lnTo>
                    <a:pt x="111" y="6"/>
                  </a:lnTo>
                  <a:lnTo>
                    <a:pt x="96" y="0"/>
                  </a:lnTo>
                  <a:lnTo>
                    <a:pt x="0" y="233"/>
                  </a:lnTo>
                  <a:lnTo>
                    <a:pt x="8" y="2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36" name="Freeform 224"/>
            <p:cNvSpPr>
              <a:spLocks/>
            </p:cNvSpPr>
            <p:nvPr/>
          </p:nvSpPr>
          <p:spPr bwMode="auto">
            <a:xfrm>
              <a:off x="3487" y="3709"/>
              <a:ext cx="274" cy="278"/>
            </a:xfrm>
            <a:custGeom>
              <a:avLst/>
              <a:gdLst/>
              <a:ahLst/>
              <a:cxnLst>
                <a:cxn ang="0">
                  <a:pos x="58" y="250"/>
                </a:cxn>
                <a:cxn ang="0">
                  <a:pos x="82" y="264"/>
                </a:cxn>
                <a:cxn ang="0">
                  <a:pos x="107" y="273"/>
                </a:cxn>
                <a:cxn ang="0">
                  <a:pos x="134" y="277"/>
                </a:cxn>
                <a:cxn ang="0">
                  <a:pos x="160" y="276"/>
                </a:cxn>
                <a:cxn ang="0">
                  <a:pos x="186" y="269"/>
                </a:cxn>
                <a:cxn ang="0">
                  <a:pos x="209" y="258"/>
                </a:cxn>
                <a:cxn ang="0">
                  <a:pos x="230" y="242"/>
                </a:cxn>
                <a:cxn ang="0">
                  <a:pos x="249" y="221"/>
                </a:cxn>
                <a:cxn ang="0">
                  <a:pos x="262" y="197"/>
                </a:cxn>
                <a:cxn ang="0">
                  <a:pos x="270" y="172"/>
                </a:cxn>
                <a:cxn ang="0">
                  <a:pos x="273" y="146"/>
                </a:cxn>
                <a:cxn ang="0">
                  <a:pos x="271" y="119"/>
                </a:cxn>
                <a:cxn ang="0">
                  <a:pos x="264" y="93"/>
                </a:cxn>
                <a:cxn ang="0">
                  <a:pos x="252" y="69"/>
                </a:cxn>
                <a:cxn ang="0">
                  <a:pos x="236" y="47"/>
                </a:cxn>
                <a:cxn ang="0">
                  <a:pos x="215" y="27"/>
                </a:cxn>
                <a:cxn ang="0">
                  <a:pos x="191" y="13"/>
                </a:cxn>
                <a:cxn ang="0">
                  <a:pos x="166" y="4"/>
                </a:cxn>
                <a:cxn ang="0">
                  <a:pos x="140" y="0"/>
                </a:cxn>
                <a:cxn ang="0">
                  <a:pos x="114" y="1"/>
                </a:cxn>
                <a:cxn ang="0">
                  <a:pos x="88" y="7"/>
                </a:cxn>
                <a:cxn ang="0">
                  <a:pos x="64" y="19"/>
                </a:cxn>
                <a:cxn ang="0">
                  <a:pos x="43" y="35"/>
                </a:cxn>
                <a:cxn ang="0">
                  <a:pos x="25" y="55"/>
                </a:cxn>
                <a:cxn ang="0">
                  <a:pos x="11" y="79"/>
                </a:cxn>
                <a:cxn ang="0">
                  <a:pos x="3" y="104"/>
                </a:cxn>
                <a:cxn ang="0">
                  <a:pos x="0" y="131"/>
                </a:cxn>
                <a:cxn ang="0">
                  <a:pos x="2" y="157"/>
                </a:cxn>
                <a:cxn ang="0">
                  <a:pos x="9" y="184"/>
                </a:cxn>
                <a:cxn ang="0">
                  <a:pos x="20" y="208"/>
                </a:cxn>
                <a:cxn ang="0">
                  <a:pos x="37" y="231"/>
                </a:cxn>
              </a:cxnLst>
              <a:rect l="0" t="0" r="r" b="b"/>
              <a:pathLst>
                <a:path w="274" h="278">
                  <a:moveTo>
                    <a:pt x="48" y="241"/>
                  </a:moveTo>
                  <a:lnTo>
                    <a:pt x="58" y="250"/>
                  </a:lnTo>
                  <a:lnTo>
                    <a:pt x="70" y="258"/>
                  </a:lnTo>
                  <a:lnTo>
                    <a:pt x="82" y="264"/>
                  </a:lnTo>
                  <a:lnTo>
                    <a:pt x="95" y="269"/>
                  </a:lnTo>
                  <a:lnTo>
                    <a:pt x="107" y="273"/>
                  </a:lnTo>
                  <a:lnTo>
                    <a:pt x="121" y="276"/>
                  </a:lnTo>
                  <a:lnTo>
                    <a:pt x="134" y="277"/>
                  </a:lnTo>
                  <a:lnTo>
                    <a:pt x="147" y="277"/>
                  </a:lnTo>
                  <a:lnTo>
                    <a:pt x="160" y="276"/>
                  </a:lnTo>
                  <a:lnTo>
                    <a:pt x="173" y="273"/>
                  </a:lnTo>
                  <a:lnTo>
                    <a:pt x="186" y="269"/>
                  </a:lnTo>
                  <a:lnTo>
                    <a:pt x="198" y="264"/>
                  </a:lnTo>
                  <a:lnTo>
                    <a:pt x="209" y="258"/>
                  </a:lnTo>
                  <a:lnTo>
                    <a:pt x="220" y="251"/>
                  </a:lnTo>
                  <a:lnTo>
                    <a:pt x="230" y="242"/>
                  </a:lnTo>
                  <a:lnTo>
                    <a:pt x="240" y="232"/>
                  </a:lnTo>
                  <a:lnTo>
                    <a:pt x="249" y="221"/>
                  </a:lnTo>
                  <a:lnTo>
                    <a:pt x="256" y="209"/>
                  </a:lnTo>
                  <a:lnTo>
                    <a:pt x="262" y="197"/>
                  </a:lnTo>
                  <a:lnTo>
                    <a:pt x="267" y="185"/>
                  </a:lnTo>
                  <a:lnTo>
                    <a:pt x="270" y="172"/>
                  </a:lnTo>
                  <a:lnTo>
                    <a:pt x="272" y="159"/>
                  </a:lnTo>
                  <a:lnTo>
                    <a:pt x="273" y="146"/>
                  </a:lnTo>
                  <a:lnTo>
                    <a:pt x="273" y="132"/>
                  </a:lnTo>
                  <a:lnTo>
                    <a:pt x="271" y="119"/>
                  </a:lnTo>
                  <a:lnTo>
                    <a:pt x="268" y="107"/>
                  </a:lnTo>
                  <a:lnTo>
                    <a:pt x="264" y="93"/>
                  </a:lnTo>
                  <a:lnTo>
                    <a:pt x="259" y="81"/>
                  </a:lnTo>
                  <a:lnTo>
                    <a:pt x="252" y="69"/>
                  </a:lnTo>
                  <a:lnTo>
                    <a:pt x="245" y="57"/>
                  </a:lnTo>
                  <a:lnTo>
                    <a:pt x="236" y="47"/>
                  </a:lnTo>
                  <a:lnTo>
                    <a:pt x="226" y="36"/>
                  </a:lnTo>
                  <a:lnTo>
                    <a:pt x="215" y="27"/>
                  </a:lnTo>
                  <a:lnTo>
                    <a:pt x="203" y="20"/>
                  </a:lnTo>
                  <a:lnTo>
                    <a:pt x="191" y="13"/>
                  </a:lnTo>
                  <a:lnTo>
                    <a:pt x="179" y="8"/>
                  </a:lnTo>
                  <a:lnTo>
                    <a:pt x="166" y="4"/>
                  </a:lnTo>
                  <a:lnTo>
                    <a:pt x="153" y="1"/>
                  </a:lnTo>
                  <a:lnTo>
                    <a:pt x="140" y="0"/>
                  </a:lnTo>
                  <a:lnTo>
                    <a:pt x="126" y="0"/>
                  </a:lnTo>
                  <a:lnTo>
                    <a:pt x="114" y="1"/>
                  </a:lnTo>
                  <a:lnTo>
                    <a:pt x="100" y="4"/>
                  </a:lnTo>
                  <a:lnTo>
                    <a:pt x="88" y="7"/>
                  </a:lnTo>
                  <a:lnTo>
                    <a:pt x="76" y="12"/>
                  </a:lnTo>
                  <a:lnTo>
                    <a:pt x="64" y="19"/>
                  </a:lnTo>
                  <a:lnTo>
                    <a:pt x="53" y="26"/>
                  </a:lnTo>
                  <a:lnTo>
                    <a:pt x="43" y="35"/>
                  </a:lnTo>
                  <a:lnTo>
                    <a:pt x="33" y="44"/>
                  </a:lnTo>
                  <a:lnTo>
                    <a:pt x="25" y="55"/>
                  </a:lnTo>
                  <a:lnTo>
                    <a:pt x="18" y="67"/>
                  </a:lnTo>
                  <a:lnTo>
                    <a:pt x="11" y="79"/>
                  </a:lnTo>
                  <a:lnTo>
                    <a:pt x="7" y="92"/>
                  </a:lnTo>
                  <a:lnTo>
                    <a:pt x="3" y="104"/>
                  </a:lnTo>
                  <a:lnTo>
                    <a:pt x="1" y="117"/>
                  </a:lnTo>
                  <a:lnTo>
                    <a:pt x="0" y="131"/>
                  </a:lnTo>
                  <a:lnTo>
                    <a:pt x="0" y="144"/>
                  </a:lnTo>
                  <a:lnTo>
                    <a:pt x="2" y="157"/>
                  </a:lnTo>
                  <a:lnTo>
                    <a:pt x="5" y="170"/>
                  </a:lnTo>
                  <a:lnTo>
                    <a:pt x="9" y="184"/>
                  </a:lnTo>
                  <a:lnTo>
                    <a:pt x="14" y="196"/>
                  </a:lnTo>
                  <a:lnTo>
                    <a:pt x="20" y="208"/>
                  </a:lnTo>
                  <a:lnTo>
                    <a:pt x="29" y="220"/>
                  </a:lnTo>
                  <a:lnTo>
                    <a:pt x="37" y="231"/>
                  </a:lnTo>
                  <a:lnTo>
                    <a:pt x="48" y="241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37" name="Freeform 225"/>
            <p:cNvSpPr>
              <a:spLocks/>
            </p:cNvSpPr>
            <p:nvPr/>
          </p:nvSpPr>
          <p:spPr bwMode="auto">
            <a:xfrm>
              <a:off x="3530" y="3936"/>
              <a:ext cx="203" cy="58"/>
            </a:xfrm>
            <a:custGeom>
              <a:avLst/>
              <a:gdLst/>
              <a:ahLst/>
              <a:cxnLst>
                <a:cxn ang="0">
                  <a:pos x="202" y="10"/>
                </a:cxn>
                <a:cxn ang="0">
                  <a:pos x="202" y="10"/>
                </a:cxn>
                <a:cxn ang="0">
                  <a:pos x="192" y="19"/>
                </a:cxn>
                <a:cxn ang="0">
                  <a:pos x="181" y="29"/>
                </a:cxn>
                <a:cxn ang="0">
                  <a:pos x="170" y="37"/>
                </a:cxn>
                <a:cxn ang="0">
                  <a:pos x="157" y="43"/>
                </a:cxn>
                <a:cxn ang="0">
                  <a:pos x="145" y="49"/>
                </a:cxn>
                <a:cxn ang="0">
                  <a:pos x="132" y="53"/>
                </a:cxn>
                <a:cxn ang="0">
                  <a:pos x="117" y="55"/>
                </a:cxn>
                <a:cxn ang="0">
                  <a:pos x="105" y="56"/>
                </a:cxn>
                <a:cxn ang="0">
                  <a:pos x="91" y="57"/>
                </a:cxn>
                <a:cxn ang="0">
                  <a:pos x="76" y="55"/>
                </a:cxn>
                <a:cxn ang="0">
                  <a:pos x="63" y="53"/>
                </a:cxn>
                <a:cxn ang="0">
                  <a:pos x="49" y="49"/>
                </a:cxn>
                <a:cxn ang="0">
                  <a:pos x="36" y="43"/>
                </a:cxn>
                <a:cxn ang="0">
                  <a:pos x="23" y="37"/>
                </a:cxn>
                <a:cxn ang="0">
                  <a:pos x="11" y="29"/>
                </a:cxn>
                <a:cxn ang="0">
                  <a:pos x="0" y="19"/>
                </a:cxn>
                <a:cxn ang="0">
                  <a:pos x="9" y="9"/>
                </a:cxn>
                <a:cxn ang="0">
                  <a:pos x="19" y="18"/>
                </a:cxn>
                <a:cxn ang="0">
                  <a:pos x="30" y="25"/>
                </a:cxn>
                <a:cxn ang="0">
                  <a:pos x="42" y="31"/>
                </a:cxn>
                <a:cxn ang="0">
                  <a:pos x="54" y="36"/>
                </a:cxn>
                <a:cxn ang="0">
                  <a:pos x="66" y="40"/>
                </a:cxn>
                <a:cxn ang="0">
                  <a:pos x="79" y="42"/>
                </a:cxn>
                <a:cxn ang="0">
                  <a:pos x="91" y="44"/>
                </a:cxn>
                <a:cxn ang="0">
                  <a:pos x="103" y="43"/>
                </a:cxn>
                <a:cxn ang="0">
                  <a:pos x="116" y="42"/>
                </a:cxn>
                <a:cxn ang="0">
                  <a:pos x="128" y="40"/>
                </a:cxn>
                <a:cxn ang="0">
                  <a:pos x="140" y="36"/>
                </a:cxn>
                <a:cxn ang="0">
                  <a:pos x="152" y="31"/>
                </a:cxn>
                <a:cxn ang="0">
                  <a:pos x="163" y="26"/>
                </a:cxn>
                <a:cxn ang="0">
                  <a:pos x="173" y="19"/>
                </a:cxn>
                <a:cxn ang="0">
                  <a:pos x="183" y="10"/>
                </a:cxn>
                <a:cxn ang="0">
                  <a:pos x="193" y="0"/>
                </a:cxn>
                <a:cxn ang="0">
                  <a:pos x="193" y="0"/>
                </a:cxn>
                <a:cxn ang="0">
                  <a:pos x="202" y="10"/>
                </a:cxn>
              </a:cxnLst>
              <a:rect l="0" t="0" r="r" b="b"/>
              <a:pathLst>
                <a:path w="203" h="58">
                  <a:moveTo>
                    <a:pt x="202" y="10"/>
                  </a:moveTo>
                  <a:lnTo>
                    <a:pt x="202" y="10"/>
                  </a:lnTo>
                  <a:lnTo>
                    <a:pt x="192" y="19"/>
                  </a:lnTo>
                  <a:lnTo>
                    <a:pt x="181" y="29"/>
                  </a:lnTo>
                  <a:lnTo>
                    <a:pt x="170" y="37"/>
                  </a:lnTo>
                  <a:lnTo>
                    <a:pt x="157" y="43"/>
                  </a:lnTo>
                  <a:lnTo>
                    <a:pt x="145" y="49"/>
                  </a:lnTo>
                  <a:lnTo>
                    <a:pt x="132" y="53"/>
                  </a:lnTo>
                  <a:lnTo>
                    <a:pt x="117" y="55"/>
                  </a:lnTo>
                  <a:lnTo>
                    <a:pt x="105" y="56"/>
                  </a:lnTo>
                  <a:lnTo>
                    <a:pt x="91" y="57"/>
                  </a:lnTo>
                  <a:lnTo>
                    <a:pt x="76" y="55"/>
                  </a:lnTo>
                  <a:lnTo>
                    <a:pt x="63" y="53"/>
                  </a:lnTo>
                  <a:lnTo>
                    <a:pt x="49" y="49"/>
                  </a:lnTo>
                  <a:lnTo>
                    <a:pt x="36" y="43"/>
                  </a:lnTo>
                  <a:lnTo>
                    <a:pt x="23" y="37"/>
                  </a:lnTo>
                  <a:lnTo>
                    <a:pt x="11" y="29"/>
                  </a:lnTo>
                  <a:lnTo>
                    <a:pt x="0" y="19"/>
                  </a:lnTo>
                  <a:lnTo>
                    <a:pt x="9" y="9"/>
                  </a:lnTo>
                  <a:lnTo>
                    <a:pt x="19" y="18"/>
                  </a:lnTo>
                  <a:lnTo>
                    <a:pt x="30" y="25"/>
                  </a:lnTo>
                  <a:lnTo>
                    <a:pt x="42" y="31"/>
                  </a:lnTo>
                  <a:lnTo>
                    <a:pt x="54" y="36"/>
                  </a:lnTo>
                  <a:lnTo>
                    <a:pt x="66" y="40"/>
                  </a:lnTo>
                  <a:lnTo>
                    <a:pt x="79" y="42"/>
                  </a:lnTo>
                  <a:lnTo>
                    <a:pt x="91" y="44"/>
                  </a:lnTo>
                  <a:lnTo>
                    <a:pt x="103" y="43"/>
                  </a:lnTo>
                  <a:lnTo>
                    <a:pt x="116" y="42"/>
                  </a:lnTo>
                  <a:lnTo>
                    <a:pt x="128" y="40"/>
                  </a:lnTo>
                  <a:lnTo>
                    <a:pt x="140" y="36"/>
                  </a:lnTo>
                  <a:lnTo>
                    <a:pt x="152" y="31"/>
                  </a:lnTo>
                  <a:lnTo>
                    <a:pt x="163" y="26"/>
                  </a:lnTo>
                  <a:lnTo>
                    <a:pt x="173" y="19"/>
                  </a:lnTo>
                  <a:lnTo>
                    <a:pt x="183" y="10"/>
                  </a:lnTo>
                  <a:lnTo>
                    <a:pt x="193" y="0"/>
                  </a:lnTo>
                  <a:lnTo>
                    <a:pt x="202" y="1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38" name="Freeform 226"/>
            <p:cNvSpPr>
              <a:spLocks/>
            </p:cNvSpPr>
            <p:nvPr/>
          </p:nvSpPr>
          <p:spPr bwMode="auto">
            <a:xfrm>
              <a:off x="3709" y="3740"/>
              <a:ext cx="58" cy="20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19" y="11"/>
                </a:cxn>
                <a:cxn ang="0">
                  <a:pos x="28" y="22"/>
                </a:cxn>
                <a:cxn ang="0">
                  <a:pos x="35" y="34"/>
                </a:cxn>
                <a:cxn ang="0">
                  <a:pos x="43" y="47"/>
                </a:cxn>
                <a:cxn ang="0">
                  <a:pos x="49" y="60"/>
                </a:cxn>
                <a:cxn ang="0">
                  <a:pos x="53" y="74"/>
                </a:cxn>
                <a:cxn ang="0">
                  <a:pos x="56" y="87"/>
                </a:cxn>
                <a:cxn ang="0">
                  <a:pos x="57" y="101"/>
                </a:cxn>
                <a:cxn ang="0">
                  <a:pos x="57" y="115"/>
                </a:cxn>
                <a:cxn ang="0">
                  <a:pos x="57" y="129"/>
                </a:cxn>
                <a:cxn ang="0">
                  <a:pos x="54" y="143"/>
                </a:cxn>
                <a:cxn ang="0">
                  <a:pos x="51" y="157"/>
                </a:cxn>
                <a:cxn ang="0">
                  <a:pos x="46" y="169"/>
                </a:cxn>
                <a:cxn ang="0">
                  <a:pos x="39" y="182"/>
                </a:cxn>
                <a:cxn ang="0">
                  <a:pos x="32" y="194"/>
                </a:cxn>
                <a:cxn ang="0">
                  <a:pos x="23" y="206"/>
                </a:cxn>
                <a:cxn ang="0">
                  <a:pos x="14" y="196"/>
                </a:cxn>
                <a:cxn ang="0">
                  <a:pos x="22" y="186"/>
                </a:cxn>
                <a:cxn ang="0">
                  <a:pos x="28" y="175"/>
                </a:cxn>
                <a:cxn ang="0">
                  <a:pos x="34" y="164"/>
                </a:cxn>
                <a:cxn ang="0">
                  <a:pos x="38" y="152"/>
                </a:cxn>
                <a:cxn ang="0">
                  <a:pos x="42" y="139"/>
                </a:cxn>
                <a:cxn ang="0">
                  <a:pos x="44" y="128"/>
                </a:cxn>
                <a:cxn ang="0">
                  <a:pos x="45" y="115"/>
                </a:cxn>
                <a:cxn ang="0">
                  <a:pos x="45" y="102"/>
                </a:cxn>
                <a:cxn ang="0">
                  <a:pos x="43" y="89"/>
                </a:cxn>
                <a:cxn ang="0">
                  <a:pos x="40" y="77"/>
                </a:cxn>
                <a:cxn ang="0">
                  <a:pos x="36" y="65"/>
                </a:cxn>
                <a:cxn ang="0">
                  <a:pos x="31" y="53"/>
                </a:cxn>
                <a:cxn ang="0">
                  <a:pos x="25" y="41"/>
                </a:cxn>
                <a:cxn ang="0">
                  <a:pos x="18" y="30"/>
                </a:cxn>
                <a:cxn ang="0">
                  <a:pos x="10" y="20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8" y="0"/>
                </a:cxn>
              </a:cxnLst>
              <a:rect l="0" t="0" r="r" b="b"/>
              <a:pathLst>
                <a:path w="58" h="207">
                  <a:moveTo>
                    <a:pt x="8" y="0"/>
                  </a:moveTo>
                  <a:lnTo>
                    <a:pt x="8" y="0"/>
                  </a:lnTo>
                  <a:lnTo>
                    <a:pt x="19" y="11"/>
                  </a:lnTo>
                  <a:lnTo>
                    <a:pt x="28" y="22"/>
                  </a:lnTo>
                  <a:lnTo>
                    <a:pt x="35" y="34"/>
                  </a:lnTo>
                  <a:lnTo>
                    <a:pt x="43" y="47"/>
                  </a:lnTo>
                  <a:lnTo>
                    <a:pt x="49" y="60"/>
                  </a:lnTo>
                  <a:lnTo>
                    <a:pt x="53" y="74"/>
                  </a:lnTo>
                  <a:lnTo>
                    <a:pt x="56" y="87"/>
                  </a:lnTo>
                  <a:lnTo>
                    <a:pt x="57" y="101"/>
                  </a:lnTo>
                  <a:lnTo>
                    <a:pt x="57" y="115"/>
                  </a:lnTo>
                  <a:lnTo>
                    <a:pt x="57" y="129"/>
                  </a:lnTo>
                  <a:lnTo>
                    <a:pt x="54" y="143"/>
                  </a:lnTo>
                  <a:lnTo>
                    <a:pt x="51" y="157"/>
                  </a:lnTo>
                  <a:lnTo>
                    <a:pt x="46" y="169"/>
                  </a:lnTo>
                  <a:lnTo>
                    <a:pt x="39" y="182"/>
                  </a:lnTo>
                  <a:lnTo>
                    <a:pt x="32" y="194"/>
                  </a:lnTo>
                  <a:lnTo>
                    <a:pt x="23" y="206"/>
                  </a:lnTo>
                  <a:lnTo>
                    <a:pt x="14" y="196"/>
                  </a:lnTo>
                  <a:lnTo>
                    <a:pt x="22" y="186"/>
                  </a:lnTo>
                  <a:lnTo>
                    <a:pt x="28" y="175"/>
                  </a:lnTo>
                  <a:lnTo>
                    <a:pt x="34" y="164"/>
                  </a:lnTo>
                  <a:lnTo>
                    <a:pt x="38" y="152"/>
                  </a:lnTo>
                  <a:lnTo>
                    <a:pt x="42" y="139"/>
                  </a:lnTo>
                  <a:lnTo>
                    <a:pt x="44" y="128"/>
                  </a:lnTo>
                  <a:lnTo>
                    <a:pt x="45" y="115"/>
                  </a:lnTo>
                  <a:lnTo>
                    <a:pt x="45" y="102"/>
                  </a:lnTo>
                  <a:lnTo>
                    <a:pt x="43" y="89"/>
                  </a:lnTo>
                  <a:lnTo>
                    <a:pt x="40" y="77"/>
                  </a:lnTo>
                  <a:lnTo>
                    <a:pt x="36" y="65"/>
                  </a:lnTo>
                  <a:lnTo>
                    <a:pt x="31" y="53"/>
                  </a:lnTo>
                  <a:lnTo>
                    <a:pt x="25" y="41"/>
                  </a:lnTo>
                  <a:lnTo>
                    <a:pt x="18" y="30"/>
                  </a:lnTo>
                  <a:lnTo>
                    <a:pt x="10" y="20"/>
                  </a:lnTo>
                  <a:lnTo>
                    <a:pt x="0" y="11"/>
                  </a:lnTo>
                  <a:lnTo>
                    <a:pt x="8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39" name="Freeform 227"/>
            <p:cNvSpPr>
              <a:spLocks/>
            </p:cNvSpPr>
            <p:nvPr/>
          </p:nvSpPr>
          <p:spPr bwMode="auto">
            <a:xfrm>
              <a:off x="3516" y="3702"/>
              <a:ext cx="202" cy="5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47"/>
                </a:cxn>
                <a:cxn ang="0">
                  <a:pos x="10" y="36"/>
                </a:cxn>
                <a:cxn ang="0">
                  <a:pos x="20" y="28"/>
                </a:cxn>
                <a:cxn ang="0">
                  <a:pos x="32" y="20"/>
                </a:cxn>
                <a:cxn ang="0">
                  <a:pos x="44" y="13"/>
                </a:cxn>
                <a:cxn ang="0">
                  <a:pos x="56" y="8"/>
                </a:cxn>
                <a:cxn ang="0">
                  <a:pos x="70" y="4"/>
                </a:cxn>
                <a:cxn ang="0">
                  <a:pos x="83" y="2"/>
                </a:cxn>
                <a:cxn ang="0">
                  <a:pos x="97" y="0"/>
                </a:cxn>
                <a:cxn ang="0">
                  <a:pos x="111" y="1"/>
                </a:cxn>
                <a:cxn ang="0">
                  <a:pos x="125" y="2"/>
                </a:cxn>
                <a:cxn ang="0">
                  <a:pos x="139" y="5"/>
                </a:cxn>
                <a:cxn ang="0">
                  <a:pos x="152" y="8"/>
                </a:cxn>
                <a:cxn ang="0">
                  <a:pos x="165" y="14"/>
                </a:cxn>
                <a:cxn ang="0">
                  <a:pos x="178" y="21"/>
                </a:cxn>
                <a:cxn ang="0">
                  <a:pos x="190" y="29"/>
                </a:cxn>
                <a:cxn ang="0">
                  <a:pos x="201" y="38"/>
                </a:cxn>
                <a:cxn ang="0">
                  <a:pos x="193" y="49"/>
                </a:cxn>
                <a:cxn ang="0">
                  <a:pos x="182" y="39"/>
                </a:cxn>
                <a:cxn ang="0">
                  <a:pos x="171" y="32"/>
                </a:cxn>
                <a:cxn ang="0">
                  <a:pos x="159" y="26"/>
                </a:cxn>
                <a:cxn ang="0">
                  <a:pos x="147" y="21"/>
                </a:cxn>
                <a:cxn ang="0">
                  <a:pos x="135" y="17"/>
                </a:cxn>
                <a:cxn ang="0">
                  <a:pos x="123" y="15"/>
                </a:cxn>
                <a:cxn ang="0">
                  <a:pos x="110" y="13"/>
                </a:cxn>
                <a:cxn ang="0">
                  <a:pos x="98" y="13"/>
                </a:cxn>
                <a:cxn ang="0">
                  <a:pos x="86" y="15"/>
                </a:cxn>
                <a:cxn ang="0">
                  <a:pos x="73" y="17"/>
                </a:cxn>
                <a:cxn ang="0">
                  <a:pos x="61" y="20"/>
                </a:cxn>
                <a:cxn ang="0">
                  <a:pos x="50" y="25"/>
                </a:cxn>
                <a:cxn ang="0">
                  <a:pos x="39" y="31"/>
                </a:cxn>
                <a:cxn ang="0">
                  <a:pos x="28" y="38"/>
                </a:cxn>
                <a:cxn ang="0">
                  <a:pos x="18" y="47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0" y="47"/>
                </a:cxn>
              </a:cxnLst>
              <a:rect l="0" t="0" r="r" b="b"/>
              <a:pathLst>
                <a:path w="202" h="57">
                  <a:moveTo>
                    <a:pt x="0" y="47"/>
                  </a:moveTo>
                  <a:lnTo>
                    <a:pt x="0" y="47"/>
                  </a:lnTo>
                  <a:lnTo>
                    <a:pt x="10" y="36"/>
                  </a:lnTo>
                  <a:lnTo>
                    <a:pt x="20" y="28"/>
                  </a:lnTo>
                  <a:lnTo>
                    <a:pt x="32" y="20"/>
                  </a:lnTo>
                  <a:lnTo>
                    <a:pt x="44" y="13"/>
                  </a:lnTo>
                  <a:lnTo>
                    <a:pt x="56" y="8"/>
                  </a:lnTo>
                  <a:lnTo>
                    <a:pt x="70" y="4"/>
                  </a:lnTo>
                  <a:lnTo>
                    <a:pt x="83" y="2"/>
                  </a:lnTo>
                  <a:lnTo>
                    <a:pt x="97" y="0"/>
                  </a:lnTo>
                  <a:lnTo>
                    <a:pt x="111" y="1"/>
                  </a:lnTo>
                  <a:lnTo>
                    <a:pt x="125" y="2"/>
                  </a:lnTo>
                  <a:lnTo>
                    <a:pt x="139" y="5"/>
                  </a:lnTo>
                  <a:lnTo>
                    <a:pt x="152" y="8"/>
                  </a:lnTo>
                  <a:lnTo>
                    <a:pt x="165" y="14"/>
                  </a:lnTo>
                  <a:lnTo>
                    <a:pt x="178" y="21"/>
                  </a:lnTo>
                  <a:lnTo>
                    <a:pt x="190" y="29"/>
                  </a:lnTo>
                  <a:lnTo>
                    <a:pt x="201" y="38"/>
                  </a:lnTo>
                  <a:lnTo>
                    <a:pt x="193" y="49"/>
                  </a:lnTo>
                  <a:lnTo>
                    <a:pt x="182" y="39"/>
                  </a:lnTo>
                  <a:lnTo>
                    <a:pt x="171" y="32"/>
                  </a:lnTo>
                  <a:lnTo>
                    <a:pt x="159" y="26"/>
                  </a:lnTo>
                  <a:lnTo>
                    <a:pt x="147" y="21"/>
                  </a:lnTo>
                  <a:lnTo>
                    <a:pt x="135" y="17"/>
                  </a:lnTo>
                  <a:lnTo>
                    <a:pt x="123" y="15"/>
                  </a:lnTo>
                  <a:lnTo>
                    <a:pt x="110" y="13"/>
                  </a:lnTo>
                  <a:lnTo>
                    <a:pt x="98" y="13"/>
                  </a:lnTo>
                  <a:lnTo>
                    <a:pt x="86" y="15"/>
                  </a:lnTo>
                  <a:lnTo>
                    <a:pt x="73" y="17"/>
                  </a:lnTo>
                  <a:lnTo>
                    <a:pt x="61" y="20"/>
                  </a:lnTo>
                  <a:lnTo>
                    <a:pt x="50" y="25"/>
                  </a:lnTo>
                  <a:lnTo>
                    <a:pt x="39" y="31"/>
                  </a:lnTo>
                  <a:lnTo>
                    <a:pt x="28" y="38"/>
                  </a:lnTo>
                  <a:lnTo>
                    <a:pt x="18" y="47"/>
                  </a:lnTo>
                  <a:lnTo>
                    <a:pt x="9" y="56"/>
                  </a:lnTo>
                  <a:lnTo>
                    <a:pt x="0" y="4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40" name="Freeform 228"/>
            <p:cNvSpPr>
              <a:spLocks/>
            </p:cNvSpPr>
            <p:nvPr/>
          </p:nvSpPr>
          <p:spPr bwMode="auto">
            <a:xfrm>
              <a:off x="3481" y="3749"/>
              <a:ext cx="59" cy="207"/>
            </a:xfrm>
            <a:custGeom>
              <a:avLst/>
              <a:gdLst/>
              <a:ahLst/>
              <a:cxnLst>
                <a:cxn ang="0">
                  <a:pos x="49" y="206"/>
                </a:cxn>
                <a:cxn ang="0">
                  <a:pos x="49" y="206"/>
                </a:cxn>
                <a:cxn ang="0">
                  <a:pos x="39" y="195"/>
                </a:cxn>
                <a:cxn ang="0">
                  <a:pos x="29" y="184"/>
                </a:cxn>
                <a:cxn ang="0">
                  <a:pos x="21" y="172"/>
                </a:cxn>
                <a:cxn ang="0">
                  <a:pos x="14" y="159"/>
                </a:cxn>
                <a:cxn ang="0">
                  <a:pos x="9" y="146"/>
                </a:cxn>
                <a:cxn ang="0">
                  <a:pos x="5" y="132"/>
                </a:cxn>
                <a:cxn ang="0">
                  <a:pos x="2" y="118"/>
                </a:cxn>
                <a:cxn ang="0">
                  <a:pos x="0" y="105"/>
                </a:cxn>
                <a:cxn ang="0">
                  <a:pos x="0" y="91"/>
                </a:cxn>
                <a:cxn ang="0">
                  <a:pos x="1" y="77"/>
                </a:cxn>
                <a:cxn ang="0">
                  <a:pos x="3" y="63"/>
                </a:cxn>
                <a:cxn ang="0">
                  <a:pos x="6" y="49"/>
                </a:cxn>
                <a:cxn ang="0">
                  <a:pos x="12" y="36"/>
                </a:cxn>
                <a:cxn ang="0">
                  <a:pos x="18" y="23"/>
                </a:cxn>
                <a:cxn ang="0">
                  <a:pos x="25" y="11"/>
                </a:cxn>
                <a:cxn ang="0">
                  <a:pos x="35" y="0"/>
                </a:cxn>
                <a:cxn ang="0">
                  <a:pos x="44" y="9"/>
                </a:cxn>
                <a:cxn ang="0">
                  <a:pos x="36" y="19"/>
                </a:cxn>
                <a:cxn ang="0">
                  <a:pos x="29" y="30"/>
                </a:cxn>
                <a:cxn ang="0">
                  <a:pos x="23" y="42"/>
                </a:cxn>
                <a:cxn ang="0">
                  <a:pos x="19" y="54"/>
                </a:cxn>
                <a:cxn ang="0">
                  <a:pos x="16" y="66"/>
                </a:cxn>
                <a:cxn ang="0">
                  <a:pos x="13" y="78"/>
                </a:cxn>
                <a:cxn ang="0">
                  <a:pos x="13" y="91"/>
                </a:cxn>
                <a:cxn ang="0">
                  <a:pos x="13" y="103"/>
                </a:cxn>
                <a:cxn ang="0">
                  <a:pos x="14" y="116"/>
                </a:cxn>
                <a:cxn ang="0">
                  <a:pos x="17" y="129"/>
                </a:cxn>
                <a:cxn ang="0">
                  <a:pos x="21" y="141"/>
                </a:cxn>
                <a:cxn ang="0">
                  <a:pos x="26" y="153"/>
                </a:cxn>
                <a:cxn ang="0">
                  <a:pos x="32" y="165"/>
                </a:cxn>
                <a:cxn ang="0">
                  <a:pos x="40" y="176"/>
                </a:cxn>
                <a:cxn ang="0">
                  <a:pos x="48" y="186"/>
                </a:cxn>
                <a:cxn ang="0">
                  <a:pos x="58" y="196"/>
                </a:cxn>
                <a:cxn ang="0">
                  <a:pos x="58" y="196"/>
                </a:cxn>
                <a:cxn ang="0">
                  <a:pos x="49" y="206"/>
                </a:cxn>
              </a:cxnLst>
              <a:rect l="0" t="0" r="r" b="b"/>
              <a:pathLst>
                <a:path w="59" h="207">
                  <a:moveTo>
                    <a:pt x="49" y="206"/>
                  </a:moveTo>
                  <a:lnTo>
                    <a:pt x="49" y="206"/>
                  </a:lnTo>
                  <a:lnTo>
                    <a:pt x="39" y="195"/>
                  </a:lnTo>
                  <a:lnTo>
                    <a:pt x="29" y="184"/>
                  </a:lnTo>
                  <a:lnTo>
                    <a:pt x="21" y="172"/>
                  </a:lnTo>
                  <a:lnTo>
                    <a:pt x="14" y="159"/>
                  </a:lnTo>
                  <a:lnTo>
                    <a:pt x="9" y="146"/>
                  </a:lnTo>
                  <a:lnTo>
                    <a:pt x="5" y="132"/>
                  </a:lnTo>
                  <a:lnTo>
                    <a:pt x="2" y="118"/>
                  </a:lnTo>
                  <a:lnTo>
                    <a:pt x="0" y="105"/>
                  </a:lnTo>
                  <a:lnTo>
                    <a:pt x="0" y="91"/>
                  </a:lnTo>
                  <a:lnTo>
                    <a:pt x="1" y="77"/>
                  </a:lnTo>
                  <a:lnTo>
                    <a:pt x="3" y="63"/>
                  </a:lnTo>
                  <a:lnTo>
                    <a:pt x="6" y="49"/>
                  </a:lnTo>
                  <a:lnTo>
                    <a:pt x="12" y="36"/>
                  </a:lnTo>
                  <a:lnTo>
                    <a:pt x="18" y="23"/>
                  </a:lnTo>
                  <a:lnTo>
                    <a:pt x="25" y="11"/>
                  </a:lnTo>
                  <a:lnTo>
                    <a:pt x="35" y="0"/>
                  </a:lnTo>
                  <a:lnTo>
                    <a:pt x="44" y="9"/>
                  </a:lnTo>
                  <a:lnTo>
                    <a:pt x="36" y="19"/>
                  </a:lnTo>
                  <a:lnTo>
                    <a:pt x="29" y="30"/>
                  </a:lnTo>
                  <a:lnTo>
                    <a:pt x="23" y="42"/>
                  </a:lnTo>
                  <a:lnTo>
                    <a:pt x="19" y="54"/>
                  </a:lnTo>
                  <a:lnTo>
                    <a:pt x="16" y="66"/>
                  </a:lnTo>
                  <a:lnTo>
                    <a:pt x="13" y="78"/>
                  </a:lnTo>
                  <a:lnTo>
                    <a:pt x="13" y="91"/>
                  </a:lnTo>
                  <a:lnTo>
                    <a:pt x="13" y="103"/>
                  </a:lnTo>
                  <a:lnTo>
                    <a:pt x="14" y="116"/>
                  </a:lnTo>
                  <a:lnTo>
                    <a:pt x="17" y="129"/>
                  </a:lnTo>
                  <a:lnTo>
                    <a:pt x="21" y="141"/>
                  </a:lnTo>
                  <a:lnTo>
                    <a:pt x="26" y="153"/>
                  </a:lnTo>
                  <a:lnTo>
                    <a:pt x="32" y="165"/>
                  </a:lnTo>
                  <a:lnTo>
                    <a:pt x="40" y="176"/>
                  </a:lnTo>
                  <a:lnTo>
                    <a:pt x="48" y="186"/>
                  </a:lnTo>
                  <a:lnTo>
                    <a:pt x="58" y="196"/>
                  </a:lnTo>
                  <a:lnTo>
                    <a:pt x="49" y="20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41" name="Freeform 229"/>
            <p:cNvSpPr>
              <a:spLocks/>
            </p:cNvSpPr>
            <p:nvPr/>
          </p:nvSpPr>
          <p:spPr bwMode="auto">
            <a:xfrm>
              <a:off x="2286" y="3194"/>
              <a:ext cx="239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6" y="111"/>
                </a:cxn>
                <a:cxn ang="0">
                  <a:pos x="238" y="15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9" h="112">
                  <a:moveTo>
                    <a:pt x="3" y="103"/>
                  </a:moveTo>
                  <a:lnTo>
                    <a:pt x="6" y="111"/>
                  </a:lnTo>
                  <a:lnTo>
                    <a:pt x="238" y="15"/>
                  </a:lnTo>
                  <a:lnTo>
                    <a:pt x="232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42" name="Freeform 230"/>
            <p:cNvSpPr>
              <a:spLocks/>
            </p:cNvSpPr>
            <p:nvPr/>
          </p:nvSpPr>
          <p:spPr bwMode="auto">
            <a:xfrm>
              <a:off x="2281" y="3294"/>
              <a:ext cx="113" cy="239"/>
            </a:xfrm>
            <a:custGeom>
              <a:avLst/>
              <a:gdLst/>
              <a:ahLst/>
              <a:cxnLst>
                <a:cxn ang="0">
                  <a:pos x="105" y="235"/>
                </a:cxn>
                <a:cxn ang="0">
                  <a:pos x="112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7" y="238"/>
                </a:cxn>
                <a:cxn ang="0">
                  <a:pos x="105" y="235"/>
                </a:cxn>
              </a:cxnLst>
              <a:rect l="0" t="0" r="r" b="b"/>
              <a:pathLst>
                <a:path w="113" h="239">
                  <a:moveTo>
                    <a:pt x="105" y="235"/>
                  </a:moveTo>
                  <a:lnTo>
                    <a:pt x="112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7" y="238"/>
                  </a:lnTo>
                  <a:lnTo>
                    <a:pt x="105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43" name="Freeform 231"/>
            <p:cNvSpPr>
              <a:spLocks/>
            </p:cNvSpPr>
            <p:nvPr/>
          </p:nvSpPr>
          <p:spPr bwMode="auto">
            <a:xfrm>
              <a:off x="2286" y="3194"/>
              <a:ext cx="239" cy="112"/>
            </a:xfrm>
            <a:custGeom>
              <a:avLst/>
              <a:gdLst/>
              <a:ahLst/>
              <a:cxnLst>
                <a:cxn ang="0">
                  <a:pos x="3" y="103"/>
                </a:cxn>
                <a:cxn ang="0">
                  <a:pos x="6" y="111"/>
                </a:cxn>
                <a:cxn ang="0">
                  <a:pos x="238" y="15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3" y="103"/>
                </a:cxn>
              </a:cxnLst>
              <a:rect l="0" t="0" r="r" b="b"/>
              <a:pathLst>
                <a:path w="239" h="112">
                  <a:moveTo>
                    <a:pt x="3" y="103"/>
                  </a:moveTo>
                  <a:lnTo>
                    <a:pt x="6" y="111"/>
                  </a:lnTo>
                  <a:lnTo>
                    <a:pt x="238" y="15"/>
                  </a:lnTo>
                  <a:lnTo>
                    <a:pt x="232" y="0"/>
                  </a:lnTo>
                  <a:lnTo>
                    <a:pt x="0" y="96"/>
                  </a:lnTo>
                  <a:lnTo>
                    <a:pt x="3" y="10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44" name="Freeform 232"/>
            <p:cNvSpPr>
              <a:spLocks/>
            </p:cNvSpPr>
            <p:nvPr/>
          </p:nvSpPr>
          <p:spPr bwMode="auto">
            <a:xfrm>
              <a:off x="2281" y="3294"/>
              <a:ext cx="113" cy="239"/>
            </a:xfrm>
            <a:custGeom>
              <a:avLst/>
              <a:gdLst/>
              <a:ahLst/>
              <a:cxnLst>
                <a:cxn ang="0">
                  <a:pos x="105" y="235"/>
                </a:cxn>
                <a:cxn ang="0">
                  <a:pos x="112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7" y="238"/>
                </a:cxn>
                <a:cxn ang="0">
                  <a:pos x="105" y="235"/>
                </a:cxn>
              </a:cxnLst>
              <a:rect l="0" t="0" r="r" b="b"/>
              <a:pathLst>
                <a:path w="113" h="239">
                  <a:moveTo>
                    <a:pt x="105" y="235"/>
                  </a:moveTo>
                  <a:lnTo>
                    <a:pt x="112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7" y="238"/>
                  </a:lnTo>
                  <a:lnTo>
                    <a:pt x="105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45" name="Freeform 233"/>
            <p:cNvSpPr>
              <a:spLocks/>
            </p:cNvSpPr>
            <p:nvPr/>
          </p:nvSpPr>
          <p:spPr bwMode="auto">
            <a:xfrm>
              <a:off x="2144" y="3518"/>
              <a:ext cx="239" cy="113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2"/>
                </a:cxn>
                <a:cxn ang="0">
                  <a:pos x="238" y="15"/>
                </a:cxn>
                <a:cxn ang="0">
                  <a:pos x="232" y="0"/>
                </a:cxn>
                <a:cxn ang="0">
                  <a:pos x="0" y="97"/>
                </a:cxn>
                <a:cxn ang="0">
                  <a:pos x="3" y="104"/>
                </a:cxn>
              </a:cxnLst>
              <a:rect l="0" t="0" r="r" b="b"/>
              <a:pathLst>
                <a:path w="239" h="113">
                  <a:moveTo>
                    <a:pt x="3" y="104"/>
                  </a:moveTo>
                  <a:lnTo>
                    <a:pt x="6" y="112"/>
                  </a:lnTo>
                  <a:lnTo>
                    <a:pt x="238" y="15"/>
                  </a:lnTo>
                  <a:lnTo>
                    <a:pt x="232" y="0"/>
                  </a:lnTo>
                  <a:lnTo>
                    <a:pt x="0" y="97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46" name="Freeform 234"/>
            <p:cNvSpPr>
              <a:spLocks/>
            </p:cNvSpPr>
            <p:nvPr/>
          </p:nvSpPr>
          <p:spPr bwMode="auto">
            <a:xfrm>
              <a:off x="2139" y="3619"/>
              <a:ext cx="112" cy="240"/>
            </a:xfrm>
            <a:custGeom>
              <a:avLst/>
              <a:gdLst/>
              <a:ahLst/>
              <a:cxnLst>
                <a:cxn ang="0">
                  <a:pos x="104" y="236"/>
                </a:cxn>
                <a:cxn ang="0">
                  <a:pos x="111" y="233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9"/>
                </a:cxn>
                <a:cxn ang="0">
                  <a:pos x="104" y="236"/>
                </a:cxn>
              </a:cxnLst>
              <a:rect l="0" t="0" r="r" b="b"/>
              <a:pathLst>
                <a:path w="112" h="240">
                  <a:moveTo>
                    <a:pt x="104" y="236"/>
                  </a:moveTo>
                  <a:lnTo>
                    <a:pt x="111" y="233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9"/>
                  </a:lnTo>
                  <a:lnTo>
                    <a:pt x="104" y="2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47" name="Freeform 235"/>
            <p:cNvSpPr>
              <a:spLocks/>
            </p:cNvSpPr>
            <p:nvPr/>
          </p:nvSpPr>
          <p:spPr bwMode="auto">
            <a:xfrm>
              <a:off x="2567" y="2550"/>
              <a:ext cx="239" cy="113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2"/>
                </a:cxn>
                <a:cxn ang="0">
                  <a:pos x="238" y="15"/>
                </a:cxn>
                <a:cxn ang="0">
                  <a:pos x="233" y="0"/>
                </a:cxn>
                <a:cxn ang="0">
                  <a:pos x="0" y="97"/>
                </a:cxn>
                <a:cxn ang="0">
                  <a:pos x="3" y="104"/>
                </a:cxn>
              </a:cxnLst>
              <a:rect l="0" t="0" r="r" b="b"/>
              <a:pathLst>
                <a:path w="239" h="113">
                  <a:moveTo>
                    <a:pt x="3" y="104"/>
                  </a:moveTo>
                  <a:lnTo>
                    <a:pt x="6" y="112"/>
                  </a:lnTo>
                  <a:lnTo>
                    <a:pt x="238" y="15"/>
                  </a:lnTo>
                  <a:lnTo>
                    <a:pt x="233" y="0"/>
                  </a:lnTo>
                  <a:lnTo>
                    <a:pt x="0" y="97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48" name="Freeform 236"/>
            <p:cNvSpPr>
              <a:spLocks/>
            </p:cNvSpPr>
            <p:nvPr/>
          </p:nvSpPr>
          <p:spPr bwMode="auto">
            <a:xfrm>
              <a:off x="2563" y="2651"/>
              <a:ext cx="112" cy="238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7"/>
                </a:cxn>
                <a:cxn ang="0">
                  <a:pos x="104" y="235"/>
                </a:cxn>
              </a:cxnLst>
              <a:rect l="0" t="0" r="r" b="b"/>
              <a:pathLst>
                <a:path w="112" h="238">
                  <a:moveTo>
                    <a:pt x="104" y="235"/>
                  </a:moveTo>
                  <a:lnTo>
                    <a:pt x="111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7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49" name="Freeform 237"/>
            <p:cNvSpPr>
              <a:spLocks/>
            </p:cNvSpPr>
            <p:nvPr/>
          </p:nvSpPr>
          <p:spPr bwMode="auto">
            <a:xfrm>
              <a:off x="2567" y="2550"/>
              <a:ext cx="239" cy="113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2"/>
                </a:cxn>
                <a:cxn ang="0">
                  <a:pos x="238" y="15"/>
                </a:cxn>
                <a:cxn ang="0">
                  <a:pos x="233" y="0"/>
                </a:cxn>
                <a:cxn ang="0">
                  <a:pos x="0" y="97"/>
                </a:cxn>
                <a:cxn ang="0">
                  <a:pos x="3" y="104"/>
                </a:cxn>
              </a:cxnLst>
              <a:rect l="0" t="0" r="r" b="b"/>
              <a:pathLst>
                <a:path w="239" h="113">
                  <a:moveTo>
                    <a:pt x="3" y="104"/>
                  </a:moveTo>
                  <a:lnTo>
                    <a:pt x="6" y="112"/>
                  </a:lnTo>
                  <a:lnTo>
                    <a:pt x="238" y="15"/>
                  </a:lnTo>
                  <a:lnTo>
                    <a:pt x="233" y="0"/>
                  </a:lnTo>
                  <a:lnTo>
                    <a:pt x="0" y="97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50" name="Freeform 238"/>
            <p:cNvSpPr>
              <a:spLocks/>
            </p:cNvSpPr>
            <p:nvPr/>
          </p:nvSpPr>
          <p:spPr bwMode="auto">
            <a:xfrm>
              <a:off x="2563" y="2651"/>
              <a:ext cx="112" cy="238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7"/>
                </a:cxn>
                <a:cxn ang="0">
                  <a:pos x="104" y="235"/>
                </a:cxn>
              </a:cxnLst>
              <a:rect l="0" t="0" r="r" b="b"/>
              <a:pathLst>
                <a:path w="112" h="238">
                  <a:moveTo>
                    <a:pt x="104" y="235"/>
                  </a:moveTo>
                  <a:lnTo>
                    <a:pt x="111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7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51" name="Freeform 239"/>
            <p:cNvSpPr>
              <a:spLocks/>
            </p:cNvSpPr>
            <p:nvPr/>
          </p:nvSpPr>
          <p:spPr bwMode="auto">
            <a:xfrm>
              <a:off x="2426" y="2875"/>
              <a:ext cx="238" cy="112"/>
            </a:xfrm>
            <a:custGeom>
              <a:avLst/>
              <a:gdLst/>
              <a:ahLst/>
              <a:cxnLst>
                <a:cxn ang="0">
                  <a:pos x="3" y="104"/>
                </a:cxn>
                <a:cxn ang="0">
                  <a:pos x="6" y="111"/>
                </a:cxn>
                <a:cxn ang="0">
                  <a:pos x="237" y="15"/>
                </a:cxn>
                <a:cxn ang="0">
                  <a:pos x="231" y="0"/>
                </a:cxn>
                <a:cxn ang="0">
                  <a:pos x="0" y="96"/>
                </a:cxn>
                <a:cxn ang="0">
                  <a:pos x="3" y="104"/>
                </a:cxn>
              </a:cxnLst>
              <a:rect l="0" t="0" r="r" b="b"/>
              <a:pathLst>
                <a:path w="238" h="112">
                  <a:moveTo>
                    <a:pt x="3" y="104"/>
                  </a:moveTo>
                  <a:lnTo>
                    <a:pt x="6" y="111"/>
                  </a:lnTo>
                  <a:lnTo>
                    <a:pt x="237" y="15"/>
                  </a:lnTo>
                  <a:lnTo>
                    <a:pt x="231" y="0"/>
                  </a:lnTo>
                  <a:lnTo>
                    <a:pt x="0" y="96"/>
                  </a:lnTo>
                  <a:lnTo>
                    <a:pt x="3" y="10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52" name="Freeform 240"/>
            <p:cNvSpPr>
              <a:spLocks/>
            </p:cNvSpPr>
            <p:nvPr/>
          </p:nvSpPr>
          <p:spPr bwMode="auto">
            <a:xfrm>
              <a:off x="2421" y="2976"/>
              <a:ext cx="112" cy="239"/>
            </a:xfrm>
            <a:custGeom>
              <a:avLst/>
              <a:gdLst/>
              <a:ahLst/>
              <a:cxnLst>
                <a:cxn ang="0">
                  <a:pos x="104" y="235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04" y="235"/>
                </a:cxn>
              </a:cxnLst>
              <a:rect l="0" t="0" r="r" b="b"/>
              <a:pathLst>
                <a:path w="112" h="239">
                  <a:moveTo>
                    <a:pt x="104" y="235"/>
                  </a:moveTo>
                  <a:lnTo>
                    <a:pt x="111" y="23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96" y="238"/>
                  </a:lnTo>
                  <a:lnTo>
                    <a:pt x="104" y="2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53" name="Freeform 241"/>
            <p:cNvSpPr>
              <a:spLocks/>
            </p:cNvSpPr>
            <p:nvPr/>
          </p:nvSpPr>
          <p:spPr bwMode="auto">
            <a:xfrm>
              <a:off x="2019" y="3720"/>
              <a:ext cx="273" cy="279"/>
            </a:xfrm>
            <a:custGeom>
              <a:avLst/>
              <a:gdLst/>
              <a:ahLst/>
              <a:cxnLst>
                <a:cxn ang="0">
                  <a:pos x="214" y="251"/>
                </a:cxn>
                <a:cxn ang="0">
                  <a:pos x="191" y="265"/>
                </a:cxn>
                <a:cxn ang="0">
                  <a:pos x="165" y="274"/>
                </a:cxn>
                <a:cxn ang="0">
                  <a:pos x="139" y="278"/>
                </a:cxn>
                <a:cxn ang="0">
                  <a:pos x="113" y="276"/>
                </a:cxn>
                <a:cxn ang="0">
                  <a:pos x="87" y="270"/>
                </a:cxn>
                <a:cxn ang="0">
                  <a:pos x="63" y="259"/>
                </a:cxn>
                <a:cxn ang="0">
                  <a:pos x="42" y="242"/>
                </a:cxn>
                <a:cxn ang="0">
                  <a:pos x="24" y="222"/>
                </a:cxn>
                <a:cxn ang="0">
                  <a:pos x="11" y="198"/>
                </a:cxn>
                <a:cxn ang="0">
                  <a:pos x="3" y="173"/>
                </a:cxn>
                <a:cxn ang="0">
                  <a:pos x="0" y="146"/>
                </a:cxn>
                <a:cxn ang="0">
                  <a:pos x="1" y="120"/>
                </a:cxn>
                <a:cxn ang="0">
                  <a:pos x="8" y="94"/>
                </a:cxn>
                <a:cxn ang="0">
                  <a:pos x="20" y="69"/>
                </a:cxn>
                <a:cxn ang="0">
                  <a:pos x="36" y="47"/>
                </a:cxn>
                <a:cxn ang="0">
                  <a:pos x="58" y="28"/>
                </a:cxn>
                <a:cxn ang="0">
                  <a:pos x="81" y="13"/>
                </a:cxn>
                <a:cxn ang="0">
                  <a:pos x="107" y="5"/>
                </a:cxn>
                <a:cxn ang="0">
                  <a:pos x="133" y="1"/>
                </a:cxn>
                <a:cxn ang="0">
                  <a:pos x="159" y="2"/>
                </a:cxn>
                <a:cxn ang="0">
                  <a:pos x="185" y="8"/>
                </a:cxn>
                <a:cxn ang="0">
                  <a:pos x="208" y="19"/>
                </a:cxn>
                <a:cxn ang="0">
                  <a:pos x="230" y="35"/>
                </a:cxn>
                <a:cxn ang="0">
                  <a:pos x="248" y="56"/>
                </a:cxn>
                <a:cxn ang="0">
                  <a:pos x="261" y="79"/>
                </a:cxn>
                <a:cxn ang="0">
                  <a:pos x="269" y="105"/>
                </a:cxn>
                <a:cxn ang="0">
                  <a:pos x="272" y="131"/>
                </a:cxn>
                <a:cxn ang="0">
                  <a:pos x="270" y="158"/>
                </a:cxn>
                <a:cxn ang="0">
                  <a:pos x="264" y="184"/>
                </a:cxn>
                <a:cxn ang="0">
                  <a:pos x="252" y="209"/>
                </a:cxn>
                <a:cxn ang="0">
                  <a:pos x="235" y="231"/>
                </a:cxn>
              </a:cxnLst>
              <a:rect l="0" t="0" r="r" b="b"/>
              <a:pathLst>
                <a:path w="273" h="279">
                  <a:moveTo>
                    <a:pt x="225" y="242"/>
                  </a:moveTo>
                  <a:lnTo>
                    <a:pt x="214" y="251"/>
                  </a:lnTo>
                  <a:lnTo>
                    <a:pt x="203" y="258"/>
                  </a:lnTo>
                  <a:lnTo>
                    <a:pt x="191" y="265"/>
                  </a:lnTo>
                  <a:lnTo>
                    <a:pt x="178" y="270"/>
                  </a:lnTo>
                  <a:lnTo>
                    <a:pt x="165" y="274"/>
                  </a:lnTo>
                  <a:lnTo>
                    <a:pt x="152" y="276"/>
                  </a:lnTo>
                  <a:lnTo>
                    <a:pt x="139" y="278"/>
                  </a:lnTo>
                  <a:lnTo>
                    <a:pt x="126" y="277"/>
                  </a:lnTo>
                  <a:lnTo>
                    <a:pt x="113" y="276"/>
                  </a:lnTo>
                  <a:lnTo>
                    <a:pt x="100" y="274"/>
                  </a:lnTo>
                  <a:lnTo>
                    <a:pt x="87" y="270"/>
                  </a:lnTo>
                  <a:lnTo>
                    <a:pt x="75" y="265"/>
                  </a:lnTo>
                  <a:lnTo>
                    <a:pt x="63" y="259"/>
                  </a:lnTo>
                  <a:lnTo>
                    <a:pt x="53" y="251"/>
                  </a:lnTo>
                  <a:lnTo>
                    <a:pt x="42" y="242"/>
                  </a:lnTo>
                  <a:lnTo>
                    <a:pt x="32" y="232"/>
                  </a:lnTo>
                  <a:lnTo>
                    <a:pt x="24" y="222"/>
                  </a:lnTo>
                  <a:lnTo>
                    <a:pt x="17" y="210"/>
                  </a:lnTo>
                  <a:lnTo>
                    <a:pt x="11" y="198"/>
                  </a:lnTo>
                  <a:lnTo>
                    <a:pt x="6" y="186"/>
                  </a:lnTo>
                  <a:lnTo>
                    <a:pt x="3" y="173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4" y="107"/>
                  </a:lnTo>
                  <a:lnTo>
                    <a:pt x="8" y="94"/>
                  </a:lnTo>
                  <a:lnTo>
                    <a:pt x="13" y="81"/>
                  </a:lnTo>
                  <a:lnTo>
                    <a:pt x="20" y="69"/>
                  </a:lnTo>
                  <a:lnTo>
                    <a:pt x="28" y="58"/>
                  </a:lnTo>
                  <a:lnTo>
                    <a:pt x="36" y="47"/>
                  </a:lnTo>
                  <a:lnTo>
                    <a:pt x="47" y="37"/>
                  </a:lnTo>
                  <a:lnTo>
                    <a:pt x="58" y="28"/>
                  </a:lnTo>
                  <a:lnTo>
                    <a:pt x="69" y="20"/>
                  </a:lnTo>
                  <a:lnTo>
                    <a:pt x="81" y="13"/>
                  </a:lnTo>
                  <a:lnTo>
                    <a:pt x="94" y="8"/>
                  </a:lnTo>
                  <a:lnTo>
                    <a:pt x="107" y="5"/>
                  </a:lnTo>
                  <a:lnTo>
                    <a:pt x="120" y="2"/>
                  </a:lnTo>
                  <a:lnTo>
                    <a:pt x="133" y="1"/>
                  </a:lnTo>
                  <a:lnTo>
                    <a:pt x="146" y="0"/>
                  </a:lnTo>
                  <a:lnTo>
                    <a:pt x="159" y="2"/>
                  </a:lnTo>
                  <a:lnTo>
                    <a:pt x="172" y="4"/>
                  </a:lnTo>
                  <a:lnTo>
                    <a:pt x="185" y="8"/>
                  </a:lnTo>
                  <a:lnTo>
                    <a:pt x="197" y="13"/>
                  </a:lnTo>
                  <a:lnTo>
                    <a:pt x="208" y="19"/>
                  </a:lnTo>
                  <a:lnTo>
                    <a:pt x="219" y="27"/>
                  </a:lnTo>
                  <a:lnTo>
                    <a:pt x="230" y="35"/>
                  </a:lnTo>
                  <a:lnTo>
                    <a:pt x="239" y="45"/>
                  </a:lnTo>
                  <a:lnTo>
                    <a:pt x="248" y="56"/>
                  </a:lnTo>
                  <a:lnTo>
                    <a:pt x="255" y="67"/>
                  </a:lnTo>
                  <a:lnTo>
                    <a:pt x="261" y="79"/>
                  </a:lnTo>
                  <a:lnTo>
                    <a:pt x="266" y="92"/>
                  </a:lnTo>
                  <a:lnTo>
                    <a:pt x="269" y="105"/>
                  </a:lnTo>
                  <a:lnTo>
                    <a:pt x="272" y="118"/>
                  </a:lnTo>
                  <a:lnTo>
                    <a:pt x="272" y="131"/>
                  </a:lnTo>
                  <a:lnTo>
                    <a:pt x="272" y="144"/>
                  </a:lnTo>
                  <a:lnTo>
                    <a:pt x="270" y="158"/>
                  </a:lnTo>
                  <a:lnTo>
                    <a:pt x="268" y="171"/>
                  </a:lnTo>
                  <a:lnTo>
                    <a:pt x="264" y="184"/>
                  </a:lnTo>
                  <a:lnTo>
                    <a:pt x="258" y="197"/>
                  </a:lnTo>
                  <a:lnTo>
                    <a:pt x="252" y="209"/>
                  </a:lnTo>
                  <a:lnTo>
                    <a:pt x="244" y="220"/>
                  </a:lnTo>
                  <a:lnTo>
                    <a:pt x="235" y="231"/>
                  </a:lnTo>
                  <a:lnTo>
                    <a:pt x="225" y="24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54" name="Freeform 242"/>
            <p:cNvSpPr>
              <a:spLocks/>
            </p:cNvSpPr>
            <p:nvPr/>
          </p:nvSpPr>
          <p:spPr bwMode="auto">
            <a:xfrm>
              <a:off x="2047" y="3948"/>
              <a:ext cx="202" cy="57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21" y="29"/>
                </a:cxn>
                <a:cxn ang="0">
                  <a:pos x="32" y="37"/>
                </a:cxn>
                <a:cxn ang="0">
                  <a:pos x="44" y="42"/>
                </a:cxn>
                <a:cxn ang="0">
                  <a:pos x="57" y="48"/>
                </a:cxn>
                <a:cxn ang="0">
                  <a:pos x="70" y="52"/>
                </a:cxn>
                <a:cxn ang="0">
                  <a:pos x="84" y="54"/>
                </a:cxn>
                <a:cxn ang="0">
                  <a:pos x="97" y="56"/>
                </a:cxn>
                <a:cxn ang="0">
                  <a:pos x="111" y="56"/>
                </a:cxn>
                <a:cxn ang="0">
                  <a:pos x="125" y="54"/>
                </a:cxn>
                <a:cxn ang="0">
                  <a:pos x="139" y="52"/>
                </a:cxn>
                <a:cxn ang="0">
                  <a:pos x="152" y="48"/>
                </a:cxn>
                <a:cxn ang="0">
                  <a:pos x="165" y="42"/>
                </a:cxn>
                <a:cxn ang="0">
                  <a:pos x="178" y="36"/>
                </a:cxn>
                <a:cxn ang="0">
                  <a:pos x="190" y="28"/>
                </a:cxn>
                <a:cxn ang="0">
                  <a:pos x="201" y="19"/>
                </a:cxn>
                <a:cxn ang="0">
                  <a:pos x="193" y="8"/>
                </a:cxn>
                <a:cxn ang="0">
                  <a:pos x="182" y="18"/>
                </a:cxn>
                <a:cxn ang="0">
                  <a:pos x="171" y="25"/>
                </a:cxn>
                <a:cxn ang="0">
                  <a:pos x="160" y="31"/>
                </a:cxn>
                <a:cxn ang="0">
                  <a:pos x="148" y="35"/>
                </a:cxn>
                <a:cxn ang="0">
                  <a:pos x="136" y="40"/>
                </a:cxn>
                <a:cxn ang="0">
                  <a:pos x="123" y="42"/>
                </a:cxn>
                <a:cxn ang="0">
                  <a:pos x="111" y="44"/>
                </a:cxn>
                <a:cxn ang="0">
                  <a:pos x="98" y="43"/>
                </a:cxn>
                <a:cxn ang="0">
                  <a:pos x="85" y="42"/>
                </a:cxn>
                <a:cxn ang="0">
                  <a:pos x="73" y="40"/>
                </a:cxn>
                <a:cxn ang="0">
                  <a:pos x="61" y="35"/>
                </a:cxn>
                <a:cxn ang="0">
                  <a:pos x="50" y="31"/>
                </a:cxn>
                <a:cxn ang="0">
                  <a:pos x="39" y="25"/>
                </a:cxn>
                <a:cxn ang="0">
                  <a:pos x="29" y="18"/>
                </a:cxn>
                <a:cxn ang="0">
                  <a:pos x="19" y="1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9"/>
                </a:cxn>
              </a:cxnLst>
              <a:rect l="0" t="0" r="r" b="b"/>
              <a:pathLst>
                <a:path w="202" h="57">
                  <a:moveTo>
                    <a:pt x="0" y="9"/>
                  </a:moveTo>
                  <a:lnTo>
                    <a:pt x="0" y="9"/>
                  </a:lnTo>
                  <a:lnTo>
                    <a:pt x="10" y="19"/>
                  </a:lnTo>
                  <a:lnTo>
                    <a:pt x="21" y="29"/>
                  </a:lnTo>
                  <a:lnTo>
                    <a:pt x="32" y="37"/>
                  </a:lnTo>
                  <a:lnTo>
                    <a:pt x="44" y="42"/>
                  </a:lnTo>
                  <a:lnTo>
                    <a:pt x="57" y="48"/>
                  </a:lnTo>
                  <a:lnTo>
                    <a:pt x="70" y="52"/>
                  </a:lnTo>
                  <a:lnTo>
                    <a:pt x="84" y="54"/>
                  </a:lnTo>
                  <a:lnTo>
                    <a:pt x="97" y="56"/>
                  </a:lnTo>
                  <a:lnTo>
                    <a:pt x="111" y="56"/>
                  </a:lnTo>
                  <a:lnTo>
                    <a:pt x="125" y="54"/>
                  </a:lnTo>
                  <a:lnTo>
                    <a:pt x="139" y="52"/>
                  </a:lnTo>
                  <a:lnTo>
                    <a:pt x="152" y="48"/>
                  </a:lnTo>
                  <a:lnTo>
                    <a:pt x="165" y="42"/>
                  </a:lnTo>
                  <a:lnTo>
                    <a:pt x="178" y="36"/>
                  </a:lnTo>
                  <a:lnTo>
                    <a:pt x="190" y="28"/>
                  </a:lnTo>
                  <a:lnTo>
                    <a:pt x="201" y="19"/>
                  </a:lnTo>
                  <a:lnTo>
                    <a:pt x="193" y="8"/>
                  </a:lnTo>
                  <a:lnTo>
                    <a:pt x="182" y="18"/>
                  </a:lnTo>
                  <a:lnTo>
                    <a:pt x="171" y="25"/>
                  </a:lnTo>
                  <a:lnTo>
                    <a:pt x="160" y="31"/>
                  </a:lnTo>
                  <a:lnTo>
                    <a:pt x="148" y="35"/>
                  </a:lnTo>
                  <a:lnTo>
                    <a:pt x="136" y="40"/>
                  </a:lnTo>
                  <a:lnTo>
                    <a:pt x="123" y="42"/>
                  </a:lnTo>
                  <a:lnTo>
                    <a:pt x="111" y="44"/>
                  </a:lnTo>
                  <a:lnTo>
                    <a:pt x="98" y="43"/>
                  </a:lnTo>
                  <a:lnTo>
                    <a:pt x="85" y="42"/>
                  </a:lnTo>
                  <a:lnTo>
                    <a:pt x="73" y="40"/>
                  </a:lnTo>
                  <a:lnTo>
                    <a:pt x="61" y="35"/>
                  </a:lnTo>
                  <a:lnTo>
                    <a:pt x="50" y="31"/>
                  </a:lnTo>
                  <a:lnTo>
                    <a:pt x="39" y="25"/>
                  </a:lnTo>
                  <a:lnTo>
                    <a:pt x="29" y="18"/>
                  </a:lnTo>
                  <a:lnTo>
                    <a:pt x="19" y="10"/>
                  </a:lnTo>
                  <a:lnTo>
                    <a:pt x="9" y="0"/>
                  </a:lnTo>
                  <a:lnTo>
                    <a:pt x="0" y="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55" name="Freeform 243"/>
            <p:cNvSpPr>
              <a:spLocks/>
            </p:cNvSpPr>
            <p:nvPr/>
          </p:nvSpPr>
          <p:spPr bwMode="auto">
            <a:xfrm>
              <a:off x="2012" y="3752"/>
              <a:ext cx="59" cy="206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39" y="11"/>
                </a:cxn>
                <a:cxn ang="0">
                  <a:pos x="30" y="22"/>
                </a:cxn>
                <a:cxn ang="0">
                  <a:pos x="22" y="34"/>
                </a:cxn>
                <a:cxn ang="0">
                  <a:pos x="15" y="46"/>
                </a:cxn>
                <a:cxn ang="0">
                  <a:pos x="9" y="60"/>
                </a:cxn>
                <a:cxn ang="0">
                  <a:pos x="5" y="73"/>
                </a:cxn>
                <a:cxn ang="0">
                  <a:pos x="2" y="87"/>
                </a:cxn>
                <a:cxn ang="0">
                  <a:pos x="1" y="100"/>
                </a:cxn>
                <a:cxn ang="0">
                  <a:pos x="0" y="114"/>
                </a:cxn>
                <a:cxn ang="0">
                  <a:pos x="1" y="129"/>
                </a:cxn>
                <a:cxn ang="0">
                  <a:pos x="3" y="142"/>
                </a:cxn>
                <a:cxn ang="0">
                  <a:pos x="7" y="156"/>
                </a:cxn>
                <a:cxn ang="0">
                  <a:pos x="12" y="169"/>
                </a:cxn>
                <a:cxn ang="0">
                  <a:pos x="18" y="181"/>
                </a:cxn>
                <a:cxn ang="0">
                  <a:pos x="26" y="194"/>
                </a:cxn>
                <a:cxn ang="0">
                  <a:pos x="35" y="205"/>
                </a:cxn>
                <a:cxn ang="0">
                  <a:pos x="44" y="196"/>
                </a:cxn>
                <a:cxn ang="0">
                  <a:pos x="36" y="185"/>
                </a:cxn>
                <a:cxn ang="0">
                  <a:pos x="30" y="175"/>
                </a:cxn>
                <a:cxn ang="0">
                  <a:pos x="23" y="163"/>
                </a:cxn>
                <a:cxn ang="0">
                  <a:pos x="19" y="152"/>
                </a:cxn>
                <a:cxn ang="0">
                  <a:pos x="16" y="139"/>
                </a:cxn>
                <a:cxn ang="0">
                  <a:pos x="14" y="127"/>
                </a:cxn>
                <a:cxn ang="0">
                  <a:pos x="13" y="114"/>
                </a:cxn>
                <a:cxn ang="0">
                  <a:pos x="14" y="102"/>
                </a:cxn>
                <a:cxn ang="0">
                  <a:pos x="15" y="89"/>
                </a:cxn>
                <a:cxn ang="0">
                  <a:pos x="18" y="77"/>
                </a:cxn>
                <a:cxn ang="0">
                  <a:pos x="22" y="64"/>
                </a:cxn>
                <a:cxn ang="0">
                  <a:pos x="26" y="52"/>
                </a:cxn>
                <a:cxn ang="0">
                  <a:pos x="33" y="41"/>
                </a:cxn>
                <a:cxn ang="0">
                  <a:pos x="40" y="30"/>
                </a:cxn>
                <a:cxn ang="0">
                  <a:pos x="48" y="20"/>
                </a:cxn>
                <a:cxn ang="0">
                  <a:pos x="58" y="10"/>
                </a:cxn>
                <a:cxn ang="0">
                  <a:pos x="58" y="10"/>
                </a:cxn>
                <a:cxn ang="0">
                  <a:pos x="50" y="0"/>
                </a:cxn>
              </a:cxnLst>
              <a:rect l="0" t="0" r="r" b="b"/>
              <a:pathLst>
                <a:path w="59" h="206">
                  <a:moveTo>
                    <a:pt x="50" y="0"/>
                  </a:moveTo>
                  <a:lnTo>
                    <a:pt x="50" y="0"/>
                  </a:lnTo>
                  <a:lnTo>
                    <a:pt x="39" y="11"/>
                  </a:lnTo>
                  <a:lnTo>
                    <a:pt x="30" y="22"/>
                  </a:lnTo>
                  <a:lnTo>
                    <a:pt x="22" y="34"/>
                  </a:lnTo>
                  <a:lnTo>
                    <a:pt x="15" y="46"/>
                  </a:lnTo>
                  <a:lnTo>
                    <a:pt x="9" y="60"/>
                  </a:lnTo>
                  <a:lnTo>
                    <a:pt x="5" y="73"/>
                  </a:lnTo>
                  <a:lnTo>
                    <a:pt x="2" y="87"/>
                  </a:lnTo>
                  <a:lnTo>
                    <a:pt x="1" y="100"/>
                  </a:lnTo>
                  <a:lnTo>
                    <a:pt x="0" y="114"/>
                  </a:lnTo>
                  <a:lnTo>
                    <a:pt x="1" y="129"/>
                  </a:lnTo>
                  <a:lnTo>
                    <a:pt x="3" y="142"/>
                  </a:lnTo>
                  <a:lnTo>
                    <a:pt x="7" y="156"/>
                  </a:lnTo>
                  <a:lnTo>
                    <a:pt x="12" y="169"/>
                  </a:lnTo>
                  <a:lnTo>
                    <a:pt x="18" y="181"/>
                  </a:lnTo>
                  <a:lnTo>
                    <a:pt x="26" y="194"/>
                  </a:lnTo>
                  <a:lnTo>
                    <a:pt x="35" y="205"/>
                  </a:lnTo>
                  <a:lnTo>
                    <a:pt x="44" y="196"/>
                  </a:lnTo>
                  <a:lnTo>
                    <a:pt x="36" y="185"/>
                  </a:lnTo>
                  <a:lnTo>
                    <a:pt x="30" y="175"/>
                  </a:lnTo>
                  <a:lnTo>
                    <a:pt x="23" y="163"/>
                  </a:lnTo>
                  <a:lnTo>
                    <a:pt x="19" y="152"/>
                  </a:lnTo>
                  <a:lnTo>
                    <a:pt x="16" y="139"/>
                  </a:lnTo>
                  <a:lnTo>
                    <a:pt x="14" y="127"/>
                  </a:lnTo>
                  <a:lnTo>
                    <a:pt x="13" y="114"/>
                  </a:lnTo>
                  <a:lnTo>
                    <a:pt x="14" y="102"/>
                  </a:lnTo>
                  <a:lnTo>
                    <a:pt x="15" y="89"/>
                  </a:lnTo>
                  <a:lnTo>
                    <a:pt x="18" y="77"/>
                  </a:lnTo>
                  <a:lnTo>
                    <a:pt x="22" y="64"/>
                  </a:lnTo>
                  <a:lnTo>
                    <a:pt x="26" y="52"/>
                  </a:lnTo>
                  <a:lnTo>
                    <a:pt x="33" y="41"/>
                  </a:lnTo>
                  <a:lnTo>
                    <a:pt x="40" y="30"/>
                  </a:lnTo>
                  <a:lnTo>
                    <a:pt x="48" y="20"/>
                  </a:lnTo>
                  <a:lnTo>
                    <a:pt x="58" y="10"/>
                  </a:lnTo>
                  <a:lnTo>
                    <a:pt x="5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56" name="Freeform 244"/>
            <p:cNvSpPr>
              <a:spLocks/>
            </p:cNvSpPr>
            <p:nvPr/>
          </p:nvSpPr>
          <p:spPr bwMode="auto">
            <a:xfrm>
              <a:off x="2062" y="3714"/>
              <a:ext cx="202" cy="57"/>
            </a:xfrm>
            <a:custGeom>
              <a:avLst/>
              <a:gdLst/>
              <a:ahLst/>
              <a:cxnLst>
                <a:cxn ang="0">
                  <a:pos x="201" y="46"/>
                </a:cxn>
                <a:cxn ang="0">
                  <a:pos x="201" y="46"/>
                </a:cxn>
                <a:cxn ang="0">
                  <a:pos x="191" y="36"/>
                </a:cxn>
                <a:cxn ang="0">
                  <a:pos x="180" y="27"/>
                </a:cxn>
                <a:cxn ang="0">
                  <a:pos x="169" y="19"/>
                </a:cxn>
                <a:cxn ang="0">
                  <a:pos x="157" y="13"/>
                </a:cxn>
                <a:cxn ang="0">
                  <a:pos x="144" y="7"/>
                </a:cxn>
                <a:cxn ang="0">
                  <a:pos x="130" y="4"/>
                </a:cxn>
                <a:cxn ang="0">
                  <a:pos x="117" y="1"/>
                </a:cxn>
                <a:cxn ang="0">
                  <a:pos x="104" y="0"/>
                </a:cxn>
                <a:cxn ang="0">
                  <a:pos x="89" y="0"/>
                </a:cxn>
                <a:cxn ang="0">
                  <a:pos x="76" y="1"/>
                </a:cxn>
                <a:cxn ang="0">
                  <a:pos x="62" y="4"/>
                </a:cxn>
                <a:cxn ang="0">
                  <a:pos x="49" y="8"/>
                </a:cxn>
                <a:cxn ang="0">
                  <a:pos x="35" y="14"/>
                </a:cxn>
                <a:cxn ang="0">
                  <a:pos x="23" y="20"/>
                </a:cxn>
                <a:cxn ang="0">
                  <a:pos x="11" y="28"/>
                </a:cxn>
                <a:cxn ang="0">
                  <a:pos x="0" y="38"/>
                </a:cxn>
                <a:cxn ang="0">
                  <a:pos x="8" y="48"/>
                </a:cxn>
                <a:cxn ang="0">
                  <a:pos x="19" y="39"/>
                </a:cxn>
                <a:cxn ang="0">
                  <a:pos x="30" y="32"/>
                </a:cxn>
                <a:cxn ang="0">
                  <a:pos x="41" y="25"/>
                </a:cxn>
                <a:cxn ang="0">
                  <a:pos x="53" y="20"/>
                </a:cxn>
                <a:cxn ang="0">
                  <a:pos x="65" y="17"/>
                </a:cxn>
                <a:cxn ang="0">
                  <a:pos x="78" y="14"/>
                </a:cxn>
                <a:cxn ang="0">
                  <a:pos x="91" y="13"/>
                </a:cxn>
                <a:cxn ang="0">
                  <a:pos x="103" y="12"/>
                </a:cxn>
                <a:cxn ang="0">
                  <a:pos x="115" y="14"/>
                </a:cxn>
                <a:cxn ang="0">
                  <a:pos x="128" y="16"/>
                </a:cxn>
                <a:cxn ang="0">
                  <a:pos x="140" y="20"/>
                </a:cxn>
                <a:cxn ang="0">
                  <a:pos x="151" y="24"/>
                </a:cxn>
                <a:cxn ang="0">
                  <a:pos x="162" y="31"/>
                </a:cxn>
                <a:cxn ang="0">
                  <a:pos x="172" y="38"/>
                </a:cxn>
                <a:cxn ang="0">
                  <a:pos x="183" y="46"/>
                </a:cxn>
                <a:cxn ang="0">
                  <a:pos x="192" y="56"/>
                </a:cxn>
                <a:cxn ang="0">
                  <a:pos x="192" y="56"/>
                </a:cxn>
                <a:cxn ang="0">
                  <a:pos x="201" y="46"/>
                </a:cxn>
              </a:cxnLst>
              <a:rect l="0" t="0" r="r" b="b"/>
              <a:pathLst>
                <a:path w="202" h="57">
                  <a:moveTo>
                    <a:pt x="201" y="46"/>
                  </a:moveTo>
                  <a:lnTo>
                    <a:pt x="201" y="46"/>
                  </a:lnTo>
                  <a:lnTo>
                    <a:pt x="191" y="36"/>
                  </a:lnTo>
                  <a:lnTo>
                    <a:pt x="180" y="27"/>
                  </a:lnTo>
                  <a:lnTo>
                    <a:pt x="169" y="19"/>
                  </a:lnTo>
                  <a:lnTo>
                    <a:pt x="157" y="13"/>
                  </a:lnTo>
                  <a:lnTo>
                    <a:pt x="144" y="7"/>
                  </a:lnTo>
                  <a:lnTo>
                    <a:pt x="130" y="4"/>
                  </a:lnTo>
                  <a:lnTo>
                    <a:pt x="117" y="1"/>
                  </a:lnTo>
                  <a:lnTo>
                    <a:pt x="104" y="0"/>
                  </a:lnTo>
                  <a:lnTo>
                    <a:pt x="89" y="0"/>
                  </a:lnTo>
                  <a:lnTo>
                    <a:pt x="76" y="1"/>
                  </a:lnTo>
                  <a:lnTo>
                    <a:pt x="62" y="4"/>
                  </a:lnTo>
                  <a:lnTo>
                    <a:pt x="49" y="8"/>
                  </a:lnTo>
                  <a:lnTo>
                    <a:pt x="35" y="14"/>
                  </a:lnTo>
                  <a:lnTo>
                    <a:pt x="23" y="20"/>
                  </a:lnTo>
                  <a:lnTo>
                    <a:pt x="11" y="28"/>
                  </a:lnTo>
                  <a:lnTo>
                    <a:pt x="0" y="38"/>
                  </a:lnTo>
                  <a:lnTo>
                    <a:pt x="8" y="48"/>
                  </a:lnTo>
                  <a:lnTo>
                    <a:pt x="19" y="39"/>
                  </a:lnTo>
                  <a:lnTo>
                    <a:pt x="30" y="32"/>
                  </a:lnTo>
                  <a:lnTo>
                    <a:pt x="41" y="25"/>
                  </a:lnTo>
                  <a:lnTo>
                    <a:pt x="53" y="20"/>
                  </a:lnTo>
                  <a:lnTo>
                    <a:pt x="65" y="17"/>
                  </a:lnTo>
                  <a:lnTo>
                    <a:pt x="78" y="14"/>
                  </a:lnTo>
                  <a:lnTo>
                    <a:pt x="91" y="13"/>
                  </a:lnTo>
                  <a:lnTo>
                    <a:pt x="103" y="12"/>
                  </a:lnTo>
                  <a:lnTo>
                    <a:pt x="115" y="14"/>
                  </a:lnTo>
                  <a:lnTo>
                    <a:pt x="128" y="16"/>
                  </a:lnTo>
                  <a:lnTo>
                    <a:pt x="140" y="20"/>
                  </a:lnTo>
                  <a:lnTo>
                    <a:pt x="151" y="24"/>
                  </a:lnTo>
                  <a:lnTo>
                    <a:pt x="162" y="31"/>
                  </a:lnTo>
                  <a:lnTo>
                    <a:pt x="172" y="38"/>
                  </a:lnTo>
                  <a:lnTo>
                    <a:pt x="183" y="46"/>
                  </a:lnTo>
                  <a:lnTo>
                    <a:pt x="192" y="56"/>
                  </a:lnTo>
                  <a:lnTo>
                    <a:pt x="201" y="4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57" name="Freeform 245"/>
            <p:cNvSpPr>
              <a:spLocks/>
            </p:cNvSpPr>
            <p:nvPr/>
          </p:nvSpPr>
          <p:spPr bwMode="auto">
            <a:xfrm>
              <a:off x="2240" y="3760"/>
              <a:ext cx="59" cy="208"/>
            </a:xfrm>
            <a:custGeom>
              <a:avLst/>
              <a:gdLst/>
              <a:ahLst/>
              <a:cxnLst>
                <a:cxn ang="0">
                  <a:pos x="8" y="207"/>
                </a:cxn>
                <a:cxn ang="0">
                  <a:pos x="8" y="207"/>
                </a:cxn>
                <a:cxn ang="0">
                  <a:pos x="19" y="196"/>
                </a:cxn>
                <a:cxn ang="0">
                  <a:pos x="28" y="184"/>
                </a:cxn>
                <a:cxn ang="0">
                  <a:pos x="36" y="172"/>
                </a:cxn>
                <a:cxn ang="0">
                  <a:pos x="43" y="160"/>
                </a:cxn>
                <a:cxn ang="0">
                  <a:pos x="49" y="146"/>
                </a:cxn>
                <a:cxn ang="0">
                  <a:pos x="53" y="133"/>
                </a:cxn>
                <a:cxn ang="0">
                  <a:pos x="56" y="119"/>
                </a:cxn>
                <a:cxn ang="0">
                  <a:pos x="58" y="105"/>
                </a:cxn>
                <a:cxn ang="0">
                  <a:pos x="58" y="91"/>
                </a:cxn>
                <a:cxn ang="0">
                  <a:pos x="57" y="77"/>
                </a:cxn>
                <a:cxn ang="0">
                  <a:pos x="55" y="63"/>
                </a:cxn>
                <a:cxn ang="0">
                  <a:pos x="51" y="50"/>
                </a:cxn>
                <a:cxn ang="0">
                  <a:pos x="46" y="37"/>
                </a:cxn>
                <a:cxn ang="0">
                  <a:pos x="40" y="24"/>
                </a:cxn>
                <a:cxn ang="0">
                  <a:pos x="32" y="12"/>
                </a:cxn>
                <a:cxn ang="0">
                  <a:pos x="23" y="0"/>
                </a:cxn>
                <a:cxn ang="0">
                  <a:pos x="14" y="10"/>
                </a:cxn>
                <a:cxn ang="0">
                  <a:pos x="22" y="20"/>
                </a:cxn>
                <a:cxn ang="0">
                  <a:pos x="28" y="31"/>
                </a:cxn>
                <a:cxn ang="0">
                  <a:pos x="35" y="42"/>
                </a:cxn>
                <a:cxn ang="0">
                  <a:pos x="39" y="54"/>
                </a:cxn>
                <a:cxn ang="0">
                  <a:pos x="42" y="66"/>
                </a:cxn>
                <a:cxn ang="0">
                  <a:pos x="44" y="79"/>
                </a:cxn>
                <a:cxn ang="0">
                  <a:pos x="45" y="91"/>
                </a:cxn>
                <a:cxn ang="0">
                  <a:pos x="45" y="104"/>
                </a:cxn>
                <a:cxn ang="0">
                  <a:pos x="43" y="117"/>
                </a:cxn>
                <a:cxn ang="0">
                  <a:pos x="40" y="129"/>
                </a:cxn>
                <a:cxn ang="0">
                  <a:pos x="36" y="142"/>
                </a:cxn>
                <a:cxn ang="0">
                  <a:pos x="32" y="154"/>
                </a:cxn>
                <a:cxn ang="0">
                  <a:pos x="26" y="165"/>
                </a:cxn>
                <a:cxn ang="0">
                  <a:pos x="18" y="176"/>
                </a:cxn>
                <a:cxn ang="0">
                  <a:pos x="10" y="187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8" y="207"/>
                </a:cxn>
              </a:cxnLst>
              <a:rect l="0" t="0" r="r" b="b"/>
              <a:pathLst>
                <a:path w="59" h="208">
                  <a:moveTo>
                    <a:pt x="8" y="207"/>
                  </a:moveTo>
                  <a:lnTo>
                    <a:pt x="8" y="207"/>
                  </a:lnTo>
                  <a:lnTo>
                    <a:pt x="19" y="196"/>
                  </a:lnTo>
                  <a:lnTo>
                    <a:pt x="28" y="184"/>
                  </a:lnTo>
                  <a:lnTo>
                    <a:pt x="36" y="172"/>
                  </a:lnTo>
                  <a:lnTo>
                    <a:pt x="43" y="160"/>
                  </a:lnTo>
                  <a:lnTo>
                    <a:pt x="49" y="146"/>
                  </a:lnTo>
                  <a:lnTo>
                    <a:pt x="53" y="133"/>
                  </a:lnTo>
                  <a:lnTo>
                    <a:pt x="56" y="119"/>
                  </a:lnTo>
                  <a:lnTo>
                    <a:pt x="58" y="105"/>
                  </a:lnTo>
                  <a:lnTo>
                    <a:pt x="58" y="91"/>
                  </a:lnTo>
                  <a:lnTo>
                    <a:pt x="57" y="77"/>
                  </a:lnTo>
                  <a:lnTo>
                    <a:pt x="55" y="63"/>
                  </a:lnTo>
                  <a:lnTo>
                    <a:pt x="51" y="50"/>
                  </a:lnTo>
                  <a:lnTo>
                    <a:pt x="46" y="37"/>
                  </a:lnTo>
                  <a:lnTo>
                    <a:pt x="40" y="24"/>
                  </a:lnTo>
                  <a:lnTo>
                    <a:pt x="32" y="12"/>
                  </a:lnTo>
                  <a:lnTo>
                    <a:pt x="23" y="0"/>
                  </a:lnTo>
                  <a:lnTo>
                    <a:pt x="14" y="10"/>
                  </a:lnTo>
                  <a:lnTo>
                    <a:pt x="22" y="20"/>
                  </a:lnTo>
                  <a:lnTo>
                    <a:pt x="28" y="31"/>
                  </a:lnTo>
                  <a:lnTo>
                    <a:pt x="35" y="42"/>
                  </a:lnTo>
                  <a:lnTo>
                    <a:pt x="39" y="54"/>
                  </a:lnTo>
                  <a:lnTo>
                    <a:pt x="42" y="66"/>
                  </a:lnTo>
                  <a:lnTo>
                    <a:pt x="44" y="79"/>
                  </a:lnTo>
                  <a:lnTo>
                    <a:pt x="45" y="91"/>
                  </a:lnTo>
                  <a:lnTo>
                    <a:pt x="45" y="104"/>
                  </a:lnTo>
                  <a:lnTo>
                    <a:pt x="43" y="117"/>
                  </a:lnTo>
                  <a:lnTo>
                    <a:pt x="40" y="129"/>
                  </a:lnTo>
                  <a:lnTo>
                    <a:pt x="36" y="142"/>
                  </a:lnTo>
                  <a:lnTo>
                    <a:pt x="32" y="154"/>
                  </a:lnTo>
                  <a:lnTo>
                    <a:pt x="26" y="165"/>
                  </a:lnTo>
                  <a:lnTo>
                    <a:pt x="18" y="176"/>
                  </a:lnTo>
                  <a:lnTo>
                    <a:pt x="10" y="187"/>
                  </a:lnTo>
                  <a:lnTo>
                    <a:pt x="0" y="196"/>
                  </a:lnTo>
                  <a:lnTo>
                    <a:pt x="8" y="20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58" name="Freeform 246"/>
            <p:cNvSpPr>
              <a:spLocks/>
            </p:cNvSpPr>
            <p:nvPr/>
          </p:nvSpPr>
          <p:spPr bwMode="auto">
            <a:xfrm>
              <a:off x="2273" y="951"/>
              <a:ext cx="239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9" h="112">
                  <a:moveTo>
                    <a:pt x="3" y="7"/>
                  </a:moveTo>
                  <a:lnTo>
                    <a:pt x="0" y="15"/>
                  </a:lnTo>
                  <a:lnTo>
                    <a:pt x="233" y="111"/>
                  </a:lnTo>
                  <a:lnTo>
                    <a:pt x="238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59" name="Freeform 247"/>
            <p:cNvSpPr>
              <a:spLocks/>
            </p:cNvSpPr>
            <p:nvPr/>
          </p:nvSpPr>
          <p:spPr bwMode="auto">
            <a:xfrm>
              <a:off x="2269" y="723"/>
              <a:ext cx="112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1" y="6"/>
                </a:cxn>
                <a:cxn ang="0">
                  <a:pos x="104" y="3"/>
                </a:cxn>
              </a:cxnLst>
              <a:rect l="0" t="0" r="r" b="b"/>
              <a:pathLst>
                <a:path w="112" h="239">
                  <a:moveTo>
                    <a:pt x="104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1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60" name="Freeform 248"/>
            <p:cNvSpPr>
              <a:spLocks/>
            </p:cNvSpPr>
            <p:nvPr/>
          </p:nvSpPr>
          <p:spPr bwMode="auto">
            <a:xfrm>
              <a:off x="2273" y="951"/>
              <a:ext cx="239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3" y="111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9" h="112">
                  <a:moveTo>
                    <a:pt x="3" y="7"/>
                  </a:moveTo>
                  <a:lnTo>
                    <a:pt x="0" y="15"/>
                  </a:lnTo>
                  <a:lnTo>
                    <a:pt x="233" y="111"/>
                  </a:lnTo>
                  <a:lnTo>
                    <a:pt x="238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61" name="Freeform 249"/>
            <p:cNvSpPr>
              <a:spLocks/>
            </p:cNvSpPr>
            <p:nvPr/>
          </p:nvSpPr>
          <p:spPr bwMode="auto">
            <a:xfrm>
              <a:off x="2269" y="723"/>
              <a:ext cx="112" cy="239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1" y="6"/>
                </a:cxn>
                <a:cxn ang="0">
                  <a:pos x="104" y="3"/>
                </a:cxn>
              </a:cxnLst>
              <a:rect l="0" t="0" r="r" b="b"/>
              <a:pathLst>
                <a:path w="112" h="239">
                  <a:moveTo>
                    <a:pt x="104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1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62" name="Freeform 250"/>
            <p:cNvSpPr>
              <a:spLocks/>
            </p:cNvSpPr>
            <p:nvPr/>
          </p:nvSpPr>
          <p:spPr bwMode="auto">
            <a:xfrm>
              <a:off x="2131" y="626"/>
              <a:ext cx="239" cy="112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8" y="96"/>
                </a:cxn>
                <a:cxn ang="0">
                  <a:pos x="6" y="0"/>
                </a:cxn>
                <a:cxn ang="0">
                  <a:pos x="3" y="7"/>
                </a:cxn>
              </a:cxnLst>
              <a:rect l="0" t="0" r="r" b="b"/>
              <a:pathLst>
                <a:path w="239" h="112">
                  <a:moveTo>
                    <a:pt x="3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8" y="96"/>
                  </a:lnTo>
                  <a:lnTo>
                    <a:pt x="6" y="0"/>
                  </a:lnTo>
                  <a:lnTo>
                    <a:pt x="3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63" name="Freeform 251"/>
            <p:cNvSpPr>
              <a:spLocks/>
            </p:cNvSpPr>
            <p:nvPr/>
          </p:nvSpPr>
          <p:spPr bwMode="auto">
            <a:xfrm>
              <a:off x="2127" y="398"/>
              <a:ext cx="112" cy="239"/>
            </a:xfrm>
            <a:custGeom>
              <a:avLst/>
              <a:gdLst/>
              <a:ahLst/>
              <a:cxnLst>
                <a:cxn ang="0">
                  <a:pos x="103" y="3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5" y="238"/>
                </a:cxn>
                <a:cxn ang="0">
                  <a:pos x="111" y="6"/>
                </a:cxn>
                <a:cxn ang="0">
                  <a:pos x="103" y="3"/>
                </a:cxn>
              </a:cxnLst>
              <a:rect l="0" t="0" r="r" b="b"/>
              <a:pathLst>
                <a:path w="112" h="239">
                  <a:moveTo>
                    <a:pt x="103" y="3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5" y="238"/>
                  </a:lnTo>
                  <a:lnTo>
                    <a:pt x="111" y="6"/>
                  </a:lnTo>
                  <a:lnTo>
                    <a:pt x="103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64" name="Freeform 252"/>
            <p:cNvSpPr>
              <a:spLocks/>
            </p:cNvSpPr>
            <p:nvPr/>
          </p:nvSpPr>
          <p:spPr bwMode="auto">
            <a:xfrm>
              <a:off x="2555" y="1594"/>
              <a:ext cx="239" cy="112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8" y="96"/>
                </a:cxn>
                <a:cxn ang="0">
                  <a:pos x="5" y="0"/>
                </a:cxn>
                <a:cxn ang="0">
                  <a:pos x="2" y="7"/>
                </a:cxn>
              </a:cxnLst>
              <a:rect l="0" t="0" r="r" b="b"/>
              <a:pathLst>
                <a:path w="239" h="112">
                  <a:moveTo>
                    <a:pt x="2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8" y="96"/>
                  </a:lnTo>
                  <a:lnTo>
                    <a:pt x="5" y="0"/>
                  </a:lnTo>
                  <a:lnTo>
                    <a:pt x="2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65" name="Freeform 253"/>
            <p:cNvSpPr>
              <a:spLocks/>
            </p:cNvSpPr>
            <p:nvPr/>
          </p:nvSpPr>
          <p:spPr bwMode="auto">
            <a:xfrm>
              <a:off x="2550" y="1367"/>
              <a:ext cx="113" cy="238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7" y="0"/>
                </a:cxn>
                <a:cxn ang="0">
                  <a:pos x="0" y="231"/>
                </a:cxn>
                <a:cxn ang="0">
                  <a:pos x="15" y="237"/>
                </a:cxn>
                <a:cxn ang="0">
                  <a:pos x="112" y="6"/>
                </a:cxn>
                <a:cxn ang="0">
                  <a:pos x="104" y="3"/>
                </a:cxn>
              </a:cxnLst>
              <a:rect l="0" t="0" r="r" b="b"/>
              <a:pathLst>
                <a:path w="113" h="238">
                  <a:moveTo>
                    <a:pt x="104" y="3"/>
                  </a:moveTo>
                  <a:lnTo>
                    <a:pt x="97" y="0"/>
                  </a:lnTo>
                  <a:lnTo>
                    <a:pt x="0" y="231"/>
                  </a:lnTo>
                  <a:lnTo>
                    <a:pt x="15" y="237"/>
                  </a:lnTo>
                  <a:lnTo>
                    <a:pt x="112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66" name="Freeform 254"/>
            <p:cNvSpPr>
              <a:spLocks/>
            </p:cNvSpPr>
            <p:nvPr/>
          </p:nvSpPr>
          <p:spPr bwMode="auto">
            <a:xfrm>
              <a:off x="2555" y="1594"/>
              <a:ext cx="239" cy="112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0" y="15"/>
                </a:cxn>
                <a:cxn ang="0">
                  <a:pos x="232" y="111"/>
                </a:cxn>
                <a:cxn ang="0">
                  <a:pos x="238" y="96"/>
                </a:cxn>
                <a:cxn ang="0">
                  <a:pos x="5" y="0"/>
                </a:cxn>
                <a:cxn ang="0">
                  <a:pos x="2" y="7"/>
                </a:cxn>
              </a:cxnLst>
              <a:rect l="0" t="0" r="r" b="b"/>
              <a:pathLst>
                <a:path w="239" h="112">
                  <a:moveTo>
                    <a:pt x="2" y="7"/>
                  </a:moveTo>
                  <a:lnTo>
                    <a:pt x="0" y="15"/>
                  </a:lnTo>
                  <a:lnTo>
                    <a:pt x="232" y="111"/>
                  </a:lnTo>
                  <a:lnTo>
                    <a:pt x="238" y="96"/>
                  </a:lnTo>
                  <a:lnTo>
                    <a:pt x="5" y="0"/>
                  </a:lnTo>
                  <a:lnTo>
                    <a:pt x="2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67" name="Freeform 255"/>
            <p:cNvSpPr>
              <a:spLocks/>
            </p:cNvSpPr>
            <p:nvPr/>
          </p:nvSpPr>
          <p:spPr bwMode="auto">
            <a:xfrm>
              <a:off x="2550" y="1367"/>
              <a:ext cx="113" cy="238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97" y="0"/>
                </a:cxn>
                <a:cxn ang="0">
                  <a:pos x="0" y="231"/>
                </a:cxn>
                <a:cxn ang="0">
                  <a:pos x="15" y="237"/>
                </a:cxn>
                <a:cxn ang="0">
                  <a:pos x="112" y="6"/>
                </a:cxn>
                <a:cxn ang="0">
                  <a:pos x="104" y="3"/>
                </a:cxn>
              </a:cxnLst>
              <a:rect l="0" t="0" r="r" b="b"/>
              <a:pathLst>
                <a:path w="113" h="238">
                  <a:moveTo>
                    <a:pt x="104" y="3"/>
                  </a:moveTo>
                  <a:lnTo>
                    <a:pt x="97" y="0"/>
                  </a:lnTo>
                  <a:lnTo>
                    <a:pt x="0" y="231"/>
                  </a:lnTo>
                  <a:lnTo>
                    <a:pt x="15" y="237"/>
                  </a:lnTo>
                  <a:lnTo>
                    <a:pt x="112" y="6"/>
                  </a:lnTo>
                  <a:lnTo>
                    <a:pt x="104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68" name="Freeform 256"/>
            <p:cNvSpPr>
              <a:spLocks/>
            </p:cNvSpPr>
            <p:nvPr/>
          </p:nvSpPr>
          <p:spPr bwMode="auto">
            <a:xfrm>
              <a:off x="2413" y="1269"/>
              <a:ext cx="238" cy="112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0" y="15"/>
                </a:cxn>
                <a:cxn ang="0">
                  <a:pos x="231" y="111"/>
                </a:cxn>
                <a:cxn ang="0">
                  <a:pos x="237" y="96"/>
                </a:cxn>
                <a:cxn ang="0">
                  <a:pos x="6" y="0"/>
                </a:cxn>
                <a:cxn ang="0">
                  <a:pos x="3" y="8"/>
                </a:cxn>
              </a:cxnLst>
              <a:rect l="0" t="0" r="r" b="b"/>
              <a:pathLst>
                <a:path w="238" h="112">
                  <a:moveTo>
                    <a:pt x="3" y="8"/>
                  </a:moveTo>
                  <a:lnTo>
                    <a:pt x="0" y="15"/>
                  </a:lnTo>
                  <a:lnTo>
                    <a:pt x="231" y="111"/>
                  </a:lnTo>
                  <a:lnTo>
                    <a:pt x="237" y="96"/>
                  </a:lnTo>
                  <a:lnTo>
                    <a:pt x="6" y="0"/>
                  </a:lnTo>
                  <a:lnTo>
                    <a:pt x="3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69" name="Freeform 257"/>
            <p:cNvSpPr>
              <a:spLocks/>
            </p:cNvSpPr>
            <p:nvPr/>
          </p:nvSpPr>
          <p:spPr bwMode="auto">
            <a:xfrm>
              <a:off x="2409" y="1042"/>
              <a:ext cx="112" cy="239"/>
            </a:xfrm>
            <a:custGeom>
              <a:avLst/>
              <a:gdLst/>
              <a:ahLst/>
              <a:cxnLst>
                <a:cxn ang="0">
                  <a:pos x="103" y="2"/>
                </a:cxn>
                <a:cxn ang="0">
                  <a:pos x="96" y="0"/>
                </a:cxn>
                <a:cxn ang="0">
                  <a:pos x="0" y="232"/>
                </a:cxn>
                <a:cxn ang="0">
                  <a:pos x="14" y="238"/>
                </a:cxn>
                <a:cxn ang="0">
                  <a:pos x="111" y="5"/>
                </a:cxn>
                <a:cxn ang="0">
                  <a:pos x="103" y="2"/>
                </a:cxn>
              </a:cxnLst>
              <a:rect l="0" t="0" r="r" b="b"/>
              <a:pathLst>
                <a:path w="112" h="239">
                  <a:moveTo>
                    <a:pt x="103" y="2"/>
                  </a:moveTo>
                  <a:lnTo>
                    <a:pt x="96" y="0"/>
                  </a:lnTo>
                  <a:lnTo>
                    <a:pt x="0" y="232"/>
                  </a:lnTo>
                  <a:lnTo>
                    <a:pt x="14" y="238"/>
                  </a:lnTo>
                  <a:lnTo>
                    <a:pt x="111" y="5"/>
                  </a:lnTo>
                  <a:lnTo>
                    <a:pt x="103" y="2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70" name="Freeform 258"/>
            <p:cNvSpPr>
              <a:spLocks/>
            </p:cNvSpPr>
            <p:nvPr/>
          </p:nvSpPr>
          <p:spPr bwMode="auto">
            <a:xfrm>
              <a:off x="2006" y="258"/>
              <a:ext cx="274" cy="278"/>
            </a:xfrm>
            <a:custGeom>
              <a:avLst/>
              <a:gdLst/>
              <a:ahLst/>
              <a:cxnLst>
                <a:cxn ang="0">
                  <a:pos x="214" y="27"/>
                </a:cxn>
                <a:cxn ang="0">
                  <a:pos x="191" y="13"/>
                </a:cxn>
                <a:cxn ang="0">
                  <a:pos x="166" y="4"/>
                </a:cxn>
                <a:cxn ang="0">
                  <a:pos x="139" y="0"/>
                </a:cxn>
                <a:cxn ang="0">
                  <a:pos x="113" y="1"/>
                </a:cxn>
                <a:cxn ang="0">
                  <a:pos x="87" y="8"/>
                </a:cxn>
                <a:cxn ang="0">
                  <a:pos x="64" y="19"/>
                </a:cxn>
                <a:cxn ang="0">
                  <a:pos x="43" y="35"/>
                </a:cxn>
                <a:cxn ang="0">
                  <a:pos x="24" y="56"/>
                </a:cxn>
                <a:cxn ang="0">
                  <a:pos x="11" y="80"/>
                </a:cxn>
                <a:cxn ang="0">
                  <a:pos x="3" y="105"/>
                </a:cxn>
                <a:cxn ang="0">
                  <a:pos x="0" y="131"/>
                </a:cxn>
                <a:cxn ang="0">
                  <a:pos x="2" y="158"/>
                </a:cxn>
                <a:cxn ang="0">
                  <a:pos x="9" y="184"/>
                </a:cxn>
                <a:cxn ang="0">
                  <a:pos x="21" y="208"/>
                </a:cxn>
                <a:cxn ang="0">
                  <a:pos x="37" y="230"/>
                </a:cxn>
                <a:cxn ang="0">
                  <a:pos x="58" y="250"/>
                </a:cxn>
                <a:cxn ang="0">
                  <a:pos x="82" y="264"/>
                </a:cxn>
                <a:cxn ang="0">
                  <a:pos x="107" y="273"/>
                </a:cxn>
                <a:cxn ang="0">
                  <a:pos x="133" y="277"/>
                </a:cxn>
                <a:cxn ang="0">
                  <a:pos x="159" y="276"/>
                </a:cxn>
                <a:cxn ang="0">
                  <a:pos x="185" y="270"/>
                </a:cxn>
                <a:cxn ang="0">
                  <a:pos x="209" y="258"/>
                </a:cxn>
                <a:cxn ang="0">
                  <a:pos x="230" y="242"/>
                </a:cxn>
                <a:cxn ang="0">
                  <a:pos x="248" y="222"/>
                </a:cxn>
                <a:cxn ang="0">
                  <a:pos x="262" y="198"/>
                </a:cxn>
                <a:cxn ang="0">
                  <a:pos x="270" y="173"/>
                </a:cxn>
                <a:cxn ang="0">
                  <a:pos x="273" y="146"/>
                </a:cxn>
                <a:cxn ang="0">
                  <a:pos x="271" y="120"/>
                </a:cxn>
                <a:cxn ang="0">
                  <a:pos x="264" y="93"/>
                </a:cxn>
                <a:cxn ang="0">
                  <a:pos x="252" y="69"/>
                </a:cxn>
                <a:cxn ang="0">
                  <a:pos x="236" y="46"/>
                </a:cxn>
              </a:cxnLst>
              <a:rect l="0" t="0" r="r" b="b"/>
              <a:pathLst>
                <a:path w="274" h="278">
                  <a:moveTo>
                    <a:pt x="225" y="36"/>
                  </a:moveTo>
                  <a:lnTo>
                    <a:pt x="214" y="27"/>
                  </a:lnTo>
                  <a:lnTo>
                    <a:pt x="203" y="19"/>
                  </a:lnTo>
                  <a:lnTo>
                    <a:pt x="191" y="13"/>
                  </a:lnTo>
                  <a:lnTo>
                    <a:pt x="178" y="8"/>
                  </a:lnTo>
                  <a:lnTo>
                    <a:pt x="166" y="4"/>
                  </a:lnTo>
                  <a:lnTo>
                    <a:pt x="152" y="1"/>
                  </a:lnTo>
                  <a:lnTo>
                    <a:pt x="139" y="0"/>
                  </a:lnTo>
                  <a:lnTo>
                    <a:pt x="126" y="0"/>
                  </a:lnTo>
                  <a:lnTo>
                    <a:pt x="113" y="1"/>
                  </a:lnTo>
                  <a:lnTo>
                    <a:pt x="100" y="4"/>
                  </a:lnTo>
                  <a:lnTo>
                    <a:pt x="87" y="8"/>
                  </a:lnTo>
                  <a:lnTo>
                    <a:pt x="75" y="12"/>
                  </a:lnTo>
                  <a:lnTo>
                    <a:pt x="64" y="19"/>
                  </a:lnTo>
                  <a:lnTo>
                    <a:pt x="53" y="26"/>
                  </a:lnTo>
                  <a:lnTo>
                    <a:pt x="43" y="35"/>
                  </a:lnTo>
                  <a:lnTo>
                    <a:pt x="33" y="45"/>
                  </a:lnTo>
                  <a:lnTo>
                    <a:pt x="24" y="56"/>
                  </a:lnTo>
                  <a:lnTo>
                    <a:pt x="17" y="67"/>
                  </a:lnTo>
                  <a:lnTo>
                    <a:pt x="11" y="80"/>
                  </a:lnTo>
                  <a:lnTo>
                    <a:pt x="6" y="92"/>
                  </a:lnTo>
                  <a:lnTo>
                    <a:pt x="3" y="105"/>
                  </a:lnTo>
                  <a:lnTo>
                    <a:pt x="1" y="118"/>
                  </a:lnTo>
                  <a:lnTo>
                    <a:pt x="0" y="131"/>
                  </a:lnTo>
                  <a:lnTo>
                    <a:pt x="1" y="145"/>
                  </a:lnTo>
                  <a:lnTo>
                    <a:pt x="2" y="158"/>
                  </a:lnTo>
                  <a:lnTo>
                    <a:pt x="5" y="170"/>
                  </a:lnTo>
                  <a:lnTo>
                    <a:pt x="9" y="184"/>
                  </a:lnTo>
                  <a:lnTo>
                    <a:pt x="14" y="196"/>
                  </a:lnTo>
                  <a:lnTo>
                    <a:pt x="21" y="208"/>
                  </a:lnTo>
                  <a:lnTo>
                    <a:pt x="28" y="220"/>
                  </a:lnTo>
                  <a:lnTo>
                    <a:pt x="37" y="230"/>
                  </a:lnTo>
                  <a:lnTo>
                    <a:pt x="47" y="241"/>
                  </a:lnTo>
                  <a:lnTo>
                    <a:pt x="58" y="250"/>
                  </a:lnTo>
                  <a:lnTo>
                    <a:pt x="70" y="257"/>
                  </a:lnTo>
                  <a:lnTo>
                    <a:pt x="82" y="264"/>
                  </a:lnTo>
                  <a:lnTo>
                    <a:pt x="94" y="269"/>
                  </a:lnTo>
                  <a:lnTo>
                    <a:pt x="107" y="273"/>
                  </a:lnTo>
                  <a:lnTo>
                    <a:pt x="120" y="276"/>
                  </a:lnTo>
                  <a:lnTo>
                    <a:pt x="133" y="277"/>
                  </a:lnTo>
                  <a:lnTo>
                    <a:pt x="147" y="277"/>
                  </a:lnTo>
                  <a:lnTo>
                    <a:pt x="159" y="276"/>
                  </a:lnTo>
                  <a:lnTo>
                    <a:pt x="173" y="273"/>
                  </a:lnTo>
                  <a:lnTo>
                    <a:pt x="185" y="270"/>
                  </a:lnTo>
                  <a:lnTo>
                    <a:pt x="197" y="265"/>
                  </a:lnTo>
                  <a:lnTo>
                    <a:pt x="209" y="258"/>
                  </a:lnTo>
                  <a:lnTo>
                    <a:pt x="220" y="251"/>
                  </a:lnTo>
                  <a:lnTo>
                    <a:pt x="230" y="242"/>
                  </a:lnTo>
                  <a:lnTo>
                    <a:pt x="240" y="233"/>
                  </a:lnTo>
                  <a:lnTo>
                    <a:pt x="248" y="222"/>
                  </a:lnTo>
                  <a:lnTo>
                    <a:pt x="255" y="210"/>
                  </a:lnTo>
                  <a:lnTo>
                    <a:pt x="262" y="198"/>
                  </a:lnTo>
                  <a:lnTo>
                    <a:pt x="266" y="185"/>
                  </a:lnTo>
                  <a:lnTo>
                    <a:pt x="270" y="173"/>
                  </a:lnTo>
                  <a:lnTo>
                    <a:pt x="272" y="160"/>
                  </a:lnTo>
                  <a:lnTo>
                    <a:pt x="273" y="146"/>
                  </a:lnTo>
                  <a:lnTo>
                    <a:pt x="273" y="133"/>
                  </a:lnTo>
                  <a:lnTo>
                    <a:pt x="271" y="120"/>
                  </a:lnTo>
                  <a:lnTo>
                    <a:pt x="268" y="107"/>
                  </a:lnTo>
                  <a:lnTo>
                    <a:pt x="264" y="93"/>
                  </a:lnTo>
                  <a:lnTo>
                    <a:pt x="259" y="81"/>
                  </a:lnTo>
                  <a:lnTo>
                    <a:pt x="252" y="69"/>
                  </a:lnTo>
                  <a:lnTo>
                    <a:pt x="244" y="57"/>
                  </a:lnTo>
                  <a:lnTo>
                    <a:pt x="236" y="46"/>
                  </a:lnTo>
                  <a:lnTo>
                    <a:pt x="225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71" name="Freeform 259"/>
            <p:cNvSpPr>
              <a:spLocks/>
            </p:cNvSpPr>
            <p:nvPr/>
          </p:nvSpPr>
          <p:spPr bwMode="auto">
            <a:xfrm>
              <a:off x="2034" y="251"/>
              <a:ext cx="202" cy="58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47"/>
                </a:cxn>
                <a:cxn ang="0">
                  <a:pos x="10" y="38"/>
                </a:cxn>
                <a:cxn ang="0">
                  <a:pos x="21" y="28"/>
                </a:cxn>
                <a:cxn ang="0">
                  <a:pos x="32" y="20"/>
                </a:cxn>
                <a:cxn ang="0">
                  <a:pos x="44" y="14"/>
                </a:cxn>
                <a:cxn ang="0">
                  <a:pos x="57" y="8"/>
                </a:cxn>
                <a:cxn ang="0">
                  <a:pos x="70" y="4"/>
                </a:cxn>
                <a:cxn ang="0">
                  <a:pos x="84" y="2"/>
                </a:cxn>
                <a:cxn ang="0">
                  <a:pos x="97" y="0"/>
                </a:cxn>
                <a:cxn ang="0">
                  <a:pos x="112" y="0"/>
                </a:cxn>
                <a:cxn ang="0">
                  <a:pos x="126" y="2"/>
                </a:cxn>
                <a:cxn ang="0">
                  <a:pos x="139" y="4"/>
                </a:cxn>
                <a:cxn ang="0">
                  <a:pos x="153" y="8"/>
                </a:cxn>
                <a:cxn ang="0">
                  <a:pos x="166" y="14"/>
                </a:cxn>
                <a:cxn ang="0">
                  <a:pos x="178" y="20"/>
                </a:cxn>
                <a:cxn ang="0">
                  <a:pos x="191" y="28"/>
                </a:cxn>
                <a:cxn ang="0">
                  <a:pos x="201" y="38"/>
                </a:cxn>
                <a:cxn ang="0">
                  <a:pos x="193" y="48"/>
                </a:cxn>
                <a:cxn ang="0">
                  <a:pos x="182" y="39"/>
                </a:cxn>
                <a:cxn ang="0">
                  <a:pos x="172" y="32"/>
                </a:cxn>
                <a:cxn ang="0">
                  <a:pos x="160" y="26"/>
                </a:cxn>
                <a:cxn ang="0">
                  <a:pos x="148" y="21"/>
                </a:cxn>
                <a:cxn ang="0">
                  <a:pos x="136" y="17"/>
                </a:cxn>
                <a:cxn ang="0">
                  <a:pos x="123" y="15"/>
                </a:cxn>
                <a:cxn ang="0">
                  <a:pos x="111" y="13"/>
                </a:cxn>
                <a:cxn ang="0">
                  <a:pos x="98" y="13"/>
                </a:cxn>
                <a:cxn ang="0">
                  <a:pos x="86" y="15"/>
                </a:cxn>
                <a:cxn ang="0">
                  <a:pos x="74" y="17"/>
                </a:cxn>
                <a:cxn ang="0">
                  <a:pos x="62" y="21"/>
                </a:cxn>
                <a:cxn ang="0">
                  <a:pos x="50" y="25"/>
                </a:cxn>
                <a:cxn ang="0">
                  <a:pos x="39" y="31"/>
                </a:cxn>
                <a:cxn ang="0">
                  <a:pos x="29" y="38"/>
                </a:cxn>
                <a:cxn ang="0">
                  <a:pos x="19" y="47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0" y="47"/>
                </a:cxn>
              </a:cxnLst>
              <a:rect l="0" t="0" r="r" b="b"/>
              <a:pathLst>
                <a:path w="202" h="58">
                  <a:moveTo>
                    <a:pt x="0" y="47"/>
                  </a:moveTo>
                  <a:lnTo>
                    <a:pt x="0" y="47"/>
                  </a:lnTo>
                  <a:lnTo>
                    <a:pt x="10" y="38"/>
                  </a:lnTo>
                  <a:lnTo>
                    <a:pt x="21" y="28"/>
                  </a:lnTo>
                  <a:lnTo>
                    <a:pt x="32" y="20"/>
                  </a:lnTo>
                  <a:lnTo>
                    <a:pt x="44" y="14"/>
                  </a:lnTo>
                  <a:lnTo>
                    <a:pt x="57" y="8"/>
                  </a:lnTo>
                  <a:lnTo>
                    <a:pt x="70" y="4"/>
                  </a:lnTo>
                  <a:lnTo>
                    <a:pt x="84" y="2"/>
                  </a:lnTo>
                  <a:lnTo>
                    <a:pt x="97" y="0"/>
                  </a:lnTo>
                  <a:lnTo>
                    <a:pt x="112" y="0"/>
                  </a:lnTo>
                  <a:lnTo>
                    <a:pt x="126" y="2"/>
                  </a:lnTo>
                  <a:lnTo>
                    <a:pt x="139" y="4"/>
                  </a:lnTo>
                  <a:lnTo>
                    <a:pt x="153" y="8"/>
                  </a:lnTo>
                  <a:lnTo>
                    <a:pt x="166" y="14"/>
                  </a:lnTo>
                  <a:lnTo>
                    <a:pt x="178" y="20"/>
                  </a:lnTo>
                  <a:lnTo>
                    <a:pt x="191" y="28"/>
                  </a:lnTo>
                  <a:lnTo>
                    <a:pt x="201" y="38"/>
                  </a:lnTo>
                  <a:lnTo>
                    <a:pt x="193" y="48"/>
                  </a:lnTo>
                  <a:lnTo>
                    <a:pt x="182" y="39"/>
                  </a:lnTo>
                  <a:lnTo>
                    <a:pt x="172" y="32"/>
                  </a:lnTo>
                  <a:lnTo>
                    <a:pt x="160" y="26"/>
                  </a:lnTo>
                  <a:lnTo>
                    <a:pt x="148" y="21"/>
                  </a:lnTo>
                  <a:lnTo>
                    <a:pt x="136" y="17"/>
                  </a:lnTo>
                  <a:lnTo>
                    <a:pt x="123" y="15"/>
                  </a:lnTo>
                  <a:lnTo>
                    <a:pt x="111" y="13"/>
                  </a:lnTo>
                  <a:lnTo>
                    <a:pt x="98" y="13"/>
                  </a:lnTo>
                  <a:lnTo>
                    <a:pt x="86" y="15"/>
                  </a:lnTo>
                  <a:lnTo>
                    <a:pt x="74" y="17"/>
                  </a:lnTo>
                  <a:lnTo>
                    <a:pt x="62" y="21"/>
                  </a:lnTo>
                  <a:lnTo>
                    <a:pt x="50" y="25"/>
                  </a:lnTo>
                  <a:lnTo>
                    <a:pt x="39" y="31"/>
                  </a:lnTo>
                  <a:lnTo>
                    <a:pt x="29" y="38"/>
                  </a:lnTo>
                  <a:lnTo>
                    <a:pt x="19" y="47"/>
                  </a:lnTo>
                  <a:lnTo>
                    <a:pt x="9" y="57"/>
                  </a:lnTo>
                  <a:lnTo>
                    <a:pt x="0" y="4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72" name="Freeform 260"/>
            <p:cNvSpPr>
              <a:spLocks/>
            </p:cNvSpPr>
            <p:nvPr/>
          </p:nvSpPr>
          <p:spPr bwMode="auto">
            <a:xfrm>
              <a:off x="2000" y="298"/>
              <a:ext cx="58" cy="207"/>
            </a:xfrm>
            <a:custGeom>
              <a:avLst/>
              <a:gdLst/>
              <a:ahLst/>
              <a:cxnLst>
                <a:cxn ang="0">
                  <a:pos x="49" y="206"/>
                </a:cxn>
                <a:cxn ang="0">
                  <a:pos x="49" y="206"/>
                </a:cxn>
                <a:cxn ang="0">
                  <a:pos x="38" y="195"/>
                </a:cxn>
                <a:cxn ang="0">
                  <a:pos x="29" y="184"/>
                </a:cxn>
                <a:cxn ang="0">
                  <a:pos x="22" y="172"/>
                </a:cxn>
                <a:cxn ang="0">
                  <a:pos x="14" y="159"/>
                </a:cxn>
                <a:cxn ang="0">
                  <a:pos x="8" y="146"/>
                </a:cxn>
                <a:cxn ang="0">
                  <a:pos x="4" y="132"/>
                </a:cxn>
                <a:cxn ang="0">
                  <a:pos x="1" y="119"/>
                </a:cxn>
                <a:cxn ang="0">
                  <a:pos x="0" y="105"/>
                </a:cxn>
                <a:cxn ang="0">
                  <a:pos x="0" y="91"/>
                </a:cxn>
                <a:cxn ang="0">
                  <a:pos x="0" y="77"/>
                </a:cxn>
                <a:cxn ang="0">
                  <a:pos x="3" y="63"/>
                </a:cxn>
                <a:cxn ang="0">
                  <a:pos x="6" y="49"/>
                </a:cxn>
                <a:cxn ang="0">
                  <a:pos x="11" y="37"/>
                </a:cxn>
                <a:cxn ang="0">
                  <a:pos x="17" y="24"/>
                </a:cxn>
                <a:cxn ang="0">
                  <a:pos x="25" y="12"/>
                </a:cxn>
                <a:cxn ang="0">
                  <a:pos x="34" y="0"/>
                </a:cxn>
                <a:cxn ang="0">
                  <a:pos x="43" y="10"/>
                </a:cxn>
                <a:cxn ang="0">
                  <a:pos x="35" y="20"/>
                </a:cxn>
                <a:cxn ang="0">
                  <a:pos x="29" y="31"/>
                </a:cxn>
                <a:cxn ang="0">
                  <a:pos x="23" y="42"/>
                </a:cxn>
                <a:cxn ang="0">
                  <a:pos x="19" y="54"/>
                </a:cxn>
                <a:cxn ang="0">
                  <a:pos x="15" y="67"/>
                </a:cxn>
                <a:cxn ang="0">
                  <a:pos x="13" y="78"/>
                </a:cxn>
                <a:cxn ang="0">
                  <a:pos x="12" y="91"/>
                </a:cxn>
                <a:cxn ang="0">
                  <a:pos x="13" y="104"/>
                </a:cxn>
                <a:cxn ang="0">
                  <a:pos x="14" y="117"/>
                </a:cxn>
                <a:cxn ang="0">
                  <a:pos x="17" y="129"/>
                </a:cxn>
                <a:cxn ang="0">
                  <a:pos x="21" y="141"/>
                </a:cxn>
                <a:cxn ang="0">
                  <a:pos x="26" y="153"/>
                </a:cxn>
                <a:cxn ang="0">
                  <a:pos x="32" y="165"/>
                </a:cxn>
                <a:cxn ang="0">
                  <a:pos x="39" y="176"/>
                </a:cxn>
                <a:cxn ang="0">
                  <a:pos x="47" y="186"/>
                </a:cxn>
                <a:cxn ang="0">
                  <a:pos x="57" y="195"/>
                </a:cxn>
                <a:cxn ang="0">
                  <a:pos x="57" y="195"/>
                </a:cxn>
                <a:cxn ang="0">
                  <a:pos x="49" y="206"/>
                </a:cxn>
              </a:cxnLst>
              <a:rect l="0" t="0" r="r" b="b"/>
              <a:pathLst>
                <a:path w="58" h="207">
                  <a:moveTo>
                    <a:pt x="49" y="206"/>
                  </a:moveTo>
                  <a:lnTo>
                    <a:pt x="49" y="206"/>
                  </a:lnTo>
                  <a:lnTo>
                    <a:pt x="38" y="195"/>
                  </a:lnTo>
                  <a:lnTo>
                    <a:pt x="29" y="184"/>
                  </a:lnTo>
                  <a:lnTo>
                    <a:pt x="22" y="172"/>
                  </a:lnTo>
                  <a:lnTo>
                    <a:pt x="14" y="159"/>
                  </a:lnTo>
                  <a:lnTo>
                    <a:pt x="8" y="146"/>
                  </a:lnTo>
                  <a:lnTo>
                    <a:pt x="4" y="132"/>
                  </a:lnTo>
                  <a:lnTo>
                    <a:pt x="1" y="119"/>
                  </a:lnTo>
                  <a:lnTo>
                    <a:pt x="0" y="105"/>
                  </a:lnTo>
                  <a:lnTo>
                    <a:pt x="0" y="91"/>
                  </a:lnTo>
                  <a:lnTo>
                    <a:pt x="0" y="77"/>
                  </a:lnTo>
                  <a:lnTo>
                    <a:pt x="3" y="63"/>
                  </a:lnTo>
                  <a:lnTo>
                    <a:pt x="6" y="49"/>
                  </a:lnTo>
                  <a:lnTo>
                    <a:pt x="11" y="37"/>
                  </a:lnTo>
                  <a:lnTo>
                    <a:pt x="17" y="24"/>
                  </a:lnTo>
                  <a:lnTo>
                    <a:pt x="25" y="12"/>
                  </a:lnTo>
                  <a:lnTo>
                    <a:pt x="34" y="0"/>
                  </a:lnTo>
                  <a:lnTo>
                    <a:pt x="43" y="10"/>
                  </a:lnTo>
                  <a:lnTo>
                    <a:pt x="35" y="20"/>
                  </a:lnTo>
                  <a:lnTo>
                    <a:pt x="29" y="31"/>
                  </a:lnTo>
                  <a:lnTo>
                    <a:pt x="23" y="42"/>
                  </a:lnTo>
                  <a:lnTo>
                    <a:pt x="19" y="54"/>
                  </a:lnTo>
                  <a:lnTo>
                    <a:pt x="15" y="67"/>
                  </a:lnTo>
                  <a:lnTo>
                    <a:pt x="13" y="78"/>
                  </a:lnTo>
                  <a:lnTo>
                    <a:pt x="12" y="91"/>
                  </a:lnTo>
                  <a:lnTo>
                    <a:pt x="13" y="104"/>
                  </a:lnTo>
                  <a:lnTo>
                    <a:pt x="14" y="117"/>
                  </a:lnTo>
                  <a:lnTo>
                    <a:pt x="17" y="129"/>
                  </a:lnTo>
                  <a:lnTo>
                    <a:pt x="21" y="141"/>
                  </a:lnTo>
                  <a:lnTo>
                    <a:pt x="26" y="153"/>
                  </a:lnTo>
                  <a:lnTo>
                    <a:pt x="32" y="165"/>
                  </a:lnTo>
                  <a:lnTo>
                    <a:pt x="39" y="176"/>
                  </a:lnTo>
                  <a:lnTo>
                    <a:pt x="47" y="186"/>
                  </a:lnTo>
                  <a:lnTo>
                    <a:pt x="57" y="195"/>
                  </a:lnTo>
                  <a:lnTo>
                    <a:pt x="49" y="20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73" name="Freeform 261"/>
            <p:cNvSpPr>
              <a:spLocks/>
            </p:cNvSpPr>
            <p:nvPr/>
          </p:nvSpPr>
          <p:spPr bwMode="auto">
            <a:xfrm>
              <a:off x="2049" y="486"/>
              <a:ext cx="202" cy="56"/>
            </a:xfrm>
            <a:custGeom>
              <a:avLst/>
              <a:gdLst/>
              <a:ahLst/>
              <a:cxnLst>
                <a:cxn ang="0">
                  <a:pos x="201" y="9"/>
                </a:cxn>
                <a:cxn ang="0">
                  <a:pos x="201" y="9"/>
                </a:cxn>
                <a:cxn ang="0">
                  <a:pos x="191" y="20"/>
                </a:cxn>
                <a:cxn ang="0">
                  <a:pos x="181" y="28"/>
                </a:cxn>
                <a:cxn ang="0">
                  <a:pos x="169" y="36"/>
                </a:cxn>
                <a:cxn ang="0">
                  <a:pos x="157" y="43"/>
                </a:cxn>
                <a:cxn ang="0">
                  <a:pos x="144" y="48"/>
                </a:cxn>
                <a:cxn ang="0">
                  <a:pos x="131" y="52"/>
                </a:cxn>
                <a:cxn ang="0">
                  <a:pos x="117" y="54"/>
                </a:cxn>
                <a:cxn ang="0">
                  <a:pos x="104" y="55"/>
                </a:cxn>
                <a:cxn ang="0">
                  <a:pos x="90" y="55"/>
                </a:cxn>
                <a:cxn ang="0">
                  <a:pos x="76" y="54"/>
                </a:cxn>
                <a:cxn ang="0">
                  <a:pos x="62" y="51"/>
                </a:cxn>
                <a:cxn ang="0">
                  <a:pos x="49" y="48"/>
                </a:cxn>
                <a:cxn ang="0">
                  <a:pos x="36" y="42"/>
                </a:cxn>
                <a:cxn ang="0">
                  <a:pos x="23" y="35"/>
                </a:cxn>
                <a:cxn ang="0">
                  <a:pos x="11" y="27"/>
                </a:cxn>
                <a:cxn ang="0">
                  <a:pos x="0" y="18"/>
                </a:cxn>
                <a:cxn ang="0">
                  <a:pos x="8" y="7"/>
                </a:cxn>
                <a:cxn ang="0">
                  <a:pos x="19" y="17"/>
                </a:cxn>
                <a:cxn ang="0">
                  <a:pos x="30" y="24"/>
                </a:cxn>
                <a:cxn ang="0">
                  <a:pos x="42" y="30"/>
                </a:cxn>
                <a:cxn ang="0">
                  <a:pos x="54" y="35"/>
                </a:cxn>
                <a:cxn ang="0">
                  <a:pos x="66" y="38"/>
                </a:cxn>
                <a:cxn ang="0">
                  <a:pos x="78" y="41"/>
                </a:cxn>
                <a:cxn ang="0">
                  <a:pos x="90" y="43"/>
                </a:cxn>
                <a:cxn ang="0">
                  <a:pos x="103" y="43"/>
                </a:cxn>
                <a:cxn ang="0">
                  <a:pos x="116" y="41"/>
                </a:cxn>
                <a:cxn ang="0">
                  <a:pos x="128" y="39"/>
                </a:cxn>
                <a:cxn ang="0">
                  <a:pos x="140" y="36"/>
                </a:cxn>
                <a:cxn ang="0">
                  <a:pos x="151" y="31"/>
                </a:cxn>
                <a:cxn ang="0">
                  <a:pos x="162" y="25"/>
                </a:cxn>
                <a:cxn ang="0">
                  <a:pos x="173" y="18"/>
                </a:cxn>
                <a:cxn ang="0">
                  <a:pos x="183" y="9"/>
                </a:cxn>
                <a:cxn ang="0">
                  <a:pos x="192" y="0"/>
                </a:cxn>
                <a:cxn ang="0">
                  <a:pos x="192" y="0"/>
                </a:cxn>
                <a:cxn ang="0">
                  <a:pos x="201" y="9"/>
                </a:cxn>
              </a:cxnLst>
              <a:rect l="0" t="0" r="r" b="b"/>
              <a:pathLst>
                <a:path w="202" h="56">
                  <a:moveTo>
                    <a:pt x="201" y="9"/>
                  </a:moveTo>
                  <a:lnTo>
                    <a:pt x="201" y="9"/>
                  </a:lnTo>
                  <a:lnTo>
                    <a:pt x="191" y="20"/>
                  </a:lnTo>
                  <a:lnTo>
                    <a:pt x="181" y="28"/>
                  </a:lnTo>
                  <a:lnTo>
                    <a:pt x="169" y="36"/>
                  </a:lnTo>
                  <a:lnTo>
                    <a:pt x="157" y="43"/>
                  </a:lnTo>
                  <a:lnTo>
                    <a:pt x="144" y="48"/>
                  </a:lnTo>
                  <a:lnTo>
                    <a:pt x="131" y="52"/>
                  </a:lnTo>
                  <a:lnTo>
                    <a:pt x="117" y="54"/>
                  </a:lnTo>
                  <a:lnTo>
                    <a:pt x="104" y="55"/>
                  </a:lnTo>
                  <a:lnTo>
                    <a:pt x="90" y="55"/>
                  </a:lnTo>
                  <a:lnTo>
                    <a:pt x="76" y="54"/>
                  </a:lnTo>
                  <a:lnTo>
                    <a:pt x="62" y="51"/>
                  </a:lnTo>
                  <a:lnTo>
                    <a:pt x="49" y="48"/>
                  </a:lnTo>
                  <a:lnTo>
                    <a:pt x="36" y="42"/>
                  </a:lnTo>
                  <a:lnTo>
                    <a:pt x="23" y="35"/>
                  </a:lnTo>
                  <a:lnTo>
                    <a:pt x="11" y="27"/>
                  </a:lnTo>
                  <a:lnTo>
                    <a:pt x="0" y="18"/>
                  </a:lnTo>
                  <a:lnTo>
                    <a:pt x="8" y="7"/>
                  </a:lnTo>
                  <a:lnTo>
                    <a:pt x="19" y="17"/>
                  </a:lnTo>
                  <a:lnTo>
                    <a:pt x="30" y="24"/>
                  </a:lnTo>
                  <a:lnTo>
                    <a:pt x="42" y="30"/>
                  </a:lnTo>
                  <a:lnTo>
                    <a:pt x="54" y="35"/>
                  </a:lnTo>
                  <a:lnTo>
                    <a:pt x="66" y="38"/>
                  </a:lnTo>
                  <a:lnTo>
                    <a:pt x="78" y="41"/>
                  </a:lnTo>
                  <a:lnTo>
                    <a:pt x="90" y="43"/>
                  </a:lnTo>
                  <a:lnTo>
                    <a:pt x="103" y="43"/>
                  </a:lnTo>
                  <a:lnTo>
                    <a:pt x="116" y="41"/>
                  </a:lnTo>
                  <a:lnTo>
                    <a:pt x="128" y="39"/>
                  </a:lnTo>
                  <a:lnTo>
                    <a:pt x="140" y="36"/>
                  </a:lnTo>
                  <a:lnTo>
                    <a:pt x="151" y="31"/>
                  </a:lnTo>
                  <a:lnTo>
                    <a:pt x="162" y="25"/>
                  </a:lnTo>
                  <a:lnTo>
                    <a:pt x="173" y="18"/>
                  </a:lnTo>
                  <a:lnTo>
                    <a:pt x="183" y="9"/>
                  </a:lnTo>
                  <a:lnTo>
                    <a:pt x="192" y="0"/>
                  </a:lnTo>
                  <a:lnTo>
                    <a:pt x="201" y="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74" name="Freeform 262"/>
            <p:cNvSpPr>
              <a:spLocks/>
            </p:cNvSpPr>
            <p:nvPr/>
          </p:nvSpPr>
          <p:spPr bwMode="auto">
            <a:xfrm>
              <a:off x="2227" y="289"/>
              <a:ext cx="59" cy="20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19" y="11"/>
                </a:cxn>
                <a:cxn ang="0">
                  <a:pos x="29" y="22"/>
                </a:cxn>
                <a:cxn ang="0">
                  <a:pos x="37" y="34"/>
                </a:cxn>
                <a:cxn ang="0">
                  <a:pos x="44" y="47"/>
                </a:cxn>
                <a:cxn ang="0">
                  <a:pos x="49" y="60"/>
                </a:cxn>
                <a:cxn ang="0">
                  <a:pos x="53" y="74"/>
                </a:cxn>
                <a:cxn ang="0">
                  <a:pos x="56" y="88"/>
                </a:cxn>
                <a:cxn ang="0">
                  <a:pos x="58" y="101"/>
                </a:cxn>
                <a:cxn ang="0">
                  <a:pos x="58" y="115"/>
                </a:cxn>
                <a:cxn ang="0">
                  <a:pos x="57" y="129"/>
                </a:cxn>
                <a:cxn ang="0">
                  <a:pos x="55" y="143"/>
                </a:cxn>
                <a:cxn ang="0">
                  <a:pos x="52" y="157"/>
                </a:cxn>
                <a:cxn ang="0">
                  <a:pos x="46" y="170"/>
                </a:cxn>
                <a:cxn ang="0">
                  <a:pos x="40" y="183"/>
                </a:cxn>
                <a:cxn ang="0">
                  <a:pos x="33" y="195"/>
                </a:cxn>
                <a:cxn ang="0">
                  <a:pos x="23" y="206"/>
                </a:cxn>
                <a:cxn ang="0">
                  <a:pos x="14" y="197"/>
                </a:cxn>
                <a:cxn ang="0">
                  <a:pos x="22" y="187"/>
                </a:cxn>
                <a:cxn ang="0">
                  <a:pos x="29" y="176"/>
                </a:cxn>
                <a:cxn ang="0">
                  <a:pos x="35" y="164"/>
                </a:cxn>
                <a:cxn ang="0">
                  <a:pos x="39" y="152"/>
                </a:cxn>
                <a:cxn ang="0">
                  <a:pos x="42" y="140"/>
                </a:cxn>
                <a:cxn ang="0">
                  <a:pos x="45" y="128"/>
                </a:cxn>
                <a:cxn ang="0">
                  <a:pos x="45" y="115"/>
                </a:cxn>
                <a:cxn ang="0">
                  <a:pos x="45" y="103"/>
                </a:cxn>
                <a:cxn ang="0">
                  <a:pos x="44" y="90"/>
                </a:cxn>
                <a:cxn ang="0">
                  <a:pos x="41" y="77"/>
                </a:cxn>
                <a:cxn ang="0">
                  <a:pos x="37" y="65"/>
                </a:cxn>
                <a:cxn ang="0">
                  <a:pos x="32" y="53"/>
                </a:cxn>
                <a:cxn ang="0">
                  <a:pos x="26" y="41"/>
                </a:cxn>
                <a:cxn ang="0">
                  <a:pos x="18" y="30"/>
                </a:cxn>
                <a:cxn ang="0">
                  <a:pos x="10" y="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8" y="0"/>
                </a:cxn>
              </a:cxnLst>
              <a:rect l="0" t="0" r="r" b="b"/>
              <a:pathLst>
                <a:path w="59" h="207">
                  <a:moveTo>
                    <a:pt x="8" y="0"/>
                  </a:moveTo>
                  <a:lnTo>
                    <a:pt x="8" y="0"/>
                  </a:lnTo>
                  <a:lnTo>
                    <a:pt x="19" y="11"/>
                  </a:lnTo>
                  <a:lnTo>
                    <a:pt x="29" y="22"/>
                  </a:lnTo>
                  <a:lnTo>
                    <a:pt x="37" y="34"/>
                  </a:lnTo>
                  <a:lnTo>
                    <a:pt x="44" y="47"/>
                  </a:lnTo>
                  <a:lnTo>
                    <a:pt x="49" y="60"/>
                  </a:lnTo>
                  <a:lnTo>
                    <a:pt x="53" y="74"/>
                  </a:lnTo>
                  <a:lnTo>
                    <a:pt x="56" y="88"/>
                  </a:lnTo>
                  <a:lnTo>
                    <a:pt x="58" y="101"/>
                  </a:lnTo>
                  <a:lnTo>
                    <a:pt x="58" y="115"/>
                  </a:lnTo>
                  <a:lnTo>
                    <a:pt x="57" y="129"/>
                  </a:lnTo>
                  <a:lnTo>
                    <a:pt x="55" y="143"/>
                  </a:lnTo>
                  <a:lnTo>
                    <a:pt x="52" y="157"/>
                  </a:lnTo>
                  <a:lnTo>
                    <a:pt x="46" y="170"/>
                  </a:lnTo>
                  <a:lnTo>
                    <a:pt x="40" y="183"/>
                  </a:lnTo>
                  <a:lnTo>
                    <a:pt x="33" y="195"/>
                  </a:lnTo>
                  <a:lnTo>
                    <a:pt x="23" y="206"/>
                  </a:lnTo>
                  <a:lnTo>
                    <a:pt x="14" y="197"/>
                  </a:lnTo>
                  <a:lnTo>
                    <a:pt x="22" y="187"/>
                  </a:lnTo>
                  <a:lnTo>
                    <a:pt x="29" y="176"/>
                  </a:lnTo>
                  <a:lnTo>
                    <a:pt x="35" y="164"/>
                  </a:lnTo>
                  <a:lnTo>
                    <a:pt x="39" y="152"/>
                  </a:lnTo>
                  <a:lnTo>
                    <a:pt x="42" y="140"/>
                  </a:lnTo>
                  <a:lnTo>
                    <a:pt x="45" y="128"/>
                  </a:lnTo>
                  <a:lnTo>
                    <a:pt x="45" y="115"/>
                  </a:lnTo>
                  <a:lnTo>
                    <a:pt x="45" y="103"/>
                  </a:lnTo>
                  <a:lnTo>
                    <a:pt x="44" y="90"/>
                  </a:lnTo>
                  <a:lnTo>
                    <a:pt x="41" y="77"/>
                  </a:lnTo>
                  <a:lnTo>
                    <a:pt x="37" y="65"/>
                  </a:lnTo>
                  <a:lnTo>
                    <a:pt x="32" y="53"/>
                  </a:lnTo>
                  <a:lnTo>
                    <a:pt x="26" y="41"/>
                  </a:lnTo>
                  <a:lnTo>
                    <a:pt x="18" y="30"/>
                  </a:lnTo>
                  <a:lnTo>
                    <a:pt x="10" y="20"/>
                  </a:lnTo>
                  <a:lnTo>
                    <a:pt x="0" y="10"/>
                  </a:lnTo>
                  <a:lnTo>
                    <a:pt x="8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75" name="Freeform 263"/>
            <p:cNvSpPr>
              <a:spLocks/>
            </p:cNvSpPr>
            <p:nvPr/>
          </p:nvSpPr>
          <p:spPr bwMode="auto">
            <a:xfrm>
              <a:off x="3329" y="975"/>
              <a:ext cx="239" cy="112"/>
            </a:xfrm>
            <a:custGeom>
              <a:avLst/>
              <a:gdLst/>
              <a:ahLst/>
              <a:cxnLst>
                <a:cxn ang="0">
                  <a:pos x="235" y="8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5" y="111"/>
                </a:cxn>
                <a:cxn ang="0">
                  <a:pos x="238" y="15"/>
                </a:cxn>
                <a:cxn ang="0">
                  <a:pos x="235" y="8"/>
                </a:cxn>
              </a:cxnLst>
              <a:rect l="0" t="0" r="r" b="b"/>
              <a:pathLst>
                <a:path w="239" h="112">
                  <a:moveTo>
                    <a:pt x="235" y="8"/>
                  </a:moveTo>
                  <a:lnTo>
                    <a:pt x="232" y="0"/>
                  </a:lnTo>
                  <a:lnTo>
                    <a:pt x="0" y="96"/>
                  </a:lnTo>
                  <a:lnTo>
                    <a:pt x="5" y="111"/>
                  </a:lnTo>
                  <a:lnTo>
                    <a:pt x="238" y="15"/>
                  </a:lnTo>
                  <a:lnTo>
                    <a:pt x="23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76" name="Freeform 264"/>
            <p:cNvSpPr>
              <a:spLocks/>
            </p:cNvSpPr>
            <p:nvPr/>
          </p:nvSpPr>
          <p:spPr bwMode="auto">
            <a:xfrm>
              <a:off x="3460" y="748"/>
              <a:ext cx="112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2" h="239">
                  <a:moveTo>
                    <a:pt x="7" y="3"/>
                  </a:moveTo>
                  <a:lnTo>
                    <a:pt x="0" y="6"/>
                  </a:lnTo>
                  <a:lnTo>
                    <a:pt x="96" y="238"/>
                  </a:lnTo>
                  <a:lnTo>
                    <a:pt x="111" y="232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77" name="Freeform 265"/>
            <p:cNvSpPr>
              <a:spLocks/>
            </p:cNvSpPr>
            <p:nvPr/>
          </p:nvSpPr>
          <p:spPr bwMode="auto">
            <a:xfrm>
              <a:off x="3329" y="975"/>
              <a:ext cx="239" cy="112"/>
            </a:xfrm>
            <a:custGeom>
              <a:avLst/>
              <a:gdLst/>
              <a:ahLst/>
              <a:cxnLst>
                <a:cxn ang="0">
                  <a:pos x="235" y="8"/>
                </a:cxn>
                <a:cxn ang="0">
                  <a:pos x="232" y="0"/>
                </a:cxn>
                <a:cxn ang="0">
                  <a:pos x="0" y="96"/>
                </a:cxn>
                <a:cxn ang="0">
                  <a:pos x="5" y="111"/>
                </a:cxn>
                <a:cxn ang="0">
                  <a:pos x="238" y="15"/>
                </a:cxn>
                <a:cxn ang="0">
                  <a:pos x="235" y="8"/>
                </a:cxn>
              </a:cxnLst>
              <a:rect l="0" t="0" r="r" b="b"/>
              <a:pathLst>
                <a:path w="239" h="112">
                  <a:moveTo>
                    <a:pt x="235" y="8"/>
                  </a:moveTo>
                  <a:lnTo>
                    <a:pt x="232" y="0"/>
                  </a:lnTo>
                  <a:lnTo>
                    <a:pt x="0" y="96"/>
                  </a:lnTo>
                  <a:lnTo>
                    <a:pt x="5" y="111"/>
                  </a:lnTo>
                  <a:lnTo>
                    <a:pt x="238" y="15"/>
                  </a:lnTo>
                  <a:lnTo>
                    <a:pt x="23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78" name="Freeform 266"/>
            <p:cNvSpPr>
              <a:spLocks/>
            </p:cNvSpPr>
            <p:nvPr/>
          </p:nvSpPr>
          <p:spPr bwMode="auto">
            <a:xfrm>
              <a:off x="3460" y="748"/>
              <a:ext cx="112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2" h="239">
                  <a:moveTo>
                    <a:pt x="7" y="3"/>
                  </a:moveTo>
                  <a:lnTo>
                    <a:pt x="0" y="6"/>
                  </a:lnTo>
                  <a:lnTo>
                    <a:pt x="96" y="238"/>
                  </a:lnTo>
                  <a:lnTo>
                    <a:pt x="111" y="232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79" name="Freeform 267"/>
            <p:cNvSpPr>
              <a:spLocks/>
            </p:cNvSpPr>
            <p:nvPr/>
          </p:nvSpPr>
          <p:spPr bwMode="auto">
            <a:xfrm>
              <a:off x="3471" y="650"/>
              <a:ext cx="239" cy="113"/>
            </a:xfrm>
            <a:custGeom>
              <a:avLst/>
              <a:gdLst/>
              <a:ahLst/>
              <a:cxnLst>
                <a:cxn ang="0">
                  <a:pos x="235" y="8"/>
                </a:cxn>
                <a:cxn ang="0">
                  <a:pos x="232" y="0"/>
                </a:cxn>
                <a:cxn ang="0">
                  <a:pos x="0" y="97"/>
                </a:cxn>
                <a:cxn ang="0">
                  <a:pos x="6" y="112"/>
                </a:cxn>
                <a:cxn ang="0">
                  <a:pos x="238" y="15"/>
                </a:cxn>
                <a:cxn ang="0">
                  <a:pos x="235" y="8"/>
                </a:cxn>
              </a:cxnLst>
              <a:rect l="0" t="0" r="r" b="b"/>
              <a:pathLst>
                <a:path w="239" h="113">
                  <a:moveTo>
                    <a:pt x="235" y="8"/>
                  </a:moveTo>
                  <a:lnTo>
                    <a:pt x="232" y="0"/>
                  </a:lnTo>
                  <a:lnTo>
                    <a:pt x="0" y="97"/>
                  </a:lnTo>
                  <a:lnTo>
                    <a:pt x="6" y="112"/>
                  </a:lnTo>
                  <a:lnTo>
                    <a:pt x="238" y="15"/>
                  </a:lnTo>
                  <a:lnTo>
                    <a:pt x="23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80" name="Freeform 268"/>
            <p:cNvSpPr>
              <a:spLocks/>
            </p:cNvSpPr>
            <p:nvPr/>
          </p:nvSpPr>
          <p:spPr bwMode="auto">
            <a:xfrm>
              <a:off x="3602" y="423"/>
              <a:ext cx="112" cy="239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0" y="5"/>
                </a:cxn>
                <a:cxn ang="0">
                  <a:pos x="96" y="238"/>
                </a:cxn>
                <a:cxn ang="0">
                  <a:pos x="111" y="232"/>
                </a:cxn>
                <a:cxn ang="0">
                  <a:pos x="15" y="0"/>
                </a:cxn>
                <a:cxn ang="0">
                  <a:pos x="8" y="3"/>
                </a:cxn>
              </a:cxnLst>
              <a:rect l="0" t="0" r="r" b="b"/>
              <a:pathLst>
                <a:path w="112" h="239">
                  <a:moveTo>
                    <a:pt x="8" y="3"/>
                  </a:moveTo>
                  <a:lnTo>
                    <a:pt x="0" y="5"/>
                  </a:lnTo>
                  <a:lnTo>
                    <a:pt x="96" y="238"/>
                  </a:lnTo>
                  <a:lnTo>
                    <a:pt x="111" y="232"/>
                  </a:lnTo>
                  <a:lnTo>
                    <a:pt x="15" y="0"/>
                  </a:lnTo>
                  <a:lnTo>
                    <a:pt x="8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81" name="Freeform 269"/>
            <p:cNvSpPr>
              <a:spLocks/>
            </p:cNvSpPr>
            <p:nvPr/>
          </p:nvSpPr>
          <p:spPr bwMode="auto">
            <a:xfrm>
              <a:off x="3047" y="1618"/>
              <a:ext cx="240" cy="113"/>
            </a:xfrm>
            <a:custGeom>
              <a:avLst/>
              <a:gdLst/>
              <a:ahLst/>
              <a:cxnLst>
                <a:cxn ang="0">
                  <a:pos x="236" y="8"/>
                </a:cxn>
                <a:cxn ang="0">
                  <a:pos x="233" y="0"/>
                </a:cxn>
                <a:cxn ang="0">
                  <a:pos x="0" y="97"/>
                </a:cxn>
                <a:cxn ang="0">
                  <a:pos x="6" y="112"/>
                </a:cxn>
                <a:cxn ang="0">
                  <a:pos x="239" y="15"/>
                </a:cxn>
                <a:cxn ang="0">
                  <a:pos x="236" y="8"/>
                </a:cxn>
              </a:cxnLst>
              <a:rect l="0" t="0" r="r" b="b"/>
              <a:pathLst>
                <a:path w="240" h="113">
                  <a:moveTo>
                    <a:pt x="236" y="8"/>
                  </a:moveTo>
                  <a:lnTo>
                    <a:pt x="233" y="0"/>
                  </a:lnTo>
                  <a:lnTo>
                    <a:pt x="0" y="97"/>
                  </a:lnTo>
                  <a:lnTo>
                    <a:pt x="6" y="112"/>
                  </a:lnTo>
                  <a:lnTo>
                    <a:pt x="239" y="15"/>
                  </a:lnTo>
                  <a:lnTo>
                    <a:pt x="236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82" name="Freeform 270"/>
            <p:cNvSpPr>
              <a:spLocks/>
            </p:cNvSpPr>
            <p:nvPr/>
          </p:nvSpPr>
          <p:spPr bwMode="auto">
            <a:xfrm>
              <a:off x="3179" y="1392"/>
              <a:ext cx="112" cy="238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6" y="237"/>
                </a:cxn>
                <a:cxn ang="0">
                  <a:pos x="111" y="231"/>
                </a:cxn>
                <a:cxn ang="0">
                  <a:pos x="14" y="0"/>
                </a:cxn>
                <a:cxn ang="0">
                  <a:pos x="7" y="3"/>
                </a:cxn>
              </a:cxnLst>
              <a:rect l="0" t="0" r="r" b="b"/>
              <a:pathLst>
                <a:path w="112" h="238">
                  <a:moveTo>
                    <a:pt x="7" y="3"/>
                  </a:moveTo>
                  <a:lnTo>
                    <a:pt x="0" y="6"/>
                  </a:lnTo>
                  <a:lnTo>
                    <a:pt x="96" y="237"/>
                  </a:lnTo>
                  <a:lnTo>
                    <a:pt x="111" y="231"/>
                  </a:lnTo>
                  <a:lnTo>
                    <a:pt x="14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83" name="Freeform 271"/>
            <p:cNvSpPr>
              <a:spLocks/>
            </p:cNvSpPr>
            <p:nvPr/>
          </p:nvSpPr>
          <p:spPr bwMode="auto">
            <a:xfrm>
              <a:off x="3047" y="1618"/>
              <a:ext cx="240" cy="113"/>
            </a:xfrm>
            <a:custGeom>
              <a:avLst/>
              <a:gdLst/>
              <a:ahLst/>
              <a:cxnLst>
                <a:cxn ang="0">
                  <a:pos x="236" y="8"/>
                </a:cxn>
                <a:cxn ang="0">
                  <a:pos x="233" y="0"/>
                </a:cxn>
                <a:cxn ang="0">
                  <a:pos x="0" y="97"/>
                </a:cxn>
                <a:cxn ang="0">
                  <a:pos x="6" y="112"/>
                </a:cxn>
                <a:cxn ang="0">
                  <a:pos x="239" y="15"/>
                </a:cxn>
                <a:cxn ang="0">
                  <a:pos x="236" y="8"/>
                </a:cxn>
              </a:cxnLst>
              <a:rect l="0" t="0" r="r" b="b"/>
              <a:pathLst>
                <a:path w="240" h="113">
                  <a:moveTo>
                    <a:pt x="236" y="8"/>
                  </a:moveTo>
                  <a:lnTo>
                    <a:pt x="233" y="0"/>
                  </a:lnTo>
                  <a:lnTo>
                    <a:pt x="0" y="97"/>
                  </a:lnTo>
                  <a:lnTo>
                    <a:pt x="6" y="112"/>
                  </a:lnTo>
                  <a:lnTo>
                    <a:pt x="239" y="15"/>
                  </a:lnTo>
                  <a:lnTo>
                    <a:pt x="236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84" name="Freeform 272"/>
            <p:cNvSpPr>
              <a:spLocks/>
            </p:cNvSpPr>
            <p:nvPr/>
          </p:nvSpPr>
          <p:spPr bwMode="auto">
            <a:xfrm>
              <a:off x="3179" y="1392"/>
              <a:ext cx="112" cy="238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6" y="237"/>
                </a:cxn>
                <a:cxn ang="0">
                  <a:pos x="111" y="231"/>
                </a:cxn>
                <a:cxn ang="0">
                  <a:pos x="14" y="0"/>
                </a:cxn>
                <a:cxn ang="0">
                  <a:pos x="7" y="3"/>
                </a:cxn>
              </a:cxnLst>
              <a:rect l="0" t="0" r="r" b="b"/>
              <a:pathLst>
                <a:path w="112" h="238">
                  <a:moveTo>
                    <a:pt x="7" y="3"/>
                  </a:moveTo>
                  <a:lnTo>
                    <a:pt x="0" y="6"/>
                  </a:lnTo>
                  <a:lnTo>
                    <a:pt x="96" y="237"/>
                  </a:lnTo>
                  <a:lnTo>
                    <a:pt x="111" y="231"/>
                  </a:lnTo>
                  <a:lnTo>
                    <a:pt x="14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85" name="Freeform 273"/>
            <p:cNvSpPr>
              <a:spLocks/>
            </p:cNvSpPr>
            <p:nvPr/>
          </p:nvSpPr>
          <p:spPr bwMode="auto">
            <a:xfrm>
              <a:off x="3190" y="1294"/>
              <a:ext cx="238" cy="112"/>
            </a:xfrm>
            <a:custGeom>
              <a:avLst/>
              <a:gdLst/>
              <a:ahLst/>
              <a:cxnLst>
                <a:cxn ang="0">
                  <a:pos x="234" y="8"/>
                </a:cxn>
                <a:cxn ang="0">
                  <a:pos x="231" y="0"/>
                </a:cxn>
                <a:cxn ang="0">
                  <a:pos x="0" y="96"/>
                </a:cxn>
                <a:cxn ang="0">
                  <a:pos x="6" y="111"/>
                </a:cxn>
                <a:cxn ang="0">
                  <a:pos x="237" y="15"/>
                </a:cxn>
                <a:cxn ang="0">
                  <a:pos x="234" y="8"/>
                </a:cxn>
              </a:cxnLst>
              <a:rect l="0" t="0" r="r" b="b"/>
              <a:pathLst>
                <a:path w="238" h="112">
                  <a:moveTo>
                    <a:pt x="234" y="8"/>
                  </a:moveTo>
                  <a:lnTo>
                    <a:pt x="231" y="0"/>
                  </a:lnTo>
                  <a:lnTo>
                    <a:pt x="0" y="96"/>
                  </a:lnTo>
                  <a:lnTo>
                    <a:pt x="6" y="111"/>
                  </a:lnTo>
                  <a:lnTo>
                    <a:pt x="237" y="15"/>
                  </a:lnTo>
                  <a:lnTo>
                    <a:pt x="23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86" name="Freeform 274"/>
            <p:cNvSpPr>
              <a:spLocks/>
            </p:cNvSpPr>
            <p:nvPr/>
          </p:nvSpPr>
          <p:spPr bwMode="auto">
            <a:xfrm>
              <a:off x="3321" y="1066"/>
              <a:ext cx="112" cy="239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0" y="6"/>
                </a:cxn>
                <a:cxn ang="0">
                  <a:pos x="96" y="238"/>
                </a:cxn>
                <a:cxn ang="0">
                  <a:pos x="111" y="233"/>
                </a:cxn>
                <a:cxn ang="0">
                  <a:pos x="15" y="0"/>
                </a:cxn>
                <a:cxn ang="0">
                  <a:pos x="7" y="3"/>
                </a:cxn>
              </a:cxnLst>
              <a:rect l="0" t="0" r="r" b="b"/>
              <a:pathLst>
                <a:path w="112" h="239">
                  <a:moveTo>
                    <a:pt x="7" y="3"/>
                  </a:moveTo>
                  <a:lnTo>
                    <a:pt x="0" y="6"/>
                  </a:lnTo>
                  <a:lnTo>
                    <a:pt x="96" y="238"/>
                  </a:lnTo>
                  <a:lnTo>
                    <a:pt x="111" y="233"/>
                  </a:lnTo>
                  <a:lnTo>
                    <a:pt x="15" y="0"/>
                  </a:lnTo>
                  <a:lnTo>
                    <a:pt x="7" y="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87" name="Freeform 275"/>
            <p:cNvSpPr>
              <a:spLocks/>
            </p:cNvSpPr>
            <p:nvPr/>
          </p:nvSpPr>
          <p:spPr bwMode="auto">
            <a:xfrm>
              <a:off x="3562" y="282"/>
              <a:ext cx="273" cy="279"/>
            </a:xfrm>
            <a:custGeom>
              <a:avLst/>
              <a:gdLst/>
              <a:ahLst/>
              <a:cxnLst>
                <a:cxn ang="0">
                  <a:pos x="58" y="27"/>
                </a:cxn>
                <a:cxn ang="0">
                  <a:pos x="81" y="14"/>
                </a:cxn>
                <a:cxn ang="0">
                  <a:pos x="107" y="4"/>
                </a:cxn>
                <a:cxn ang="0">
                  <a:pos x="133" y="0"/>
                </a:cxn>
                <a:cxn ang="0">
                  <a:pos x="159" y="2"/>
                </a:cxn>
                <a:cxn ang="0">
                  <a:pos x="185" y="8"/>
                </a:cxn>
                <a:cxn ang="0">
                  <a:pos x="208" y="19"/>
                </a:cxn>
                <a:cxn ang="0">
                  <a:pos x="230" y="36"/>
                </a:cxn>
                <a:cxn ang="0">
                  <a:pos x="248" y="57"/>
                </a:cxn>
                <a:cxn ang="0">
                  <a:pos x="261" y="80"/>
                </a:cxn>
                <a:cxn ang="0">
                  <a:pos x="269" y="106"/>
                </a:cxn>
                <a:cxn ang="0">
                  <a:pos x="272" y="132"/>
                </a:cxn>
                <a:cxn ang="0">
                  <a:pos x="270" y="159"/>
                </a:cxn>
                <a:cxn ang="0">
                  <a:pos x="263" y="184"/>
                </a:cxn>
                <a:cxn ang="0">
                  <a:pos x="251" y="209"/>
                </a:cxn>
                <a:cxn ang="0">
                  <a:pos x="235" y="231"/>
                </a:cxn>
                <a:cxn ang="0">
                  <a:pos x="214" y="251"/>
                </a:cxn>
                <a:cxn ang="0">
                  <a:pos x="190" y="265"/>
                </a:cxn>
                <a:cxn ang="0">
                  <a:pos x="165" y="274"/>
                </a:cxn>
                <a:cxn ang="0">
                  <a:pos x="139" y="278"/>
                </a:cxn>
                <a:cxn ang="0">
                  <a:pos x="113" y="276"/>
                </a:cxn>
                <a:cxn ang="0">
                  <a:pos x="87" y="271"/>
                </a:cxn>
                <a:cxn ang="0">
                  <a:pos x="63" y="259"/>
                </a:cxn>
                <a:cxn ang="0">
                  <a:pos x="42" y="243"/>
                </a:cxn>
                <a:cxn ang="0">
                  <a:pos x="24" y="222"/>
                </a:cxn>
                <a:cxn ang="0">
                  <a:pos x="10" y="199"/>
                </a:cxn>
                <a:cxn ang="0">
                  <a:pos x="2" y="173"/>
                </a:cxn>
                <a:cxn ang="0">
                  <a:pos x="0" y="147"/>
                </a:cxn>
                <a:cxn ang="0">
                  <a:pos x="1" y="121"/>
                </a:cxn>
                <a:cxn ang="0">
                  <a:pos x="8" y="94"/>
                </a:cxn>
                <a:cxn ang="0">
                  <a:pos x="20" y="69"/>
                </a:cxn>
                <a:cxn ang="0">
                  <a:pos x="36" y="47"/>
                </a:cxn>
              </a:cxnLst>
              <a:rect l="0" t="0" r="r" b="b"/>
              <a:pathLst>
                <a:path w="273" h="279">
                  <a:moveTo>
                    <a:pt x="47" y="37"/>
                  </a:moveTo>
                  <a:lnTo>
                    <a:pt x="58" y="27"/>
                  </a:lnTo>
                  <a:lnTo>
                    <a:pt x="69" y="20"/>
                  </a:lnTo>
                  <a:lnTo>
                    <a:pt x="81" y="14"/>
                  </a:lnTo>
                  <a:lnTo>
                    <a:pt x="94" y="8"/>
                  </a:lnTo>
                  <a:lnTo>
                    <a:pt x="107" y="4"/>
                  </a:lnTo>
                  <a:lnTo>
                    <a:pt x="120" y="2"/>
                  </a:lnTo>
                  <a:lnTo>
                    <a:pt x="133" y="0"/>
                  </a:lnTo>
                  <a:lnTo>
                    <a:pt x="146" y="0"/>
                  </a:lnTo>
                  <a:lnTo>
                    <a:pt x="159" y="2"/>
                  </a:lnTo>
                  <a:lnTo>
                    <a:pt x="172" y="4"/>
                  </a:lnTo>
                  <a:lnTo>
                    <a:pt x="185" y="8"/>
                  </a:lnTo>
                  <a:lnTo>
                    <a:pt x="197" y="13"/>
                  </a:lnTo>
                  <a:lnTo>
                    <a:pt x="208" y="19"/>
                  </a:lnTo>
                  <a:lnTo>
                    <a:pt x="219" y="27"/>
                  </a:lnTo>
                  <a:lnTo>
                    <a:pt x="230" y="36"/>
                  </a:lnTo>
                  <a:lnTo>
                    <a:pt x="239" y="46"/>
                  </a:lnTo>
                  <a:lnTo>
                    <a:pt x="248" y="57"/>
                  </a:lnTo>
                  <a:lnTo>
                    <a:pt x="255" y="68"/>
                  </a:lnTo>
                  <a:lnTo>
                    <a:pt x="261" y="80"/>
                  </a:lnTo>
                  <a:lnTo>
                    <a:pt x="266" y="92"/>
                  </a:lnTo>
                  <a:lnTo>
                    <a:pt x="269" y="106"/>
                  </a:lnTo>
                  <a:lnTo>
                    <a:pt x="272" y="118"/>
                  </a:lnTo>
                  <a:lnTo>
                    <a:pt x="272" y="132"/>
                  </a:lnTo>
                  <a:lnTo>
                    <a:pt x="272" y="145"/>
                  </a:lnTo>
                  <a:lnTo>
                    <a:pt x="270" y="159"/>
                  </a:lnTo>
                  <a:lnTo>
                    <a:pt x="268" y="171"/>
                  </a:lnTo>
                  <a:lnTo>
                    <a:pt x="263" y="184"/>
                  </a:lnTo>
                  <a:lnTo>
                    <a:pt x="258" y="197"/>
                  </a:lnTo>
                  <a:lnTo>
                    <a:pt x="251" y="209"/>
                  </a:lnTo>
                  <a:lnTo>
                    <a:pt x="244" y="221"/>
                  </a:lnTo>
                  <a:lnTo>
                    <a:pt x="235" y="231"/>
                  </a:lnTo>
                  <a:lnTo>
                    <a:pt x="225" y="241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0" y="265"/>
                  </a:lnTo>
                  <a:lnTo>
                    <a:pt x="178" y="270"/>
                  </a:lnTo>
                  <a:lnTo>
                    <a:pt x="165" y="274"/>
                  </a:lnTo>
                  <a:lnTo>
                    <a:pt x="152" y="276"/>
                  </a:lnTo>
                  <a:lnTo>
                    <a:pt x="139" y="278"/>
                  </a:lnTo>
                  <a:lnTo>
                    <a:pt x="125" y="278"/>
                  </a:lnTo>
                  <a:lnTo>
                    <a:pt x="113" y="276"/>
                  </a:lnTo>
                  <a:lnTo>
                    <a:pt x="100" y="274"/>
                  </a:lnTo>
                  <a:lnTo>
                    <a:pt x="87" y="271"/>
                  </a:lnTo>
                  <a:lnTo>
                    <a:pt x="75" y="265"/>
                  </a:lnTo>
                  <a:lnTo>
                    <a:pt x="63" y="259"/>
                  </a:lnTo>
                  <a:lnTo>
                    <a:pt x="52" y="252"/>
                  </a:lnTo>
                  <a:lnTo>
                    <a:pt x="42" y="243"/>
                  </a:lnTo>
                  <a:lnTo>
                    <a:pt x="32" y="233"/>
                  </a:lnTo>
                  <a:lnTo>
                    <a:pt x="24" y="222"/>
                  </a:lnTo>
                  <a:lnTo>
                    <a:pt x="17" y="211"/>
                  </a:lnTo>
                  <a:lnTo>
                    <a:pt x="10" y="199"/>
                  </a:lnTo>
                  <a:lnTo>
                    <a:pt x="6" y="186"/>
                  </a:lnTo>
                  <a:lnTo>
                    <a:pt x="2" y="173"/>
                  </a:lnTo>
                  <a:lnTo>
                    <a:pt x="0" y="160"/>
                  </a:lnTo>
                  <a:lnTo>
                    <a:pt x="0" y="147"/>
                  </a:lnTo>
                  <a:lnTo>
                    <a:pt x="0" y="134"/>
                  </a:lnTo>
                  <a:lnTo>
                    <a:pt x="1" y="121"/>
                  </a:lnTo>
                  <a:lnTo>
                    <a:pt x="4" y="107"/>
                  </a:lnTo>
                  <a:lnTo>
                    <a:pt x="8" y="94"/>
                  </a:lnTo>
                  <a:lnTo>
                    <a:pt x="13" y="81"/>
                  </a:lnTo>
                  <a:lnTo>
                    <a:pt x="20" y="69"/>
                  </a:lnTo>
                  <a:lnTo>
                    <a:pt x="28" y="58"/>
                  </a:lnTo>
                  <a:lnTo>
                    <a:pt x="36" y="47"/>
                  </a:lnTo>
                  <a:lnTo>
                    <a:pt x="47" y="3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88" name="Freeform 276"/>
            <p:cNvSpPr>
              <a:spLocks/>
            </p:cNvSpPr>
            <p:nvPr/>
          </p:nvSpPr>
          <p:spPr bwMode="auto">
            <a:xfrm>
              <a:off x="3605" y="276"/>
              <a:ext cx="202" cy="57"/>
            </a:xfrm>
            <a:custGeom>
              <a:avLst/>
              <a:gdLst/>
              <a:ahLst/>
              <a:cxnLst>
                <a:cxn ang="0">
                  <a:pos x="201" y="47"/>
                </a:cxn>
                <a:cxn ang="0">
                  <a:pos x="201" y="47"/>
                </a:cxn>
                <a:cxn ang="0">
                  <a:pos x="191" y="37"/>
                </a:cxn>
                <a:cxn ang="0">
                  <a:pos x="180" y="28"/>
                </a:cxn>
                <a:cxn ang="0">
                  <a:pos x="169" y="20"/>
                </a:cxn>
                <a:cxn ang="0">
                  <a:pos x="157" y="13"/>
                </a:cxn>
                <a:cxn ang="0">
                  <a:pos x="144" y="8"/>
                </a:cxn>
                <a:cxn ang="0">
                  <a:pos x="131" y="4"/>
                </a:cxn>
                <a:cxn ang="0">
                  <a:pos x="117" y="2"/>
                </a:cxn>
                <a:cxn ang="0">
                  <a:pos x="104" y="0"/>
                </a:cxn>
                <a:cxn ang="0">
                  <a:pos x="89" y="0"/>
                </a:cxn>
                <a:cxn ang="0">
                  <a:pos x="76" y="2"/>
                </a:cxn>
                <a:cxn ang="0">
                  <a:pos x="62" y="4"/>
                </a:cxn>
                <a:cxn ang="0">
                  <a:pos x="49" y="8"/>
                </a:cxn>
                <a:cxn ang="0">
                  <a:pos x="35" y="14"/>
                </a:cxn>
                <a:cxn ang="0">
                  <a:pos x="23" y="20"/>
                </a:cxn>
                <a:cxn ang="0">
                  <a:pos x="11" y="28"/>
                </a:cxn>
                <a:cxn ang="0">
                  <a:pos x="0" y="37"/>
                </a:cxn>
                <a:cxn ang="0">
                  <a:pos x="8" y="48"/>
                </a:cxn>
                <a:cxn ang="0">
                  <a:pos x="19" y="39"/>
                </a:cxn>
                <a:cxn ang="0">
                  <a:pos x="30" y="32"/>
                </a:cxn>
                <a:cxn ang="0">
                  <a:pos x="41" y="25"/>
                </a:cxn>
                <a:cxn ang="0">
                  <a:pos x="53" y="21"/>
                </a:cxn>
                <a:cxn ang="0">
                  <a:pos x="65" y="17"/>
                </a:cxn>
                <a:cxn ang="0">
                  <a:pos x="78" y="14"/>
                </a:cxn>
                <a:cxn ang="0">
                  <a:pos x="91" y="13"/>
                </a:cxn>
                <a:cxn ang="0">
                  <a:pos x="103" y="13"/>
                </a:cxn>
                <a:cxn ang="0">
                  <a:pos x="115" y="14"/>
                </a:cxn>
                <a:cxn ang="0">
                  <a:pos x="127" y="17"/>
                </a:cxn>
                <a:cxn ang="0">
                  <a:pos x="139" y="21"/>
                </a:cxn>
                <a:cxn ang="0">
                  <a:pos x="151" y="25"/>
                </a:cxn>
                <a:cxn ang="0">
                  <a:pos x="162" y="31"/>
                </a:cxn>
                <a:cxn ang="0">
                  <a:pos x="172" y="38"/>
                </a:cxn>
                <a:cxn ang="0">
                  <a:pos x="182" y="47"/>
                </a:cxn>
                <a:cxn ang="0">
                  <a:pos x="192" y="56"/>
                </a:cxn>
                <a:cxn ang="0">
                  <a:pos x="192" y="56"/>
                </a:cxn>
                <a:cxn ang="0">
                  <a:pos x="201" y="47"/>
                </a:cxn>
              </a:cxnLst>
              <a:rect l="0" t="0" r="r" b="b"/>
              <a:pathLst>
                <a:path w="202" h="57">
                  <a:moveTo>
                    <a:pt x="201" y="47"/>
                  </a:moveTo>
                  <a:lnTo>
                    <a:pt x="201" y="47"/>
                  </a:lnTo>
                  <a:lnTo>
                    <a:pt x="191" y="37"/>
                  </a:lnTo>
                  <a:lnTo>
                    <a:pt x="180" y="28"/>
                  </a:lnTo>
                  <a:lnTo>
                    <a:pt x="169" y="20"/>
                  </a:lnTo>
                  <a:lnTo>
                    <a:pt x="157" y="13"/>
                  </a:lnTo>
                  <a:lnTo>
                    <a:pt x="144" y="8"/>
                  </a:lnTo>
                  <a:lnTo>
                    <a:pt x="131" y="4"/>
                  </a:lnTo>
                  <a:lnTo>
                    <a:pt x="117" y="2"/>
                  </a:lnTo>
                  <a:lnTo>
                    <a:pt x="104" y="0"/>
                  </a:lnTo>
                  <a:lnTo>
                    <a:pt x="89" y="0"/>
                  </a:lnTo>
                  <a:lnTo>
                    <a:pt x="76" y="2"/>
                  </a:lnTo>
                  <a:lnTo>
                    <a:pt x="62" y="4"/>
                  </a:lnTo>
                  <a:lnTo>
                    <a:pt x="49" y="8"/>
                  </a:lnTo>
                  <a:lnTo>
                    <a:pt x="35" y="14"/>
                  </a:lnTo>
                  <a:lnTo>
                    <a:pt x="23" y="20"/>
                  </a:lnTo>
                  <a:lnTo>
                    <a:pt x="11" y="28"/>
                  </a:lnTo>
                  <a:lnTo>
                    <a:pt x="0" y="37"/>
                  </a:lnTo>
                  <a:lnTo>
                    <a:pt x="8" y="48"/>
                  </a:lnTo>
                  <a:lnTo>
                    <a:pt x="19" y="39"/>
                  </a:lnTo>
                  <a:lnTo>
                    <a:pt x="30" y="32"/>
                  </a:lnTo>
                  <a:lnTo>
                    <a:pt x="41" y="25"/>
                  </a:lnTo>
                  <a:lnTo>
                    <a:pt x="53" y="21"/>
                  </a:lnTo>
                  <a:lnTo>
                    <a:pt x="65" y="17"/>
                  </a:lnTo>
                  <a:lnTo>
                    <a:pt x="78" y="14"/>
                  </a:lnTo>
                  <a:lnTo>
                    <a:pt x="91" y="13"/>
                  </a:lnTo>
                  <a:lnTo>
                    <a:pt x="103" y="13"/>
                  </a:lnTo>
                  <a:lnTo>
                    <a:pt x="115" y="14"/>
                  </a:lnTo>
                  <a:lnTo>
                    <a:pt x="127" y="17"/>
                  </a:lnTo>
                  <a:lnTo>
                    <a:pt x="139" y="21"/>
                  </a:lnTo>
                  <a:lnTo>
                    <a:pt x="151" y="25"/>
                  </a:lnTo>
                  <a:lnTo>
                    <a:pt x="162" y="31"/>
                  </a:lnTo>
                  <a:lnTo>
                    <a:pt x="172" y="38"/>
                  </a:lnTo>
                  <a:lnTo>
                    <a:pt x="182" y="47"/>
                  </a:lnTo>
                  <a:lnTo>
                    <a:pt x="192" y="56"/>
                  </a:lnTo>
                  <a:lnTo>
                    <a:pt x="201" y="4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89" name="Freeform 277"/>
            <p:cNvSpPr>
              <a:spLocks/>
            </p:cNvSpPr>
            <p:nvPr/>
          </p:nvSpPr>
          <p:spPr bwMode="auto">
            <a:xfrm>
              <a:off x="3783" y="323"/>
              <a:ext cx="58" cy="207"/>
            </a:xfrm>
            <a:custGeom>
              <a:avLst/>
              <a:gdLst/>
              <a:ahLst/>
              <a:cxnLst>
                <a:cxn ang="0">
                  <a:pos x="8" y="206"/>
                </a:cxn>
                <a:cxn ang="0">
                  <a:pos x="8" y="206"/>
                </a:cxn>
                <a:cxn ang="0">
                  <a:pos x="19" y="195"/>
                </a:cxn>
                <a:cxn ang="0">
                  <a:pos x="28" y="184"/>
                </a:cxn>
                <a:cxn ang="0">
                  <a:pos x="36" y="172"/>
                </a:cxn>
                <a:cxn ang="0">
                  <a:pos x="43" y="159"/>
                </a:cxn>
                <a:cxn ang="0">
                  <a:pos x="49" y="146"/>
                </a:cxn>
                <a:cxn ang="0">
                  <a:pos x="53" y="132"/>
                </a:cxn>
                <a:cxn ang="0">
                  <a:pos x="56" y="119"/>
                </a:cxn>
                <a:cxn ang="0">
                  <a:pos x="57" y="105"/>
                </a:cxn>
                <a:cxn ang="0">
                  <a:pos x="57" y="91"/>
                </a:cxn>
                <a:cxn ang="0">
                  <a:pos x="57" y="77"/>
                </a:cxn>
                <a:cxn ang="0">
                  <a:pos x="55" y="63"/>
                </a:cxn>
                <a:cxn ang="0">
                  <a:pos x="51" y="49"/>
                </a:cxn>
                <a:cxn ang="0">
                  <a:pos x="46" y="36"/>
                </a:cxn>
                <a:cxn ang="0">
                  <a:pos x="40" y="24"/>
                </a:cxn>
                <a:cxn ang="0">
                  <a:pos x="32" y="12"/>
                </a:cxn>
                <a:cxn ang="0">
                  <a:pos x="23" y="0"/>
                </a:cxn>
                <a:cxn ang="0">
                  <a:pos x="14" y="9"/>
                </a:cxn>
                <a:cxn ang="0">
                  <a:pos x="22" y="20"/>
                </a:cxn>
                <a:cxn ang="0">
                  <a:pos x="28" y="31"/>
                </a:cxn>
                <a:cxn ang="0">
                  <a:pos x="34" y="42"/>
                </a:cxn>
                <a:cxn ang="0">
                  <a:pos x="38" y="54"/>
                </a:cxn>
                <a:cxn ang="0">
                  <a:pos x="42" y="66"/>
                </a:cxn>
                <a:cxn ang="0">
                  <a:pos x="44" y="78"/>
                </a:cxn>
                <a:cxn ang="0">
                  <a:pos x="45" y="91"/>
                </a:cxn>
                <a:cxn ang="0">
                  <a:pos x="45" y="104"/>
                </a:cxn>
                <a:cxn ang="0">
                  <a:pos x="43" y="116"/>
                </a:cxn>
                <a:cxn ang="0">
                  <a:pos x="40" y="128"/>
                </a:cxn>
                <a:cxn ang="0">
                  <a:pos x="36" y="141"/>
                </a:cxn>
                <a:cxn ang="0">
                  <a:pos x="32" y="153"/>
                </a:cxn>
                <a:cxn ang="0">
                  <a:pos x="25" y="165"/>
                </a:cxn>
                <a:cxn ang="0">
                  <a:pos x="18" y="176"/>
                </a:cxn>
                <a:cxn ang="0">
                  <a:pos x="10" y="185"/>
                </a:cxn>
                <a:cxn ang="0">
                  <a:pos x="0" y="195"/>
                </a:cxn>
                <a:cxn ang="0">
                  <a:pos x="0" y="195"/>
                </a:cxn>
                <a:cxn ang="0">
                  <a:pos x="8" y="206"/>
                </a:cxn>
              </a:cxnLst>
              <a:rect l="0" t="0" r="r" b="b"/>
              <a:pathLst>
                <a:path w="58" h="207">
                  <a:moveTo>
                    <a:pt x="8" y="206"/>
                  </a:moveTo>
                  <a:lnTo>
                    <a:pt x="8" y="206"/>
                  </a:lnTo>
                  <a:lnTo>
                    <a:pt x="19" y="195"/>
                  </a:lnTo>
                  <a:lnTo>
                    <a:pt x="28" y="184"/>
                  </a:lnTo>
                  <a:lnTo>
                    <a:pt x="36" y="172"/>
                  </a:lnTo>
                  <a:lnTo>
                    <a:pt x="43" y="159"/>
                  </a:lnTo>
                  <a:lnTo>
                    <a:pt x="49" y="146"/>
                  </a:lnTo>
                  <a:lnTo>
                    <a:pt x="53" y="132"/>
                  </a:lnTo>
                  <a:lnTo>
                    <a:pt x="56" y="119"/>
                  </a:lnTo>
                  <a:lnTo>
                    <a:pt x="57" y="105"/>
                  </a:lnTo>
                  <a:lnTo>
                    <a:pt x="57" y="91"/>
                  </a:lnTo>
                  <a:lnTo>
                    <a:pt x="57" y="77"/>
                  </a:lnTo>
                  <a:lnTo>
                    <a:pt x="55" y="63"/>
                  </a:lnTo>
                  <a:lnTo>
                    <a:pt x="51" y="49"/>
                  </a:lnTo>
                  <a:lnTo>
                    <a:pt x="46" y="36"/>
                  </a:lnTo>
                  <a:lnTo>
                    <a:pt x="40" y="24"/>
                  </a:lnTo>
                  <a:lnTo>
                    <a:pt x="32" y="12"/>
                  </a:lnTo>
                  <a:lnTo>
                    <a:pt x="23" y="0"/>
                  </a:lnTo>
                  <a:lnTo>
                    <a:pt x="14" y="9"/>
                  </a:lnTo>
                  <a:lnTo>
                    <a:pt x="22" y="20"/>
                  </a:lnTo>
                  <a:lnTo>
                    <a:pt x="28" y="31"/>
                  </a:lnTo>
                  <a:lnTo>
                    <a:pt x="34" y="42"/>
                  </a:lnTo>
                  <a:lnTo>
                    <a:pt x="38" y="54"/>
                  </a:lnTo>
                  <a:lnTo>
                    <a:pt x="42" y="66"/>
                  </a:lnTo>
                  <a:lnTo>
                    <a:pt x="44" y="78"/>
                  </a:lnTo>
                  <a:lnTo>
                    <a:pt x="45" y="91"/>
                  </a:lnTo>
                  <a:lnTo>
                    <a:pt x="45" y="104"/>
                  </a:lnTo>
                  <a:lnTo>
                    <a:pt x="43" y="116"/>
                  </a:lnTo>
                  <a:lnTo>
                    <a:pt x="40" y="128"/>
                  </a:lnTo>
                  <a:lnTo>
                    <a:pt x="36" y="141"/>
                  </a:lnTo>
                  <a:lnTo>
                    <a:pt x="32" y="153"/>
                  </a:lnTo>
                  <a:lnTo>
                    <a:pt x="25" y="165"/>
                  </a:lnTo>
                  <a:lnTo>
                    <a:pt x="18" y="176"/>
                  </a:lnTo>
                  <a:lnTo>
                    <a:pt x="10" y="185"/>
                  </a:lnTo>
                  <a:lnTo>
                    <a:pt x="0" y="195"/>
                  </a:lnTo>
                  <a:lnTo>
                    <a:pt x="8" y="20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90" name="Freeform 278"/>
            <p:cNvSpPr>
              <a:spLocks/>
            </p:cNvSpPr>
            <p:nvPr/>
          </p:nvSpPr>
          <p:spPr bwMode="auto">
            <a:xfrm>
              <a:off x="3590" y="511"/>
              <a:ext cx="202" cy="56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20" y="28"/>
                </a:cxn>
                <a:cxn ang="0">
                  <a:pos x="32" y="36"/>
                </a:cxn>
                <a:cxn ang="0">
                  <a:pos x="44" y="42"/>
                </a:cxn>
                <a:cxn ang="0">
                  <a:pos x="57" y="48"/>
                </a:cxn>
                <a:cxn ang="0">
                  <a:pos x="70" y="51"/>
                </a:cxn>
                <a:cxn ang="0">
                  <a:pos x="84" y="54"/>
                </a:cxn>
                <a:cxn ang="0">
                  <a:pos x="97" y="55"/>
                </a:cxn>
                <a:cxn ang="0">
                  <a:pos x="111" y="55"/>
                </a:cxn>
                <a:cxn ang="0">
                  <a:pos x="125" y="54"/>
                </a:cxn>
                <a:cxn ang="0">
                  <a:pos x="139" y="51"/>
                </a:cxn>
                <a:cxn ang="0">
                  <a:pos x="152" y="47"/>
                </a:cxn>
                <a:cxn ang="0">
                  <a:pos x="165" y="42"/>
                </a:cxn>
                <a:cxn ang="0">
                  <a:pos x="178" y="35"/>
                </a:cxn>
                <a:cxn ang="0">
                  <a:pos x="190" y="27"/>
                </a:cxn>
                <a:cxn ang="0">
                  <a:pos x="201" y="18"/>
                </a:cxn>
                <a:cxn ang="0">
                  <a:pos x="193" y="7"/>
                </a:cxn>
                <a:cxn ang="0">
                  <a:pos x="182" y="16"/>
                </a:cxn>
                <a:cxn ang="0">
                  <a:pos x="171" y="23"/>
                </a:cxn>
                <a:cxn ang="0">
                  <a:pos x="160" y="30"/>
                </a:cxn>
                <a:cxn ang="0">
                  <a:pos x="148" y="35"/>
                </a:cxn>
                <a:cxn ang="0">
                  <a:pos x="135" y="38"/>
                </a:cxn>
                <a:cxn ang="0">
                  <a:pos x="123" y="41"/>
                </a:cxn>
                <a:cxn ang="0">
                  <a:pos x="111" y="42"/>
                </a:cxn>
                <a:cxn ang="0">
                  <a:pos x="98" y="42"/>
                </a:cxn>
                <a:cxn ang="0">
                  <a:pos x="85" y="41"/>
                </a:cxn>
                <a:cxn ang="0">
                  <a:pos x="73" y="39"/>
                </a:cxn>
                <a:cxn ang="0">
                  <a:pos x="61" y="35"/>
                </a:cxn>
                <a:cxn ang="0">
                  <a:pos x="50" y="31"/>
                </a:cxn>
                <a:cxn ang="0">
                  <a:pos x="39" y="24"/>
                </a:cxn>
                <a:cxn ang="0">
                  <a:pos x="28" y="18"/>
                </a:cxn>
                <a:cxn ang="0">
                  <a:pos x="18" y="9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9"/>
                </a:cxn>
              </a:cxnLst>
              <a:rect l="0" t="0" r="r" b="b"/>
              <a:pathLst>
                <a:path w="202" h="56">
                  <a:moveTo>
                    <a:pt x="0" y="9"/>
                  </a:moveTo>
                  <a:lnTo>
                    <a:pt x="0" y="9"/>
                  </a:lnTo>
                  <a:lnTo>
                    <a:pt x="10" y="19"/>
                  </a:lnTo>
                  <a:lnTo>
                    <a:pt x="20" y="28"/>
                  </a:lnTo>
                  <a:lnTo>
                    <a:pt x="32" y="36"/>
                  </a:lnTo>
                  <a:lnTo>
                    <a:pt x="44" y="42"/>
                  </a:lnTo>
                  <a:lnTo>
                    <a:pt x="57" y="48"/>
                  </a:lnTo>
                  <a:lnTo>
                    <a:pt x="70" y="51"/>
                  </a:lnTo>
                  <a:lnTo>
                    <a:pt x="84" y="54"/>
                  </a:lnTo>
                  <a:lnTo>
                    <a:pt x="97" y="55"/>
                  </a:lnTo>
                  <a:lnTo>
                    <a:pt x="111" y="55"/>
                  </a:lnTo>
                  <a:lnTo>
                    <a:pt x="125" y="54"/>
                  </a:lnTo>
                  <a:lnTo>
                    <a:pt x="139" y="51"/>
                  </a:lnTo>
                  <a:lnTo>
                    <a:pt x="152" y="47"/>
                  </a:lnTo>
                  <a:lnTo>
                    <a:pt x="165" y="42"/>
                  </a:lnTo>
                  <a:lnTo>
                    <a:pt x="178" y="35"/>
                  </a:lnTo>
                  <a:lnTo>
                    <a:pt x="190" y="27"/>
                  </a:lnTo>
                  <a:lnTo>
                    <a:pt x="201" y="18"/>
                  </a:lnTo>
                  <a:lnTo>
                    <a:pt x="193" y="7"/>
                  </a:lnTo>
                  <a:lnTo>
                    <a:pt x="182" y="16"/>
                  </a:lnTo>
                  <a:lnTo>
                    <a:pt x="171" y="23"/>
                  </a:lnTo>
                  <a:lnTo>
                    <a:pt x="160" y="30"/>
                  </a:lnTo>
                  <a:lnTo>
                    <a:pt x="148" y="35"/>
                  </a:lnTo>
                  <a:lnTo>
                    <a:pt x="135" y="38"/>
                  </a:lnTo>
                  <a:lnTo>
                    <a:pt x="123" y="41"/>
                  </a:lnTo>
                  <a:lnTo>
                    <a:pt x="111" y="42"/>
                  </a:lnTo>
                  <a:lnTo>
                    <a:pt x="98" y="42"/>
                  </a:lnTo>
                  <a:lnTo>
                    <a:pt x="85" y="41"/>
                  </a:lnTo>
                  <a:lnTo>
                    <a:pt x="73" y="39"/>
                  </a:lnTo>
                  <a:lnTo>
                    <a:pt x="61" y="35"/>
                  </a:lnTo>
                  <a:lnTo>
                    <a:pt x="50" y="31"/>
                  </a:lnTo>
                  <a:lnTo>
                    <a:pt x="39" y="24"/>
                  </a:lnTo>
                  <a:lnTo>
                    <a:pt x="28" y="18"/>
                  </a:lnTo>
                  <a:lnTo>
                    <a:pt x="18" y="9"/>
                  </a:lnTo>
                  <a:lnTo>
                    <a:pt x="9" y="0"/>
                  </a:lnTo>
                  <a:lnTo>
                    <a:pt x="0" y="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91" name="Freeform 279"/>
            <p:cNvSpPr>
              <a:spLocks/>
            </p:cNvSpPr>
            <p:nvPr/>
          </p:nvSpPr>
          <p:spPr bwMode="auto">
            <a:xfrm>
              <a:off x="3555" y="313"/>
              <a:ext cx="59" cy="208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39" y="11"/>
                </a:cxn>
                <a:cxn ang="0">
                  <a:pos x="30" y="23"/>
                </a:cxn>
                <a:cxn ang="0">
                  <a:pos x="21" y="35"/>
                </a:cxn>
                <a:cxn ang="0">
                  <a:pos x="15" y="48"/>
                </a:cxn>
                <a:cxn ang="0">
                  <a:pos x="9" y="61"/>
                </a:cxn>
                <a:cxn ang="0">
                  <a:pos x="5" y="75"/>
                </a:cxn>
                <a:cxn ang="0">
                  <a:pos x="2" y="88"/>
                </a:cxn>
                <a:cxn ang="0">
                  <a:pos x="0" y="102"/>
                </a:cxn>
                <a:cxn ang="0">
                  <a:pos x="0" y="116"/>
                </a:cxn>
                <a:cxn ang="0">
                  <a:pos x="1" y="130"/>
                </a:cxn>
                <a:cxn ang="0">
                  <a:pos x="3" y="144"/>
                </a:cxn>
                <a:cxn ang="0">
                  <a:pos x="7" y="157"/>
                </a:cxn>
                <a:cxn ang="0">
                  <a:pos x="12" y="171"/>
                </a:cxn>
                <a:cxn ang="0">
                  <a:pos x="18" y="183"/>
                </a:cxn>
                <a:cxn ang="0">
                  <a:pos x="26" y="195"/>
                </a:cxn>
                <a:cxn ang="0">
                  <a:pos x="35" y="207"/>
                </a:cxn>
                <a:cxn ang="0">
                  <a:pos x="44" y="198"/>
                </a:cxn>
                <a:cxn ang="0">
                  <a:pos x="36" y="187"/>
                </a:cxn>
                <a:cxn ang="0">
                  <a:pos x="30" y="176"/>
                </a:cxn>
                <a:cxn ang="0">
                  <a:pos x="23" y="165"/>
                </a:cxn>
                <a:cxn ang="0">
                  <a:pos x="19" y="153"/>
                </a:cxn>
                <a:cxn ang="0">
                  <a:pos x="16" y="141"/>
                </a:cxn>
                <a:cxn ang="0">
                  <a:pos x="13" y="129"/>
                </a:cxn>
                <a:cxn ang="0">
                  <a:pos x="13" y="116"/>
                </a:cxn>
                <a:cxn ang="0">
                  <a:pos x="13" y="103"/>
                </a:cxn>
                <a:cxn ang="0">
                  <a:pos x="15" y="91"/>
                </a:cxn>
                <a:cxn ang="0">
                  <a:pos x="17" y="78"/>
                </a:cxn>
                <a:cxn ang="0">
                  <a:pos x="21" y="65"/>
                </a:cxn>
                <a:cxn ang="0">
                  <a:pos x="26" y="53"/>
                </a:cxn>
                <a:cxn ang="0">
                  <a:pos x="32" y="42"/>
                </a:cxn>
                <a:cxn ang="0">
                  <a:pos x="40" y="31"/>
                </a:cxn>
                <a:cxn ang="0">
                  <a:pos x="48" y="21"/>
                </a:cxn>
                <a:cxn ang="0">
                  <a:pos x="58" y="11"/>
                </a:cxn>
                <a:cxn ang="0">
                  <a:pos x="58" y="11"/>
                </a:cxn>
                <a:cxn ang="0">
                  <a:pos x="50" y="0"/>
                </a:cxn>
              </a:cxnLst>
              <a:rect l="0" t="0" r="r" b="b"/>
              <a:pathLst>
                <a:path w="59" h="208">
                  <a:moveTo>
                    <a:pt x="50" y="0"/>
                  </a:moveTo>
                  <a:lnTo>
                    <a:pt x="50" y="0"/>
                  </a:lnTo>
                  <a:lnTo>
                    <a:pt x="39" y="11"/>
                  </a:lnTo>
                  <a:lnTo>
                    <a:pt x="30" y="23"/>
                  </a:lnTo>
                  <a:lnTo>
                    <a:pt x="21" y="35"/>
                  </a:lnTo>
                  <a:lnTo>
                    <a:pt x="15" y="48"/>
                  </a:lnTo>
                  <a:lnTo>
                    <a:pt x="9" y="61"/>
                  </a:lnTo>
                  <a:lnTo>
                    <a:pt x="5" y="75"/>
                  </a:lnTo>
                  <a:lnTo>
                    <a:pt x="2" y="88"/>
                  </a:lnTo>
                  <a:lnTo>
                    <a:pt x="0" y="102"/>
                  </a:lnTo>
                  <a:lnTo>
                    <a:pt x="0" y="116"/>
                  </a:lnTo>
                  <a:lnTo>
                    <a:pt x="1" y="130"/>
                  </a:lnTo>
                  <a:lnTo>
                    <a:pt x="3" y="144"/>
                  </a:lnTo>
                  <a:lnTo>
                    <a:pt x="7" y="157"/>
                  </a:lnTo>
                  <a:lnTo>
                    <a:pt x="12" y="171"/>
                  </a:lnTo>
                  <a:lnTo>
                    <a:pt x="18" y="183"/>
                  </a:lnTo>
                  <a:lnTo>
                    <a:pt x="26" y="195"/>
                  </a:lnTo>
                  <a:lnTo>
                    <a:pt x="35" y="207"/>
                  </a:lnTo>
                  <a:lnTo>
                    <a:pt x="44" y="198"/>
                  </a:lnTo>
                  <a:lnTo>
                    <a:pt x="36" y="187"/>
                  </a:lnTo>
                  <a:lnTo>
                    <a:pt x="30" y="176"/>
                  </a:lnTo>
                  <a:lnTo>
                    <a:pt x="23" y="165"/>
                  </a:lnTo>
                  <a:lnTo>
                    <a:pt x="19" y="153"/>
                  </a:lnTo>
                  <a:lnTo>
                    <a:pt x="16" y="141"/>
                  </a:lnTo>
                  <a:lnTo>
                    <a:pt x="13" y="129"/>
                  </a:lnTo>
                  <a:lnTo>
                    <a:pt x="13" y="116"/>
                  </a:lnTo>
                  <a:lnTo>
                    <a:pt x="13" y="103"/>
                  </a:lnTo>
                  <a:lnTo>
                    <a:pt x="15" y="91"/>
                  </a:lnTo>
                  <a:lnTo>
                    <a:pt x="17" y="78"/>
                  </a:lnTo>
                  <a:lnTo>
                    <a:pt x="21" y="65"/>
                  </a:lnTo>
                  <a:lnTo>
                    <a:pt x="26" y="53"/>
                  </a:lnTo>
                  <a:lnTo>
                    <a:pt x="32" y="42"/>
                  </a:lnTo>
                  <a:lnTo>
                    <a:pt x="40" y="31"/>
                  </a:lnTo>
                  <a:lnTo>
                    <a:pt x="48" y="21"/>
                  </a:lnTo>
                  <a:lnTo>
                    <a:pt x="58" y="11"/>
                  </a:lnTo>
                  <a:lnTo>
                    <a:pt x="5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92" name="Freeform 280"/>
            <p:cNvSpPr>
              <a:spLocks/>
            </p:cNvSpPr>
            <p:nvPr/>
          </p:nvSpPr>
          <p:spPr bwMode="auto">
            <a:xfrm>
              <a:off x="2815" y="931"/>
              <a:ext cx="190" cy="190"/>
            </a:xfrm>
            <a:custGeom>
              <a:avLst/>
              <a:gdLst/>
              <a:ahLst/>
              <a:cxnLst>
                <a:cxn ang="0">
                  <a:pos x="184" y="5"/>
                </a:cxn>
                <a:cxn ang="0">
                  <a:pos x="178" y="0"/>
                </a:cxn>
                <a:cxn ang="0">
                  <a:pos x="0" y="177"/>
                </a:cxn>
                <a:cxn ang="0">
                  <a:pos x="12" y="189"/>
                </a:cxn>
                <a:cxn ang="0">
                  <a:pos x="189" y="11"/>
                </a:cxn>
                <a:cxn ang="0">
                  <a:pos x="184" y="5"/>
                </a:cxn>
              </a:cxnLst>
              <a:rect l="0" t="0" r="r" b="b"/>
              <a:pathLst>
                <a:path w="190" h="190">
                  <a:moveTo>
                    <a:pt x="184" y="5"/>
                  </a:moveTo>
                  <a:lnTo>
                    <a:pt x="178" y="0"/>
                  </a:lnTo>
                  <a:lnTo>
                    <a:pt x="0" y="177"/>
                  </a:lnTo>
                  <a:lnTo>
                    <a:pt x="12" y="189"/>
                  </a:lnTo>
                  <a:lnTo>
                    <a:pt x="189" y="11"/>
                  </a:lnTo>
                  <a:lnTo>
                    <a:pt x="184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93" name="Freeform 281"/>
            <p:cNvSpPr>
              <a:spLocks/>
            </p:cNvSpPr>
            <p:nvPr/>
          </p:nvSpPr>
          <p:spPr bwMode="auto">
            <a:xfrm>
              <a:off x="2815" y="753"/>
              <a:ext cx="190" cy="190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2"/>
                </a:cxn>
                <a:cxn ang="0">
                  <a:pos x="178" y="189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90">
                  <a:moveTo>
                    <a:pt x="6" y="6"/>
                  </a:moveTo>
                  <a:lnTo>
                    <a:pt x="0" y="12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94" name="Freeform 282"/>
            <p:cNvSpPr>
              <a:spLocks/>
            </p:cNvSpPr>
            <p:nvPr/>
          </p:nvSpPr>
          <p:spPr bwMode="auto">
            <a:xfrm>
              <a:off x="2815" y="931"/>
              <a:ext cx="190" cy="190"/>
            </a:xfrm>
            <a:custGeom>
              <a:avLst/>
              <a:gdLst/>
              <a:ahLst/>
              <a:cxnLst>
                <a:cxn ang="0">
                  <a:pos x="184" y="5"/>
                </a:cxn>
                <a:cxn ang="0">
                  <a:pos x="178" y="0"/>
                </a:cxn>
                <a:cxn ang="0">
                  <a:pos x="0" y="177"/>
                </a:cxn>
                <a:cxn ang="0">
                  <a:pos x="12" y="189"/>
                </a:cxn>
                <a:cxn ang="0">
                  <a:pos x="189" y="11"/>
                </a:cxn>
                <a:cxn ang="0">
                  <a:pos x="184" y="5"/>
                </a:cxn>
              </a:cxnLst>
              <a:rect l="0" t="0" r="r" b="b"/>
              <a:pathLst>
                <a:path w="190" h="190">
                  <a:moveTo>
                    <a:pt x="184" y="5"/>
                  </a:moveTo>
                  <a:lnTo>
                    <a:pt x="178" y="0"/>
                  </a:lnTo>
                  <a:lnTo>
                    <a:pt x="0" y="177"/>
                  </a:lnTo>
                  <a:lnTo>
                    <a:pt x="12" y="189"/>
                  </a:lnTo>
                  <a:lnTo>
                    <a:pt x="189" y="11"/>
                  </a:lnTo>
                  <a:lnTo>
                    <a:pt x="184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95" name="Freeform 283"/>
            <p:cNvSpPr>
              <a:spLocks/>
            </p:cNvSpPr>
            <p:nvPr/>
          </p:nvSpPr>
          <p:spPr bwMode="auto">
            <a:xfrm>
              <a:off x="2815" y="753"/>
              <a:ext cx="190" cy="190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2"/>
                </a:cxn>
                <a:cxn ang="0">
                  <a:pos x="178" y="189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90">
                  <a:moveTo>
                    <a:pt x="6" y="6"/>
                  </a:moveTo>
                  <a:lnTo>
                    <a:pt x="0" y="12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96" name="Freeform 284"/>
            <p:cNvSpPr>
              <a:spLocks/>
            </p:cNvSpPr>
            <p:nvPr/>
          </p:nvSpPr>
          <p:spPr bwMode="auto">
            <a:xfrm>
              <a:off x="2823" y="576"/>
              <a:ext cx="189" cy="190"/>
            </a:xfrm>
            <a:custGeom>
              <a:avLst/>
              <a:gdLst/>
              <a:ahLst/>
              <a:cxnLst>
                <a:cxn ang="0">
                  <a:pos x="182" y="6"/>
                </a:cxn>
                <a:cxn ang="0">
                  <a:pos x="177" y="0"/>
                </a:cxn>
                <a:cxn ang="0">
                  <a:pos x="0" y="178"/>
                </a:cxn>
                <a:cxn ang="0">
                  <a:pos x="11" y="189"/>
                </a:cxn>
                <a:cxn ang="0">
                  <a:pos x="188" y="12"/>
                </a:cxn>
                <a:cxn ang="0">
                  <a:pos x="182" y="6"/>
                </a:cxn>
              </a:cxnLst>
              <a:rect l="0" t="0" r="r" b="b"/>
              <a:pathLst>
                <a:path w="189" h="190">
                  <a:moveTo>
                    <a:pt x="182" y="6"/>
                  </a:moveTo>
                  <a:lnTo>
                    <a:pt x="177" y="0"/>
                  </a:lnTo>
                  <a:lnTo>
                    <a:pt x="0" y="178"/>
                  </a:lnTo>
                  <a:lnTo>
                    <a:pt x="11" y="189"/>
                  </a:lnTo>
                  <a:lnTo>
                    <a:pt x="188" y="12"/>
                  </a:lnTo>
                  <a:lnTo>
                    <a:pt x="182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97" name="Freeform 285"/>
            <p:cNvSpPr>
              <a:spLocks/>
            </p:cNvSpPr>
            <p:nvPr/>
          </p:nvSpPr>
          <p:spPr bwMode="auto">
            <a:xfrm>
              <a:off x="2822" y="399"/>
              <a:ext cx="190" cy="19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0" y="11"/>
                </a:cxn>
                <a:cxn ang="0">
                  <a:pos x="178" y="189"/>
                </a:cxn>
                <a:cxn ang="0">
                  <a:pos x="189" y="177"/>
                </a:cxn>
                <a:cxn ang="0">
                  <a:pos x="12" y="0"/>
                </a:cxn>
                <a:cxn ang="0">
                  <a:pos x="6" y="5"/>
                </a:cxn>
              </a:cxnLst>
              <a:rect l="0" t="0" r="r" b="b"/>
              <a:pathLst>
                <a:path w="190" h="190">
                  <a:moveTo>
                    <a:pt x="6" y="5"/>
                  </a:moveTo>
                  <a:lnTo>
                    <a:pt x="0" y="11"/>
                  </a:lnTo>
                  <a:lnTo>
                    <a:pt x="178" y="189"/>
                  </a:lnTo>
                  <a:lnTo>
                    <a:pt x="189" y="177"/>
                  </a:lnTo>
                  <a:lnTo>
                    <a:pt x="12" y="0"/>
                  </a:lnTo>
                  <a:lnTo>
                    <a:pt x="6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98" name="Freeform 286"/>
            <p:cNvSpPr>
              <a:spLocks/>
            </p:cNvSpPr>
            <p:nvPr/>
          </p:nvSpPr>
          <p:spPr bwMode="auto">
            <a:xfrm>
              <a:off x="2801" y="1633"/>
              <a:ext cx="191" cy="190"/>
            </a:xfrm>
            <a:custGeom>
              <a:avLst/>
              <a:gdLst/>
              <a:ahLst/>
              <a:cxnLst>
                <a:cxn ang="0">
                  <a:pos x="184" y="6"/>
                </a:cxn>
                <a:cxn ang="0">
                  <a:pos x="178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90" y="11"/>
                </a:cxn>
                <a:cxn ang="0">
                  <a:pos x="184" y="6"/>
                </a:cxn>
              </a:cxnLst>
              <a:rect l="0" t="0" r="r" b="b"/>
              <a:pathLst>
                <a:path w="191" h="190">
                  <a:moveTo>
                    <a:pt x="184" y="6"/>
                  </a:moveTo>
                  <a:lnTo>
                    <a:pt x="178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90" y="11"/>
                  </a:lnTo>
                  <a:lnTo>
                    <a:pt x="184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99" name="Freeform 287"/>
            <p:cNvSpPr>
              <a:spLocks/>
            </p:cNvSpPr>
            <p:nvPr/>
          </p:nvSpPr>
          <p:spPr bwMode="auto">
            <a:xfrm>
              <a:off x="2801" y="1456"/>
              <a:ext cx="191" cy="189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0" y="11"/>
                </a:cxn>
                <a:cxn ang="0">
                  <a:pos x="178" y="188"/>
                </a:cxn>
                <a:cxn ang="0">
                  <a:pos x="190" y="177"/>
                </a:cxn>
                <a:cxn ang="0">
                  <a:pos x="12" y="0"/>
                </a:cxn>
                <a:cxn ang="0">
                  <a:pos x="6" y="5"/>
                </a:cxn>
              </a:cxnLst>
              <a:rect l="0" t="0" r="r" b="b"/>
              <a:pathLst>
                <a:path w="191" h="189">
                  <a:moveTo>
                    <a:pt x="6" y="5"/>
                  </a:moveTo>
                  <a:lnTo>
                    <a:pt x="0" y="11"/>
                  </a:lnTo>
                  <a:lnTo>
                    <a:pt x="178" y="188"/>
                  </a:lnTo>
                  <a:lnTo>
                    <a:pt x="190" y="177"/>
                  </a:lnTo>
                  <a:lnTo>
                    <a:pt x="12" y="0"/>
                  </a:lnTo>
                  <a:lnTo>
                    <a:pt x="6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400" name="Freeform 288"/>
            <p:cNvSpPr>
              <a:spLocks/>
            </p:cNvSpPr>
            <p:nvPr/>
          </p:nvSpPr>
          <p:spPr bwMode="auto">
            <a:xfrm>
              <a:off x="2801" y="1633"/>
              <a:ext cx="191" cy="190"/>
            </a:xfrm>
            <a:custGeom>
              <a:avLst/>
              <a:gdLst/>
              <a:ahLst/>
              <a:cxnLst>
                <a:cxn ang="0">
                  <a:pos x="184" y="6"/>
                </a:cxn>
                <a:cxn ang="0">
                  <a:pos x="178" y="0"/>
                </a:cxn>
                <a:cxn ang="0">
                  <a:pos x="0" y="178"/>
                </a:cxn>
                <a:cxn ang="0">
                  <a:pos x="12" y="189"/>
                </a:cxn>
                <a:cxn ang="0">
                  <a:pos x="190" y="11"/>
                </a:cxn>
                <a:cxn ang="0">
                  <a:pos x="184" y="6"/>
                </a:cxn>
              </a:cxnLst>
              <a:rect l="0" t="0" r="r" b="b"/>
              <a:pathLst>
                <a:path w="191" h="190">
                  <a:moveTo>
                    <a:pt x="184" y="6"/>
                  </a:moveTo>
                  <a:lnTo>
                    <a:pt x="178" y="0"/>
                  </a:lnTo>
                  <a:lnTo>
                    <a:pt x="0" y="178"/>
                  </a:lnTo>
                  <a:lnTo>
                    <a:pt x="12" y="189"/>
                  </a:lnTo>
                  <a:lnTo>
                    <a:pt x="190" y="11"/>
                  </a:lnTo>
                  <a:lnTo>
                    <a:pt x="184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401" name="Freeform 289"/>
            <p:cNvSpPr>
              <a:spLocks/>
            </p:cNvSpPr>
            <p:nvPr/>
          </p:nvSpPr>
          <p:spPr bwMode="auto">
            <a:xfrm>
              <a:off x="2801" y="1456"/>
              <a:ext cx="191" cy="189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0" y="11"/>
                </a:cxn>
                <a:cxn ang="0">
                  <a:pos x="178" y="188"/>
                </a:cxn>
                <a:cxn ang="0">
                  <a:pos x="190" y="177"/>
                </a:cxn>
                <a:cxn ang="0">
                  <a:pos x="12" y="0"/>
                </a:cxn>
                <a:cxn ang="0">
                  <a:pos x="6" y="5"/>
                </a:cxn>
              </a:cxnLst>
              <a:rect l="0" t="0" r="r" b="b"/>
              <a:pathLst>
                <a:path w="191" h="189">
                  <a:moveTo>
                    <a:pt x="6" y="5"/>
                  </a:moveTo>
                  <a:lnTo>
                    <a:pt x="0" y="11"/>
                  </a:lnTo>
                  <a:lnTo>
                    <a:pt x="178" y="188"/>
                  </a:lnTo>
                  <a:lnTo>
                    <a:pt x="190" y="177"/>
                  </a:lnTo>
                  <a:lnTo>
                    <a:pt x="12" y="0"/>
                  </a:lnTo>
                  <a:lnTo>
                    <a:pt x="6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402" name="Freeform 290"/>
            <p:cNvSpPr>
              <a:spLocks/>
            </p:cNvSpPr>
            <p:nvPr/>
          </p:nvSpPr>
          <p:spPr bwMode="auto">
            <a:xfrm>
              <a:off x="2809" y="1279"/>
              <a:ext cx="189" cy="190"/>
            </a:xfrm>
            <a:custGeom>
              <a:avLst/>
              <a:gdLst/>
              <a:ahLst/>
              <a:cxnLst>
                <a:cxn ang="0">
                  <a:pos x="183" y="5"/>
                </a:cxn>
                <a:cxn ang="0">
                  <a:pos x="177" y="0"/>
                </a:cxn>
                <a:cxn ang="0">
                  <a:pos x="0" y="177"/>
                </a:cxn>
                <a:cxn ang="0">
                  <a:pos x="11" y="189"/>
                </a:cxn>
                <a:cxn ang="0">
                  <a:pos x="188" y="11"/>
                </a:cxn>
                <a:cxn ang="0">
                  <a:pos x="183" y="5"/>
                </a:cxn>
              </a:cxnLst>
              <a:rect l="0" t="0" r="r" b="b"/>
              <a:pathLst>
                <a:path w="189" h="190">
                  <a:moveTo>
                    <a:pt x="183" y="5"/>
                  </a:moveTo>
                  <a:lnTo>
                    <a:pt x="177" y="0"/>
                  </a:lnTo>
                  <a:lnTo>
                    <a:pt x="0" y="177"/>
                  </a:lnTo>
                  <a:lnTo>
                    <a:pt x="11" y="189"/>
                  </a:lnTo>
                  <a:lnTo>
                    <a:pt x="188" y="11"/>
                  </a:lnTo>
                  <a:lnTo>
                    <a:pt x="183" y="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403" name="Freeform 291"/>
            <p:cNvSpPr>
              <a:spLocks/>
            </p:cNvSpPr>
            <p:nvPr/>
          </p:nvSpPr>
          <p:spPr bwMode="auto">
            <a:xfrm>
              <a:off x="2808" y="1101"/>
              <a:ext cx="190" cy="190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11"/>
                </a:cxn>
                <a:cxn ang="0">
                  <a:pos x="178" y="189"/>
                </a:cxn>
                <a:cxn ang="0">
                  <a:pos x="189" y="178"/>
                </a:cxn>
                <a:cxn ang="0">
                  <a:pos x="12" y="0"/>
                </a:cxn>
                <a:cxn ang="0">
                  <a:pos x="6" y="6"/>
                </a:cxn>
              </a:cxnLst>
              <a:rect l="0" t="0" r="r" b="b"/>
              <a:pathLst>
                <a:path w="190" h="190">
                  <a:moveTo>
                    <a:pt x="6" y="6"/>
                  </a:moveTo>
                  <a:lnTo>
                    <a:pt x="0" y="11"/>
                  </a:lnTo>
                  <a:lnTo>
                    <a:pt x="178" y="189"/>
                  </a:lnTo>
                  <a:lnTo>
                    <a:pt x="189" y="178"/>
                  </a:lnTo>
                  <a:lnTo>
                    <a:pt x="12" y="0"/>
                  </a:lnTo>
                  <a:lnTo>
                    <a:pt x="6" y="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404" name="Freeform 292"/>
            <p:cNvSpPr>
              <a:spLocks/>
            </p:cNvSpPr>
            <p:nvPr/>
          </p:nvSpPr>
          <p:spPr bwMode="auto">
            <a:xfrm>
              <a:off x="2772" y="227"/>
              <a:ext cx="272" cy="281"/>
            </a:xfrm>
            <a:custGeom>
              <a:avLst/>
              <a:gdLst/>
              <a:ahLst/>
              <a:cxnLst>
                <a:cxn ang="0">
                  <a:pos x="21" y="66"/>
                </a:cxn>
                <a:cxn ang="0">
                  <a:pos x="37" y="44"/>
                </a:cxn>
                <a:cxn ang="0">
                  <a:pos x="57" y="26"/>
                </a:cxn>
                <a:cxn ang="0">
                  <a:pos x="80" y="13"/>
                </a:cxn>
                <a:cxn ang="0">
                  <a:pos x="105" y="4"/>
                </a:cxn>
                <a:cxn ang="0">
                  <a:pos x="131" y="0"/>
                </a:cxn>
                <a:cxn ang="0">
                  <a:pos x="157" y="1"/>
                </a:cxn>
                <a:cxn ang="0">
                  <a:pos x="183" y="8"/>
                </a:cxn>
                <a:cxn ang="0">
                  <a:pos x="208" y="20"/>
                </a:cxn>
                <a:cxn ang="0">
                  <a:pos x="229" y="37"/>
                </a:cxn>
                <a:cxn ang="0">
                  <a:pos x="246" y="57"/>
                </a:cxn>
                <a:cxn ang="0">
                  <a:pos x="259" y="80"/>
                </a:cxn>
                <a:cxn ang="0">
                  <a:pos x="267" y="105"/>
                </a:cxn>
                <a:cxn ang="0">
                  <a:pos x="271" y="132"/>
                </a:cxn>
                <a:cxn ang="0">
                  <a:pos x="269" y="159"/>
                </a:cxn>
                <a:cxn ang="0">
                  <a:pos x="262" y="186"/>
                </a:cxn>
                <a:cxn ang="0">
                  <a:pos x="250" y="212"/>
                </a:cxn>
                <a:cxn ang="0">
                  <a:pos x="234" y="235"/>
                </a:cxn>
                <a:cxn ang="0">
                  <a:pos x="214" y="253"/>
                </a:cxn>
                <a:cxn ang="0">
                  <a:pos x="191" y="266"/>
                </a:cxn>
                <a:cxn ang="0">
                  <a:pos x="167" y="275"/>
                </a:cxn>
                <a:cxn ang="0">
                  <a:pos x="141" y="279"/>
                </a:cxn>
                <a:cxn ang="0">
                  <a:pos x="114" y="278"/>
                </a:cxn>
                <a:cxn ang="0">
                  <a:pos x="89" y="272"/>
                </a:cxn>
                <a:cxn ang="0">
                  <a:pos x="64" y="259"/>
                </a:cxn>
                <a:cxn ang="0">
                  <a:pos x="43" y="242"/>
                </a:cxn>
                <a:cxn ang="0">
                  <a:pos x="25" y="222"/>
                </a:cxn>
                <a:cxn ang="0">
                  <a:pos x="12" y="199"/>
                </a:cxn>
                <a:cxn ang="0">
                  <a:pos x="4" y="173"/>
                </a:cxn>
                <a:cxn ang="0">
                  <a:pos x="0" y="147"/>
                </a:cxn>
                <a:cxn ang="0">
                  <a:pos x="2" y="119"/>
                </a:cxn>
                <a:cxn ang="0">
                  <a:pos x="9" y="92"/>
                </a:cxn>
              </a:cxnLst>
              <a:rect l="0" t="0" r="r" b="b"/>
              <a:pathLst>
                <a:path w="272" h="281">
                  <a:moveTo>
                    <a:pt x="14" y="79"/>
                  </a:moveTo>
                  <a:lnTo>
                    <a:pt x="21" y="66"/>
                  </a:lnTo>
                  <a:lnTo>
                    <a:pt x="28" y="55"/>
                  </a:lnTo>
                  <a:lnTo>
                    <a:pt x="37" y="44"/>
                  </a:lnTo>
                  <a:lnTo>
                    <a:pt x="47" y="35"/>
                  </a:lnTo>
                  <a:lnTo>
                    <a:pt x="57" y="26"/>
                  </a:lnTo>
                  <a:lnTo>
                    <a:pt x="68" y="19"/>
                  </a:lnTo>
                  <a:lnTo>
                    <a:pt x="80" y="13"/>
                  </a:lnTo>
                  <a:lnTo>
                    <a:pt x="92" y="8"/>
                  </a:lnTo>
                  <a:lnTo>
                    <a:pt x="105" y="4"/>
                  </a:lnTo>
                  <a:lnTo>
                    <a:pt x="117" y="1"/>
                  </a:lnTo>
                  <a:lnTo>
                    <a:pt x="131" y="0"/>
                  </a:lnTo>
                  <a:lnTo>
                    <a:pt x="144" y="0"/>
                  </a:lnTo>
                  <a:lnTo>
                    <a:pt x="157" y="1"/>
                  </a:lnTo>
                  <a:lnTo>
                    <a:pt x="170" y="4"/>
                  </a:lnTo>
                  <a:lnTo>
                    <a:pt x="183" y="8"/>
                  </a:lnTo>
                  <a:lnTo>
                    <a:pt x="195" y="13"/>
                  </a:lnTo>
                  <a:lnTo>
                    <a:pt x="208" y="20"/>
                  </a:lnTo>
                  <a:lnTo>
                    <a:pt x="219" y="28"/>
                  </a:lnTo>
                  <a:lnTo>
                    <a:pt x="229" y="37"/>
                  </a:lnTo>
                  <a:lnTo>
                    <a:pt x="238" y="47"/>
                  </a:lnTo>
                  <a:lnTo>
                    <a:pt x="246" y="57"/>
                  </a:lnTo>
                  <a:lnTo>
                    <a:pt x="253" y="69"/>
                  </a:lnTo>
                  <a:lnTo>
                    <a:pt x="259" y="80"/>
                  </a:lnTo>
                  <a:lnTo>
                    <a:pt x="263" y="93"/>
                  </a:lnTo>
                  <a:lnTo>
                    <a:pt x="267" y="105"/>
                  </a:lnTo>
                  <a:lnTo>
                    <a:pt x="270" y="119"/>
                  </a:lnTo>
                  <a:lnTo>
                    <a:pt x="271" y="132"/>
                  </a:lnTo>
                  <a:lnTo>
                    <a:pt x="271" y="146"/>
                  </a:lnTo>
                  <a:lnTo>
                    <a:pt x="269" y="159"/>
                  </a:lnTo>
                  <a:lnTo>
                    <a:pt x="267" y="173"/>
                  </a:lnTo>
                  <a:lnTo>
                    <a:pt x="262" y="186"/>
                  </a:lnTo>
                  <a:lnTo>
                    <a:pt x="257" y="200"/>
                  </a:lnTo>
                  <a:lnTo>
                    <a:pt x="250" y="212"/>
                  </a:lnTo>
                  <a:lnTo>
                    <a:pt x="243" y="224"/>
                  </a:lnTo>
                  <a:lnTo>
                    <a:pt x="234" y="235"/>
                  </a:lnTo>
                  <a:lnTo>
                    <a:pt x="224" y="244"/>
                  </a:lnTo>
                  <a:lnTo>
                    <a:pt x="214" y="253"/>
                  </a:lnTo>
                  <a:lnTo>
                    <a:pt x="203" y="260"/>
                  </a:lnTo>
                  <a:lnTo>
                    <a:pt x="191" y="266"/>
                  </a:lnTo>
                  <a:lnTo>
                    <a:pt x="179" y="272"/>
                  </a:lnTo>
                  <a:lnTo>
                    <a:pt x="167" y="275"/>
                  </a:lnTo>
                  <a:lnTo>
                    <a:pt x="154" y="278"/>
                  </a:lnTo>
                  <a:lnTo>
                    <a:pt x="141" y="279"/>
                  </a:lnTo>
                  <a:lnTo>
                    <a:pt x="128" y="280"/>
                  </a:lnTo>
                  <a:lnTo>
                    <a:pt x="114" y="278"/>
                  </a:lnTo>
                  <a:lnTo>
                    <a:pt x="102" y="276"/>
                  </a:lnTo>
                  <a:lnTo>
                    <a:pt x="89" y="272"/>
                  </a:lnTo>
                  <a:lnTo>
                    <a:pt x="76" y="266"/>
                  </a:lnTo>
                  <a:lnTo>
                    <a:pt x="64" y="259"/>
                  </a:lnTo>
                  <a:lnTo>
                    <a:pt x="53" y="251"/>
                  </a:lnTo>
                  <a:lnTo>
                    <a:pt x="43" y="242"/>
                  </a:lnTo>
                  <a:lnTo>
                    <a:pt x="33" y="232"/>
                  </a:lnTo>
                  <a:lnTo>
                    <a:pt x="25" y="222"/>
                  </a:lnTo>
                  <a:lnTo>
                    <a:pt x="18" y="211"/>
                  </a:lnTo>
                  <a:lnTo>
                    <a:pt x="12" y="199"/>
                  </a:lnTo>
                  <a:lnTo>
                    <a:pt x="7" y="186"/>
                  </a:lnTo>
                  <a:lnTo>
                    <a:pt x="4" y="173"/>
                  </a:lnTo>
                  <a:lnTo>
                    <a:pt x="2" y="160"/>
                  </a:lnTo>
                  <a:lnTo>
                    <a:pt x="0" y="147"/>
                  </a:lnTo>
                  <a:lnTo>
                    <a:pt x="1" y="133"/>
                  </a:lnTo>
                  <a:lnTo>
                    <a:pt x="2" y="119"/>
                  </a:lnTo>
                  <a:lnTo>
                    <a:pt x="5" y="106"/>
                  </a:lnTo>
                  <a:lnTo>
                    <a:pt x="9" y="92"/>
                  </a:lnTo>
                  <a:lnTo>
                    <a:pt x="14" y="7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405" name="Freeform 293"/>
            <p:cNvSpPr>
              <a:spLocks/>
            </p:cNvSpPr>
            <p:nvPr/>
          </p:nvSpPr>
          <p:spPr bwMode="auto">
            <a:xfrm>
              <a:off x="2780" y="220"/>
              <a:ext cx="191" cy="90"/>
            </a:xfrm>
            <a:custGeom>
              <a:avLst/>
              <a:gdLst/>
              <a:ahLst/>
              <a:cxnLst>
                <a:cxn ang="0">
                  <a:pos x="190" y="15"/>
                </a:cxn>
                <a:cxn ang="0">
                  <a:pos x="190" y="15"/>
                </a:cxn>
                <a:cxn ang="0">
                  <a:pos x="177" y="8"/>
                </a:cxn>
                <a:cxn ang="0">
                  <a:pos x="163" y="4"/>
                </a:cxn>
                <a:cxn ang="0">
                  <a:pos x="150" y="2"/>
                </a:cxn>
                <a:cxn ang="0">
                  <a:pos x="136" y="0"/>
                </a:cxn>
                <a:cxn ang="0">
                  <a:pos x="122" y="0"/>
                </a:cxn>
                <a:cxn ang="0">
                  <a:pos x="108" y="2"/>
                </a:cxn>
                <a:cxn ang="0">
                  <a:pos x="95" y="4"/>
                </a:cxn>
                <a:cxn ang="0">
                  <a:pos x="82" y="8"/>
                </a:cxn>
                <a:cxn ang="0">
                  <a:pos x="69" y="14"/>
                </a:cxn>
                <a:cxn ang="0">
                  <a:pos x="56" y="20"/>
                </a:cxn>
                <a:cxn ang="0">
                  <a:pos x="45" y="28"/>
                </a:cxn>
                <a:cxn ang="0">
                  <a:pos x="34" y="37"/>
                </a:cxn>
                <a:cxn ang="0">
                  <a:pos x="24" y="47"/>
                </a:cxn>
                <a:cxn ang="0">
                  <a:pos x="15" y="58"/>
                </a:cxn>
                <a:cxn ang="0">
                  <a:pos x="7" y="70"/>
                </a:cxn>
                <a:cxn ang="0">
                  <a:pos x="0" y="83"/>
                </a:cxn>
                <a:cxn ang="0">
                  <a:pos x="12" y="89"/>
                </a:cxn>
                <a:cxn ang="0">
                  <a:pos x="18" y="77"/>
                </a:cxn>
                <a:cxn ang="0">
                  <a:pos x="25" y="66"/>
                </a:cxn>
                <a:cxn ang="0">
                  <a:pos x="33" y="56"/>
                </a:cxn>
                <a:cxn ang="0">
                  <a:pos x="43" y="46"/>
                </a:cxn>
                <a:cxn ang="0">
                  <a:pos x="53" y="38"/>
                </a:cxn>
                <a:cxn ang="0">
                  <a:pos x="63" y="31"/>
                </a:cxn>
                <a:cxn ang="0">
                  <a:pos x="75" y="26"/>
                </a:cxn>
                <a:cxn ang="0">
                  <a:pos x="86" y="21"/>
                </a:cxn>
                <a:cxn ang="0">
                  <a:pos x="98" y="17"/>
                </a:cxn>
                <a:cxn ang="0">
                  <a:pos x="110" y="15"/>
                </a:cxn>
                <a:cxn ang="0">
                  <a:pos x="123" y="13"/>
                </a:cxn>
                <a:cxn ang="0">
                  <a:pos x="135" y="13"/>
                </a:cxn>
                <a:cxn ang="0">
                  <a:pos x="148" y="15"/>
                </a:cxn>
                <a:cxn ang="0">
                  <a:pos x="160" y="17"/>
                </a:cxn>
                <a:cxn ang="0">
                  <a:pos x="173" y="21"/>
                </a:cxn>
                <a:cxn ang="0">
                  <a:pos x="185" y="26"/>
                </a:cxn>
                <a:cxn ang="0">
                  <a:pos x="185" y="26"/>
                </a:cxn>
                <a:cxn ang="0">
                  <a:pos x="190" y="15"/>
                </a:cxn>
              </a:cxnLst>
              <a:rect l="0" t="0" r="r" b="b"/>
              <a:pathLst>
                <a:path w="191" h="90">
                  <a:moveTo>
                    <a:pt x="190" y="15"/>
                  </a:moveTo>
                  <a:lnTo>
                    <a:pt x="190" y="15"/>
                  </a:lnTo>
                  <a:lnTo>
                    <a:pt x="177" y="8"/>
                  </a:lnTo>
                  <a:lnTo>
                    <a:pt x="163" y="4"/>
                  </a:lnTo>
                  <a:lnTo>
                    <a:pt x="150" y="2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8" y="2"/>
                  </a:lnTo>
                  <a:lnTo>
                    <a:pt x="95" y="4"/>
                  </a:lnTo>
                  <a:lnTo>
                    <a:pt x="82" y="8"/>
                  </a:lnTo>
                  <a:lnTo>
                    <a:pt x="69" y="14"/>
                  </a:lnTo>
                  <a:lnTo>
                    <a:pt x="56" y="20"/>
                  </a:lnTo>
                  <a:lnTo>
                    <a:pt x="45" y="28"/>
                  </a:lnTo>
                  <a:lnTo>
                    <a:pt x="34" y="37"/>
                  </a:lnTo>
                  <a:lnTo>
                    <a:pt x="24" y="47"/>
                  </a:lnTo>
                  <a:lnTo>
                    <a:pt x="15" y="58"/>
                  </a:lnTo>
                  <a:lnTo>
                    <a:pt x="7" y="70"/>
                  </a:lnTo>
                  <a:lnTo>
                    <a:pt x="0" y="83"/>
                  </a:lnTo>
                  <a:lnTo>
                    <a:pt x="12" y="89"/>
                  </a:lnTo>
                  <a:lnTo>
                    <a:pt x="18" y="77"/>
                  </a:lnTo>
                  <a:lnTo>
                    <a:pt x="25" y="66"/>
                  </a:lnTo>
                  <a:lnTo>
                    <a:pt x="33" y="56"/>
                  </a:lnTo>
                  <a:lnTo>
                    <a:pt x="43" y="46"/>
                  </a:lnTo>
                  <a:lnTo>
                    <a:pt x="53" y="38"/>
                  </a:lnTo>
                  <a:lnTo>
                    <a:pt x="63" y="31"/>
                  </a:lnTo>
                  <a:lnTo>
                    <a:pt x="75" y="26"/>
                  </a:lnTo>
                  <a:lnTo>
                    <a:pt x="86" y="21"/>
                  </a:lnTo>
                  <a:lnTo>
                    <a:pt x="98" y="17"/>
                  </a:lnTo>
                  <a:lnTo>
                    <a:pt x="110" y="15"/>
                  </a:lnTo>
                  <a:lnTo>
                    <a:pt x="123" y="13"/>
                  </a:lnTo>
                  <a:lnTo>
                    <a:pt x="135" y="13"/>
                  </a:lnTo>
                  <a:lnTo>
                    <a:pt x="148" y="15"/>
                  </a:lnTo>
                  <a:lnTo>
                    <a:pt x="160" y="17"/>
                  </a:lnTo>
                  <a:lnTo>
                    <a:pt x="173" y="21"/>
                  </a:lnTo>
                  <a:lnTo>
                    <a:pt x="185" y="26"/>
                  </a:lnTo>
                  <a:lnTo>
                    <a:pt x="190" y="1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406" name="Freeform 294"/>
            <p:cNvSpPr>
              <a:spLocks/>
            </p:cNvSpPr>
            <p:nvPr/>
          </p:nvSpPr>
          <p:spPr bwMode="auto">
            <a:xfrm>
              <a:off x="2965" y="235"/>
              <a:ext cx="85" cy="196"/>
            </a:xfrm>
            <a:custGeom>
              <a:avLst/>
              <a:gdLst/>
              <a:ahLst/>
              <a:cxnLst>
                <a:cxn ang="0">
                  <a:pos x="70" y="195"/>
                </a:cxn>
                <a:cxn ang="0">
                  <a:pos x="70" y="195"/>
                </a:cxn>
                <a:cxn ang="0">
                  <a:pos x="75" y="181"/>
                </a:cxn>
                <a:cxn ang="0">
                  <a:pos x="80" y="167"/>
                </a:cxn>
                <a:cxn ang="0">
                  <a:pos x="82" y="153"/>
                </a:cxn>
                <a:cxn ang="0">
                  <a:pos x="84" y="138"/>
                </a:cxn>
                <a:cxn ang="0">
                  <a:pos x="84" y="124"/>
                </a:cxn>
                <a:cxn ang="0">
                  <a:pos x="83" y="110"/>
                </a:cxn>
                <a:cxn ang="0">
                  <a:pos x="81" y="96"/>
                </a:cxn>
                <a:cxn ang="0">
                  <a:pos x="77" y="82"/>
                </a:cxn>
                <a:cxn ang="0">
                  <a:pos x="72" y="70"/>
                </a:cxn>
                <a:cxn ang="0">
                  <a:pos x="66" y="58"/>
                </a:cxn>
                <a:cxn ang="0">
                  <a:pos x="58" y="46"/>
                </a:cxn>
                <a:cxn ang="0">
                  <a:pos x="50" y="35"/>
                </a:cxn>
                <a:cxn ang="0">
                  <a:pos x="40" y="24"/>
                </a:cxn>
                <a:cxn ang="0">
                  <a:pos x="30" y="15"/>
                </a:cxn>
                <a:cxn ang="0">
                  <a:pos x="18" y="7"/>
                </a:cxn>
                <a:cxn ang="0">
                  <a:pos x="5" y="0"/>
                </a:cxn>
                <a:cxn ang="0">
                  <a:pos x="0" y="11"/>
                </a:cxn>
                <a:cxn ang="0">
                  <a:pos x="11" y="18"/>
                </a:cxn>
                <a:cxn ang="0">
                  <a:pos x="21" y="25"/>
                </a:cxn>
                <a:cxn ang="0">
                  <a:pos x="31" y="34"/>
                </a:cxn>
                <a:cxn ang="0">
                  <a:pos x="40" y="43"/>
                </a:cxn>
                <a:cxn ang="0">
                  <a:pos x="48" y="53"/>
                </a:cxn>
                <a:cxn ang="0">
                  <a:pos x="54" y="63"/>
                </a:cxn>
                <a:cxn ang="0">
                  <a:pos x="60" y="74"/>
                </a:cxn>
                <a:cxn ang="0">
                  <a:pos x="64" y="87"/>
                </a:cxn>
                <a:cxn ang="0">
                  <a:pos x="68" y="99"/>
                </a:cxn>
                <a:cxn ang="0">
                  <a:pos x="70" y="111"/>
                </a:cxn>
                <a:cxn ang="0">
                  <a:pos x="72" y="124"/>
                </a:cxn>
                <a:cxn ang="0">
                  <a:pos x="72" y="137"/>
                </a:cxn>
                <a:cxn ang="0">
                  <a:pos x="70" y="150"/>
                </a:cxn>
                <a:cxn ang="0">
                  <a:pos x="67" y="164"/>
                </a:cxn>
                <a:cxn ang="0">
                  <a:pos x="63" y="176"/>
                </a:cxn>
                <a:cxn ang="0">
                  <a:pos x="58" y="189"/>
                </a:cxn>
                <a:cxn ang="0">
                  <a:pos x="58" y="189"/>
                </a:cxn>
                <a:cxn ang="0">
                  <a:pos x="70" y="195"/>
                </a:cxn>
              </a:cxnLst>
              <a:rect l="0" t="0" r="r" b="b"/>
              <a:pathLst>
                <a:path w="85" h="196">
                  <a:moveTo>
                    <a:pt x="70" y="195"/>
                  </a:moveTo>
                  <a:lnTo>
                    <a:pt x="70" y="195"/>
                  </a:lnTo>
                  <a:lnTo>
                    <a:pt x="75" y="181"/>
                  </a:lnTo>
                  <a:lnTo>
                    <a:pt x="80" y="167"/>
                  </a:lnTo>
                  <a:lnTo>
                    <a:pt x="82" y="153"/>
                  </a:lnTo>
                  <a:lnTo>
                    <a:pt x="84" y="138"/>
                  </a:lnTo>
                  <a:lnTo>
                    <a:pt x="84" y="124"/>
                  </a:lnTo>
                  <a:lnTo>
                    <a:pt x="83" y="110"/>
                  </a:lnTo>
                  <a:lnTo>
                    <a:pt x="81" y="96"/>
                  </a:lnTo>
                  <a:lnTo>
                    <a:pt x="77" y="82"/>
                  </a:lnTo>
                  <a:lnTo>
                    <a:pt x="72" y="70"/>
                  </a:lnTo>
                  <a:lnTo>
                    <a:pt x="66" y="58"/>
                  </a:lnTo>
                  <a:lnTo>
                    <a:pt x="58" y="46"/>
                  </a:lnTo>
                  <a:lnTo>
                    <a:pt x="50" y="35"/>
                  </a:lnTo>
                  <a:lnTo>
                    <a:pt x="40" y="24"/>
                  </a:lnTo>
                  <a:lnTo>
                    <a:pt x="30" y="15"/>
                  </a:lnTo>
                  <a:lnTo>
                    <a:pt x="18" y="7"/>
                  </a:lnTo>
                  <a:lnTo>
                    <a:pt x="5" y="0"/>
                  </a:lnTo>
                  <a:lnTo>
                    <a:pt x="0" y="11"/>
                  </a:lnTo>
                  <a:lnTo>
                    <a:pt x="11" y="18"/>
                  </a:lnTo>
                  <a:lnTo>
                    <a:pt x="21" y="25"/>
                  </a:lnTo>
                  <a:lnTo>
                    <a:pt x="31" y="34"/>
                  </a:lnTo>
                  <a:lnTo>
                    <a:pt x="40" y="43"/>
                  </a:lnTo>
                  <a:lnTo>
                    <a:pt x="48" y="53"/>
                  </a:lnTo>
                  <a:lnTo>
                    <a:pt x="54" y="63"/>
                  </a:lnTo>
                  <a:lnTo>
                    <a:pt x="60" y="74"/>
                  </a:lnTo>
                  <a:lnTo>
                    <a:pt x="64" y="87"/>
                  </a:lnTo>
                  <a:lnTo>
                    <a:pt x="68" y="99"/>
                  </a:lnTo>
                  <a:lnTo>
                    <a:pt x="70" y="111"/>
                  </a:lnTo>
                  <a:lnTo>
                    <a:pt x="72" y="124"/>
                  </a:lnTo>
                  <a:lnTo>
                    <a:pt x="72" y="137"/>
                  </a:lnTo>
                  <a:lnTo>
                    <a:pt x="70" y="150"/>
                  </a:lnTo>
                  <a:lnTo>
                    <a:pt x="67" y="164"/>
                  </a:lnTo>
                  <a:lnTo>
                    <a:pt x="63" y="176"/>
                  </a:lnTo>
                  <a:lnTo>
                    <a:pt x="58" y="189"/>
                  </a:lnTo>
                  <a:lnTo>
                    <a:pt x="70" y="19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407" name="Freeform 295"/>
            <p:cNvSpPr>
              <a:spLocks/>
            </p:cNvSpPr>
            <p:nvPr/>
          </p:nvSpPr>
          <p:spPr bwMode="auto">
            <a:xfrm>
              <a:off x="2845" y="424"/>
              <a:ext cx="191" cy="90"/>
            </a:xfrm>
            <a:custGeom>
              <a:avLst/>
              <a:gdLst/>
              <a:ahLst/>
              <a:cxnLst>
                <a:cxn ang="0">
                  <a:pos x="0" y="75"/>
                </a:cxn>
                <a:cxn ang="0">
                  <a:pos x="0" y="75"/>
                </a:cxn>
                <a:cxn ang="0">
                  <a:pos x="13" y="81"/>
                </a:cxn>
                <a:cxn ang="0">
                  <a:pos x="27" y="85"/>
                </a:cxn>
                <a:cxn ang="0">
                  <a:pos x="40" y="87"/>
                </a:cxn>
                <a:cxn ang="0">
                  <a:pos x="55" y="89"/>
                </a:cxn>
                <a:cxn ang="0">
                  <a:pos x="68" y="88"/>
                </a:cxn>
                <a:cxn ang="0">
                  <a:pos x="82" y="87"/>
                </a:cxn>
                <a:cxn ang="0">
                  <a:pos x="95" y="84"/>
                </a:cxn>
                <a:cxn ang="0">
                  <a:pos x="109" y="81"/>
                </a:cxn>
                <a:cxn ang="0">
                  <a:pos x="121" y="75"/>
                </a:cxn>
                <a:cxn ang="0">
                  <a:pos x="133" y="69"/>
                </a:cxn>
                <a:cxn ang="0">
                  <a:pos x="145" y="61"/>
                </a:cxn>
                <a:cxn ang="0">
                  <a:pos x="155" y="52"/>
                </a:cxn>
                <a:cxn ang="0">
                  <a:pos x="166" y="42"/>
                </a:cxn>
                <a:cxn ang="0">
                  <a:pos x="175" y="31"/>
                </a:cxn>
                <a:cxn ang="0">
                  <a:pos x="183" y="19"/>
                </a:cxn>
                <a:cxn ang="0">
                  <a:pos x="190" y="6"/>
                </a:cxn>
                <a:cxn ang="0">
                  <a:pos x="178" y="0"/>
                </a:cxn>
                <a:cxn ang="0">
                  <a:pos x="171" y="12"/>
                </a:cxn>
                <a:cxn ang="0">
                  <a:pos x="164" y="23"/>
                </a:cxn>
                <a:cxn ang="0">
                  <a:pos x="156" y="33"/>
                </a:cxn>
                <a:cxn ang="0">
                  <a:pos x="147" y="42"/>
                </a:cxn>
                <a:cxn ang="0">
                  <a:pos x="137" y="50"/>
                </a:cxn>
                <a:cxn ang="0">
                  <a:pos x="127" y="57"/>
                </a:cxn>
                <a:cxn ang="0">
                  <a:pos x="116" y="64"/>
                </a:cxn>
                <a:cxn ang="0">
                  <a:pos x="104" y="68"/>
                </a:cxn>
                <a:cxn ang="0">
                  <a:pos x="92" y="72"/>
                </a:cxn>
                <a:cxn ang="0">
                  <a:pos x="80" y="75"/>
                </a:cxn>
                <a:cxn ang="0">
                  <a:pos x="67" y="76"/>
                </a:cxn>
                <a:cxn ang="0">
                  <a:pos x="55" y="76"/>
                </a:cxn>
                <a:cxn ang="0">
                  <a:pos x="43" y="75"/>
                </a:cxn>
                <a:cxn ang="0">
                  <a:pos x="30" y="72"/>
                </a:cxn>
                <a:cxn ang="0">
                  <a:pos x="18" y="68"/>
                </a:cxn>
                <a:cxn ang="0">
                  <a:pos x="6" y="63"/>
                </a:cxn>
                <a:cxn ang="0">
                  <a:pos x="6" y="63"/>
                </a:cxn>
                <a:cxn ang="0">
                  <a:pos x="0" y="75"/>
                </a:cxn>
              </a:cxnLst>
              <a:rect l="0" t="0" r="r" b="b"/>
              <a:pathLst>
                <a:path w="191" h="90">
                  <a:moveTo>
                    <a:pt x="0" y="75"/>
                  </a:moveTo>
                  <a:lnTo>
                    <a:pt x="0" y="75"/>
                  </a:lnTo>
                  <a:lnTo>
                    <a:pt x="13" y="81"/>
                  </a:lnTo>
                  <a:lnTo>
                    <a:pt x="27" y="85"/>
                  </a:lnTo>
                  <a:lnTo>
                    <a:pt x="40" y="87"/>
                  </a:lnTo>
                  <a:lnTo>
                    <a:pt x="55" y="89"/>
                  </a:lnTo>
                  <a:lnTo>
                    <a:pt x="68" y="88"/>
                  </a:lnTo>
                  <a:lnTo>
                    <a:pt x="82" y="87"/>
                  </a:lnTo>
                  <a:lnTo>
                    <a:pt x="95" y="84"/>
                  </a:lnTo>
                  <a:lnTo>
                    <a:pt x="109" y="81"/>
                  </a:lnTo>
                  <a:lnTo>
                    <a:pt x="121" y="75"/>
                  </a:lnTo>
                  <a:lnTo>
                    <a:pt x="133" y="69"/>
                  </a:lnTo>
                  <a:lnTo>
                    <a:pt x="145" y="61"/>
                  </a:lnTo>
                  <a:lnTo>
                    <a:pt x="155" y="52"/>
                  </a:lnTo>
                  <a:lnTo>
                    <a:pt x="166" y="42"/>
                  </a:lnTo>
                  <a:lnTo>
                    <a:pt x="175" y="31"/>
                  </a:lnTo>
                  <a:lnTo>
                    <a:pt x="183" y="19"/>
                  </a:lnTo>
                  <a:lnTo>
                    <a:pt x="190" y="6"/>
                  </a:lnTo>
                  <a:lnTo>
                    <a:pt x="178" y="0"/>
                  </a:lnTo>
                  <a:lnTo>
                    <a:pt x="171" y="12"/>
                  </a:lnTo>
                  <a:lnTo>
                    <a:pt x="164" y="23"/>
                  </a:lnTo>
                  <a:lnTo>
                    <a:pt x="156" y="33"/>
                  </a:lnTo>
                  <a:lnTo>
                    <a:pt x="147" y="42"/>
                  </a:lnTo>
                  <a:lnTo>
                    <a:pt x="137" y="50"/>
                  </a:lnTo>
                  <a:lnTo>
                    <a:pt x="127" y="57"/>
                  </a:lnTo>
                  <a:lnTo>
                    <a:pt x="116" y="64"/>
                  </a:lnTo>
                  <a:lnTo>
                    <a:pt x="104" y="68"/>
                  </a:lnTo>
                  <a:lnTo>
                    <a:pt x="92" y="72"/>
                  </a:lnTo>
                  <a:lnTo>
                    <a:pt x="80" y="75"/>
                  </a:lnTo>
                  <a:lnTo>
                    <a:pt x="67" y="76"/>
                  </a:lnTo>
                  <a:lnTo>
                    <a:pt x="55" y="76"/>
                  </a:lnTo>
                  <a:lnTo>
                    <a:pt x="43" y="75"/>
                  </a:lnTo>
                  <a:lnTo>
                    <a:pt x="30" y="72"/>
                  </a:lnTo>
                  <a:lnTo>
                    <a:pt x="18" y="68"/>
                  </a:lnTo>
                  <a:lnTo>
                    <a:pt x="6" y="63"/>
                  </a:lnTo>
                  <a:lnTo>
                    <a:pt x="0" y="7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408" name="Freeform 296"/>
            <p:cNvSpPr>
              <a:spLocks/>
            </p:cNvSpPr>
            <p:nvPr/>
          </p:nvSpPr>
          <p:spPr bwMode="auto">
            <a:xfrm>
              <a:off x="2766" y="303"/>
              <a:ext cx="86" cy="1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8" y="14"/>
                </a:cxn>
                <a:cxn ang="0">
                  <a:pos x="4" y="28"/>
                </a:cxn>
                <a:cxn ang="0">
                  <a:pos x="1" y="42"/>
                </a:cxn>
                <a:cxn ang="0">
                  <a:pos x="0" y="56"/>
                </a:cxn>
                <a:cxn ang="0">
                  <a:pos x="0" y="71"/>
                </a:cxn>
                <a:cxn ang="0">
                  <a:pos x="1" y="85"/>
                </a:cxn>
                <a:cxn ang="0">
                  <a:pos x="4" y="98"/>
                </a:cxn>
                <a:cxn ang="0">
                  <a:pos x="7" y="112"/>
                </a:cxn>
                <a:cxn ang="0">
                  <a:pos x="12" y="126"/>
                </a:cxn>
                <a:cxn ang="0">
                  <a:pos x="19" y="138"/>
                </a:cxn>
                <a:cxn ang="0">
                  <a:pos x="26" y="150"/>
                </a:cxn>
                <a:cxn ang="0">
                  <a:pos x="35" y="161"/>
                </a:cxn>
                <a:cxn ang="0">
                  <a:pos x="44" y="171"/>
                </a:cxn>
                <a:cxn ang="0">
                  <a:pos x="55" y="181"/>
                </a:cxn>
                <a:cxn ang="0">
                  <a:pos x="66" y="189"/>
                </a:cxn>
                <a:cxn ang="0">
                  <a:pos x="79" y="196"/>
                </a:cxn>
                <a:cxn ang="0">
                  <a:pos x="85" y="184"/>
                </a:cxn>
                <a:cxn ang="0">
                  <a:pos x="73" y="177"/>
                </a:cxn>
                <a:cxn ang="0">
                  <a:pos x="63" y="170"/>
                </a:cxn>
                <a:cxn ang="0">
                  <a:pos x="53" y="162"/>
                </a:cxn>
                <a:cxn ang="0">
                  <a:pos x="44" y="152"/>
                </a:cxn>
                <a:cxn ang="0">
                  <a:pos x="36" y="143"/>
                </a:cxn>
                <a:cxn ang="0">
                  <a:pos x="30" y="131"/>
                </a:cxn>
                <a:cxn ang="0">
                  <a:pos x="24" y="120"/>
                </a:cxn>
                <a:cxn ang="0">
                  <a:pos x="20" y="109"/>
                </a:cxn>
                <a:cxn ang="0">
                  <a:pos x="16" y="96"/>
                </a:cxn>
                <a:cxn ang="0">
                  <a:pos x="14" y="83"/>
                </a:cxn>
                <a:cxn ang="0">
                  <a:pos x="12" y="71"/>
                </a:cxn>
                <a:cxn ang="0">
                  <a:pos x="13" y="58"/>
                </a:cxn>
                <a:cxn ang="0">
                  <a:pos x="14" y="44"/>
                </a:cxn>
                <a:cxn ang="0">
                  <a:pos x="17" y="32"/>
                </a:cxn>
                <a:cxn ang="0">
                  <a:pos x="21" y="18"/>
                </a:cxn>
                <a:cxn ang="0">
                  <a:pos x="26" y="6"/>
                </a:cxn>
                <a:cxn ang="0">
                  <a:pos x="26" y="6"/>
                </a:cxn>
                <a:cxn ang="0">
                  <a:pos x="14" y="0"/>
                </a:cxn>
              </a:cxnLst>
              <a:rect l="0" t="0" r="r" b="b"/>
              <a:pathLst>
                <a:path w="86" h="197">
                  <a:moveTo>
                    <a:pt x="14" y="0"/>
                  </a:moveTo>
                  <a:lnTo>
                    <a:pt x="14" y="0"/>
                  </a:lnTo>
                  <a:lnTo>
                    <a:pt x="8" y="14"/>
                  </a:lnTo>
                  <a:lnTo>
                    <a:pt x="4" y="28"/>
                  </a:lnTo>
                  <a:lnTo>
                    <a:pt x="1" y="42"/>
                  </a:lnTo>
                  <a:lnTo>
                    <a:pt x="0" y="56"/>
                  </a:lnTo>
                  <a:lnTo>
                    <a:pt x="0" y="71"/>
                  </a:lnTo>
                  <a:lnTo>
                    <a:pt x="1" y="85"/>
                  </a:lnTo>
                  <a:lnTo>
                    <a:pt x="4" y="98"/>
                  </a:lnTo>
                  <a:lnTo>
                    <a:pt x="7" y="112"/>
                  </a:lnTo>
                  <a:lnTo>
                    <a:pt x="12" y="126"/>
                  </a:lnTo>
                  <a:lnTo>
                    <a:pt x="19" y="138"/>
                  </a:lnTo>
                  <a:lnTo>
                    <a:pt x="26" y="150"/>
                  </a:lnTo>
                  <a:lnTo>
                    <a:pt x="35" y="161"/>
                  </a:lnTo>
                  <a:lnTo>
                    <a:pt x="44" y="171"/>
                  </a:lnTo>
                  <a:lnTo>
                    <a:pt x="55" y="181"/>
                  </a:lnTo>
                  <a:lnTo>
                    <a:pt x="66" y="189"/>
                  </a:lnTo>
                  <a:lnTo>
                    <a:pt x="79" y="196"/>
                  </a:lnTo>
                  <a:lnTo>
                    <a:pt x="85" y="184"/>
                  </a:lnTo>
                  <a:lnTo>
                    <a:pt x="73" y="177"/>
                  </a:lnTo>
                  <a:lnTo>
                    <a:pt x="63" y="170"/>
                  </a:lnTo>
                  <a:lnTo>
                    <a:pt x="53" y="162"/>
                  </a:lnTo>
                  <a:lnTo>
                    <a:pt x="44" y="152"/>
                  </a:lnTo>
                  <a:lnTo>
                    <a:pt x="36" y="143"/>
                  </a:lnTo>
                  <a:lnTo>
                    <a:pt x="30" y="131"/>
                  </a:lnTo>
                  <a:lnTo>
                    <a:pt x="24" y="120"/>
                  </a:lnTo>
                  <a:lnTo>
                    <a:pt x="20" y="109"/>
                  </a:lnTo>
                  <a:lnTo>
                    <a:pt x="16" y="96"/>
                  </a:lnTo>
                  <a:lnTo>
                    <a:pt x="14" y="83"/>
                  </a:lnTo>
                  <a:lnTo>
                    <a:pt x="12" y="71"/>
                  </a:lnTo>
                  <a:lnTo>
                    <a:pt x="13" y="58"/>
                  </a:lnTo>
                  <a:lnTo>
                    <a:pt x="14" y="44"/>
                  </a:lnTo>
                  <a:lnTo>
                    <a:pt x="17" y="32"/>
                  </a:lnTo>
                  <a:lnTo>
                    <a:pt x="21" y="18"/>
                  </a:lnTo>
                  <a:lnTo>
                    <a:pt x="26" y="6"/>
                  </a:lnTo>
                  <a:lnTo>
                    <a:pt x="1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4409" name="Rectangle 297"/>
          <p:cNvSpPr>
            <a:spLocks noGrp="1" noChangeArrowheads="1"/>
          </p:cNvSpPr>
          <p:nvPr>
            <p:ph type="body" idx="1"/>
          </p:nvPr>
        </p:nvSpPr>
        <p:spPr>
          <a:xfrm>
            <a:off x="2574925" y="2235200"/>
            <a:ext cx="4630738" cy="2009775"/>
          </a:xfrm>
          <a:noFill/>
          <a:ln/>
        </p:spPr>
        <p:txBody>
          <a:bodyPr lIns="92075" tIns="46037" rIns="92075" bIns="46037"/>
          <a:lstStyle/>
          <a:p>
            <a:pPr algn="ctr">
              <a:buFont typeface="Wingdings" pitchFamily="2" charset="2"/>
              <a:buNone/>
            </a:pPr>
            <a:r>
              <a:rPr lang="en-US" sz="4000">
                <a:solidFill>
                  <a:srgbClr val="FFFF00"/>
                </a:solidFill>
              </a:rPr>
              <a:t>Hydrophilic ends dissolve in water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3124200"/>
            <a:ext cx="7772400" cy="2971800"/>
          </a:xfrm>
          <a:noFill/>
          <a:ln/>
        </p:spPr>
        <p:txBody>
          <a:bodyPr lIns="92075" tIns="46037" rIns="92075" bIns="46037"/>
          <a:lstStyle/>
          <a:p>
            <a:r>
              <a:rPr lang="en-US"/>
              <a:t>Water molecules can surround  and dissolve grease.</a:t>
            </a:r>
          </a:p>
          <a:p>
            <a:r>
              <a:rPr lang="en-US"/>
              <a:t>Helps get grease out of your way.</a:t>
            </a:r>
          </a:p>
        </p:txBody>
      </p:sp>
      <p:grpSp>
        <p:nvGrpSpPr>
          <p:cNvPr id="476163" name="Group 3"/>
          <p:cNvGrpSpPr>
            <a:grpSpLocks/>
          </p:cNvGrpSpPr>
          <p:nvPr/>
        </p:nvGrpSpPr>
        <p:grpSpPr bwMode="auto">
          <a:xfrm>
            <a:off x="1381125" y="1447800"/>
            <a:ext cx="1135063" cy="1165225"/>
            <a:chOff x="870" y="912"/>
            <a:chExt cx="715" cy="734"/>
          </a:xfrm>
        </p:grpSpPr>
        <p:sp>
          <p:nvSpPr>
            <p:cNvPr id="476164" name="Freeform 4"/>
            <p:cNvSpPr>
              <a:spLocks/>
            </p:cNvSpPr>
            <p:nvPr/>
          </p:nvSpPr>
          <p:spPr bwMode="auto">
            <a:xfrm>
              <a:off x="900" y="976"/>
              <a:ext cx="182" cy="358"/>
            </a:xfrm>
            <a:custGeom>
              <a:avLst/>
              <a:gdLst/>
              <a:ahLst/>
              <a:cxnLst>
                <a:cxn ang="0">
                  <a:pos x="171" y="5"/>
                </a:cxn>
                <a:cxn ang="0">
                  <a:pos x="151" y="17"/>
                </a:cxn>
                <a:cxn ang="0">
                  <a:pos x="133" y="30"/>
                </a:cxn>
                <a:cxn ang="0">
                  <a:pos x="115" y="44"/>
                </a:cxn>
                <a:cxn ang="0">
                  <a:pos x="99" y="60"/>
                </a:cxn>
                <a:cxn ang="0">
                  <a:pos x="83" y="76"/>
                </a:cxn>
                <a:cxn ang="0">
                  <a:pos x="69" y="94"/>
                </a:cxn>
                <a:cxn ang="0">
                  <a:pos x="56" y="113"/>
                </a:cxn>
                <a:cxn ang="0">
                  <a:pos x="44" y="133"/>
                </a:cxn>
                <a:cxn ang="0">
                  <a:pos x="33" y="153"/>
                </a:cxn>
                <a:cxn ang="0">
                  <a:pos x="24" y="174"/>
                </a:cxn>
                <a:cxn ang="0">
                  <a:pos x="16" y="196"/>
                </a:cxn>
                <a:cxn ang="0">
                  <a:pos x="10" y="219"/>
                </a:cxn>
                <a:cxn ang="0">
                  <a:pos x="5" y="242"/>
                </a:cxn>
                <a:cxn ang="0">
                  <a:pos x="1" y="266"/>
                </a:cxn>
                <a:cxn ang="0">
                  <a:pos x="0" y="291"/>
                </a:cxn>
                <a:cxn ang="0">
                  <a:pos x="0" y="307"/>
                </a:cxn>
                <a:cxn ang="0">
                  <a:pos x="0" y="313"/>
                </a:cxn>
                <a:cxn ang="0">
                  <a:pos x="0" y="320"/>
                </a:cxn>
                <a:cxn ang="0">
                  <a:pos x="0" y="327"/>
                </a:cxn>
                <a:cxn ang="0">
                  <a:pos x="1" y="333"/>
                </a:cxn>
                <a:cxn ang="0">
                  <a:pos x="1" y="340"/>
                </a:cxn>
                <a:cxn ang="0">
                  <a:pos x="2" y="347"/>
                </a:cxn>
                <a:cxn ang="0">
                  <a:pos x="3" y="353"/>
                </a:cxn>
                <a:cxn ang="0">
                  <a:pos x="4" y="343"/>
                </a:cxn>
                <a:cxn ang="0">
                  <a:pos x="7" y="317"/>
                </a:cxn>
                <a:cxn ang="0">
                  <a:pos x="11" y="291"/>
                </a:cxn>
                <a:cxn ang="0">
                  <a:pos x="16" y="266"/>
                </a:cxn>
                <a:cxn ang="0">
                  <a:pos x="22" y="241"/>
                </a:cxn>
                <a:cxn ang="0">
                  <a:pos x="30" y="216"/>
                </a:cxn>
                <a:cxn ang="0">
                  <a:pos x="39" y="192"/>
                </a:cxn>
                <a:cxn ang="0">
                  <a:pos x="49" y="168"/>
                </a:cxn>
                <a:cxn ang="0">
                  <a:pos x="60" y="146"/>
                </a:cxn>
                <a:cxn ang="0">
                  <a:pos x="73" y="123"/>
                </a:cxn>
                <a:cxn ang="0">
                  <a:pos x="87" y="102"/>
                </a:cxn>
                <a:cxn ang="0">
                  <a:pos x="101" y="81"/>
                </a:cxn>
                <a:cxn ang="0">
                  <a:pos x="117" y="61"/>
                </a:cxn>
                <a:cxn ang="0">
                  <a:pos x="134" y="42"/>
                </a:cxn>
                <a:cxn ang="0">
                  <a:pos x="152" y="24"/>
                </a:cxn>
                <a:cxn ang="0">
                  <a:pos x="171" y="7"/>
                </a:cxn>
              </a:cxnLst>
              <a:rect l="0" t="0" r="r" b="b"/>
              <a:pathLst>
                <a:path w="182" h="358">
                  <a:moveTo>
                    <a:pt x="181" y="0"/>
                  </a:moveTo>
                  <a:lnTo>
                    <a:pt x="171" y="5"/>
                  </a:lnTo>
                  <a:lnTo>
                    <a:pt x="161" y="10"/>
                  </a:lnTo>
                  <a:lnTo>
                    <a:pt x="151" y="17"/>
                  </a:lnTo>
                  <a:lnTo>
                    <a:pt x="142" y="23"/>
                  </a:lnTo>
                  <a:lnTo>
                    <a:pt x="133" y="30"/>
                  </a:lnTo>
                  <a:lnTo>
                    <a:pt x="124" y="37"/>
                  </a:lnTo>
                  <a:lnTo>
                    <a:pt x="115" y="44"/>
                  </a:lnTo>
                  <a:lnTo>
                    <a:pt x="107" y="52"/>
                  </a:lnTo>
                  <a:lnTo>
                    <a:pt x="99" y="60"/>
                  </a:lnTo>
                  <a:lnTo>
                    <a:pt x="91" y="68"/>
                  </a:lnTo>
                  <a:lnTo>
                    <a:pt x="83" y="76"/>
                  </a:lnTo>
                  <a:lnTo>
                    <a:pt x="76" y="85"/>
                  </a:lnTo>
                  <a:lnTo>
                    <a:pt x="69" y="94"/>
                  </a:lnTo>
                  <a:lnTo>
                    <a:pt x="62" y="103"/>
                  </a:lnTo>
                  <a:lnTo>
                    <a:pt x="56" y="113"/>
                  </a:lnTo>
                  <a:lnTo>
                    <a:pt x="50" y="122"/>
                  </a:lnTo>
                  <a:lnTo>
                    <a:pt x="44" y="133"/>
                  </a:lnTo>
                  <a:lnTo>
                    <a:pt x="39" y="143"/>
                  </a:lnTo>
                  <a:lnTo>
                    <a:pt x="33" y="153"/>
                  </a:lnTo>
                  <a:lnTo>
                    <a:pt x="29" y="163"/>
                  </a:lnTo>
                  <a:lnTo>
                    <a:pt x="24" y="174"/>
                  </a:lnTo>
                  <a:lnTo>
                    <a:pt x="20" y="185"/>
                  </a:lnTo>
                  <a:lnTo>
                    <a:pt x="16" y="196"/>
                  </a:lnTo>
                  <a:lnTo>
                    <a:pt x="13" y="208"/>
                  </a:lnTo>
                  <a:lnTo>
                    <a:pt x="10" y="219"/>
                  </a:lnTo>
                  <a:lnTo>
                    <a:pt x="7" y="231"/>
                  </a:lnTo>
                  <a:lnTo>
                    <a:pt x="5" y="242"/>
                  </a:lnTo>
                  <a:lnTo>
                    <a:pt x="3" y="254"/>
                  </a:lnTo>
                  <a:lnTo>
                    <a:pt x="1" y="266"/>
                  </a:lnTo>
                  <a:lnTo>
                    <a:pt x="0" y="278"/>
                  </a:lnTo>
                  <a:lnTo>
                    <a:pt x="0" y="291"/>
                  </a:lnTo>
                  <a:lnTo>
                    <a:pt x="0" y="303"/>
                  </a:lnTo>
                  <a:lnTo>
                    <a:pt x="0" y="307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0" y="317"/>
                  </a:lnTo>
                  <a:lnTo>
                    <a:pt x="0" y="320"/>
                  </a:lnTo>
                  <a:lnTo>
                    <a:pt x="0" y="324"/>
                  </a:lnTo>
                  <a:lnTo>
                    <a:pt x="0" y="327"/>
                  </a:lnTo>
                  <a:lnTo>
                    <a:pt x="1" y="330"/>
                  </a:lnTo>
                  <a:lnTo>
                    <a:pt x="1" y="333"/>
                  </a:lnTo>
                  <a:lnTo>
                    <a:pt x="1" y="337"/>
                  </a:lnTo>
                  <a:lnTo>
                    <a:pt x="1" y="340"/>
                  </a:lnTo>
                  <a:lnTo>
                    <a:pt x="2" y="343"/>
                  </a:lnTo>
                  <a:lnTo>
                    <a:pt x="2" y="347"/>
                  </a:lnTo>
                  <a:lnTo>
                    <a:pt x="3" y="350"/>
                  </a:lnTo>
                  <a:lnTo>
                    <a:pt x="3" y="353"/>
                  </a:lnTo>
                  <a:lnTo>
                    <a:pt x="4" y="357"/>
                  </a:lnTo>
                  <a:lnTo>
                    <a:pt x="4" y="343"/>
                  </a:lnTo>
                  <a:lnTo>
                    <a:pt x="5" y="330"/>
                  </a:lnTo>
                  <a:lnTo>
                    <a:pt x="7" y="317"/>
                  </a:lnTo>
                  <a:lnTo>
                    <a:pt x="9" y="304"/>
                  </a:lnTo>
                  <a:lnTo>
                    <a:pt x="11" y="291"/>
                  </a:lnTo>
                  <a:lnTo>
                    <a:pt x="13" y="279"/>
                  </a:lnTo>
                  <a:lnTo>
                    <a:pt x="16" y="266"/>
                  </a:lnTo>
                  <a:lnTo>
                    <a:pt x="19" y="253"/>
                  </a:lnTo>
                  <a:lnTo>
                    <a:pt x="22" y="241"/>
                  </a:lnTo>
                  <a:lnTo>
                    <a:pt x="26" y="228"/>
                  </a:lnTo>
                  <a:lnTo>
                    <a:pt x="30" y="216"/>
                  </a:lnTo>
                  <a:lnTo>
                    <a:pt x="34" y="204"/>
                  </a:lnTo>
                  <a:lnTo>
                    <a:pt x="39" y="192"/>
                  </a:lnTo>
                  <a:lnTo>
                    <a:pt x="44" y="180"/>
                  </a:lnTo>
                  <a:lnTo>
                    <a:pt x="49" y="168"/>
                  </a:lnTo>
                  <a:lnTo>
                    <a:pt x="54" y="157"/>
                  </a:lnTo>
                  <a:lnTo>
                    <a:pt x="60" y="146"/>
                  </a:lnTo>
                  <a:lnTo>
                    <a:pt x="66" y="134"/>
                  </a:lnTo>
                  <a:lnTo>
                    <a:pt x="73" y="123"/>
                  </a:lnTo>
                  <a:lnTo>
                    <a:pt x="80" y="112"/>
                  </a:lnTo>
                  <a:lnTo>
                    <a:pt x="87" y="102"/>
                  </a:lnTo>
                  <a:lnTo>
                    <a:pt x="94" y="91"/>
                  </a:lnTo>
                  <a:lnTo>
                    <a:pt x="101" y="81"/>
                  </a:lnTo>
                  <a:lnTo>
                    <a:pt x="109" y="71"/>
                  </a:lnTo>
                  <a:lnTo>
                    <a:pt x="117" y="61"/>
                  </a:lnTo>
                  <a:lnTo>
                    <a:pt x="125" y="52"/>
                  </a:lnTo>
                  <a:lnTo>
                    <a:pt x="134" y="42"/>
                  </a:lnTo>
                  <a:lnTo>
                    <a:pt x="143" y="33"/>
                  </a:lnTo>
                  <a:lnTo>
                    <a:pt x="152" y="24"/>
                  </a:lnTo>
                  <a:lnTo>
                    <a:pt x="161" y="16"/>
                  </a:lnTo>
                  <a:lnTo>
                    <a:pt x="171" y="7"/>
                  </a:lnTo>
                  <a:lnTo>
                    <a:pt x="181" y="0"/>
                  </a:lnTo>
                </a:path>
              </a:pathLst>
            </a:custGeom>
            <a:solidFill>
              <a:srgbClr val="2DAF5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65" name="Freeform 5"/>
            <p:cNvSpPr>
              <a:spLocks/>
            </p:cNvSpPr>
            <p:nvPr/>
          </p:nvSpPr>
          <p:spPr bwMode="auto">
            <a:xfrm>
              <a:off x="904" y="946"/>
              <a:ext cx="265" cy="475"/>
            </a:xfrm>
            <a:custGeom>
              <a:avLst/>
              <a:gdLst/>
              <a:ahLst/>
              <a:cxnLst>
                <a:cxn ang="0">
                  <a:pos x="181" y="27"/>
                </a:cxn>
                <a:cxn ang="0">
                  <a:pos x="189" y="24"/>
                </a:cxn>
                <a:cxn ang="0">
                  <a:pos x="197" y="20"/>
                </a:cxn>
                <a:cxn ang="0">
                  <a:pos x="205" y="17"/>
                </a:cxn>
                <a:cxn ang="0">
                  <a:pos x="213" y="13"/>
                </a:cxn>
                <a:cxn ang="0">
                  <a:pos x="221" y="11"/>
                </a:cxn>
                <a:cxn ang="0">
                  <a:pos x="229" y="8"/>
                </a:cxn>
                <a:cxn ang="0">
                  <a:pos x="238" y="6"/>
                </a:cxn>
                <a:cxn ang="0">
                  <a:pos x="246" y="3"/>
                </a:cxn>
                <a:cxn ang="0">
                  <a:pos x="255" y="1"/>
                </a:cxn>
                <a:cxn ang="0">
                  <a:pos x="264" y="0"/>
                </a:cxn>
                <a:cxn ang="0">
                  <a:pos x="218" y="26"/>
                </a:cxn>
                <a:cxn ang="0">
                  <a:pos x="177" y="57"/>
                </a:cxn>
                <a:cxn ang="0">
                  <a:pos x="140" y="93"/>
                </a:cxn>
                <a:cxn ang="0">
                  <a:pos x="107" y="133"/>
                </a:cxn>
                <a:cxn ang="0">
                  <a:pos x="80" y="177"/>
                </a:cxn>
                <a:cxn ang="0">
                  <a:pos x="57" y="224"/>
                </a:cxn>
                <a:cxn ang="0">
                  <a:pos x="39" y="275"/>
                </a:cxn>
                <a:cxn ang="0">
                  <a:pos x="27" y="327"/>
                </a:cxn>
                <a:cxn ang="0">
                  <a:pos x="21" y="381"/>
                </a:cxn>
                <a:cxn ang="0">
                  <a:pos x="21" y="436"/>
                </a:cxn>
                <a:cxn ang="0">
                  <a:pos x="24" y="471"/>
                </a:cxn>
                <a:cxn ang="0">
                  <a:pos x="20" y="463"/>
                </a:cxn>
                <a:cxn ang="0">
                  <a:pos x="17" y="455"/>
                </a:cxn>
                <a:cxn ang="0">
                  <a:pos x="14" y="447"/>
                </a:cxn>
                <a:cxn ang="0">
                  <a:pos x="12" y="439"/>
                </a:cxn>
                <a:cxn ang="0">
                  <a:pos x="9" y="431"/>
                </a:cxn>
                <a:cxn ang="0">
                  <a:pos x="7" y="423"/>
                </a:cxn>
                <a:cxn ang="0">
                  <a:pos x="5" y="415"/>
                </a:cxn>
                <a:cxn ang="0">
                  <a:pos x="3" y="407"/>
                </a:cxn>
                <a:cxn ang="0">
                  <a:pos x="1" y="398"/>
                </a:cxn>
                <a:cxn ang="0">
                  <a:pos x="0" y="390"/>
                </a:cxn>
                <a:cxn ang="0">
                  <a:pos x="1" y="360"/>
                </a:cxn>
                <a:cxn ang="0">
                  <a:pos x="6" y="321"/>
                </a:cxn>
                <a:cxn ang="0">
                  <a:pos x="15" y="283"/>
                </a:cxn>
                <a:cxn ang="0">
                  <a:pos x="26" y="246"/>
                </a:cxn>
                <a:cxn ang="0">
                  <a:pos x="40" y="210"/>
                </a:cxn>
                <a:cxn ang="0">
                  <a:pos x="56" y="176"/>
                </a:cxn>
                <a:cxn ang="0">
                  <a:pos x="75" y="143"/>
                </a:cxn>
                <a:cxn ang="0">
                  <a:pos x="97" y="111"/>
                </a:cxn>
                <a:cxn ang="0">
                  <a:pos x="121" y="82"/>
                </a:cxn>
                <a:cxn ang="0">
                  <a:pos x="147" y="55"/>
                </a:cxn>
                <a:cxn ang="0">
                  <a:pos x="176" y="30"/>
                </a:cxn>
              </a:cxnLst>
              <a:rect l="0" t="0" r="r" b="b"/>
              <a:pathLst>
                <a:path w="265" h="475">
                  <a:moveTo>
                    <a:pt x="176" y="30"/>
                  </a:moveTo>
                  <a:lnTo>
                    <a:pt x="179" y="29"/>
                  </a:lnTo>
                  <a:lnTo>
                    <a:pt x="181" y="27"/>
                  </a:lnTo>
                  <a:lnTo>
                    <a:pt x="184" y="26"/>
                  </a:lnTo>
                  <a:lnTo>
                    <a:pt x="186" y="25"/>
                  </a:lnTo>
                  <a:lnTo>
                    <a:pt x="189" y="24"/>
                  </a:lnTo>
                  <a:lnTo>
                    <a:pt x="192" y="22"/>
                  </a:lnTo>
                  <a:lnTo>
                    <a:pt x="194" y="21"/>
                  </a:lnTo>
                  <a:lnTo>
                    <a:pt x="197" y="20"/>
                  </a:lnTo>
                  <a:lnTo>
                    <a:pt x="199" y="19"/>
                  </a:lnTo>
                  <a:lnTo>
                    <a:pt x="202" y="18"/>
                  </a:lnTo>
                  <a:lnTo>
                    <a:pt x="205" y="17"/>
                  </a:lnTo>
                  <a:lnTo>
                    <a:pt x="207" y="16"/>
                  </a:lnTo>
                  <a:lnTo>
                    <a:pt x="210" y="15"/>
                  </a:lnTo>
                  <a:lnTo>
                    <a:pt x="213" y="13"/>
                  </a:lnTo>
                  <a:lnTo>
                    <a:pt x="216" y="13"/>
                  </a:lnTo>
                  <a:lnTo>
                    <a:pt x="218" y="11"/>
                  </a:lnTo>
                  <a:lnTo>
                    <a:pt x="221" y="11"/>
                  </a:lnTo>
                  <a:lnTo>
                    <a:pt x="224" y="10"/>
                  </a:lnTo>
                  <a:lnTo>
                    <a:pt x="227" y="9"/>
                  </a:lnTo>
                  <a:lnTo>
                    <a:pt x="229" y="8"/>
                  </a:lnTo>
                  <a:lnTo>
                    <a:pt x="232" y="7"/>
                  </a:lnTo>
                  <a:lnTo>
                    <a:pt x="235" y="6"/>
                  </a:lnTo>
                  <a:lnTo>
                    <a:pt x="238" y="6"/>
                  </a:lnTo>
                  <a:lnTo>
                    <a:pt x="241" y="5"/>
                  </a:lnTo>
                  <a:lnTo>
                    <a:pt x="243" y="4"/>
                  </a:lnTo>
                  <a:lnTo>
                    <a:pt x="246" y="3"/>
                  </a:lnTo>
                  <a:lnTo>
                    <a:pt x="249" y="3"/>
                  </a:lnTo>
                  <a:lnTo>
                    <a:pt x="252" y="2"/>
                  </a:lnTo>
                  <a:lnTo>
                    <a:pt x="255" y="1"/>
                  </a:lnTo>
                  <a:lnTo>
                    <a:pt x="258" y="1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48" y="8"/>
                  </a:lnTo>
                  <a:lnTo>
                    <a:pt x="233" y="16"/>
                  </a:lnTo>
                  <a:lnTo>
                    <a:pt x="218" y="26"/>
                  </a:lnTo>
                  <a:lnTo>
                    <a:pt x="204" y="35"/>
                  </a:lnTo>
                  <a:lnTo>
                    <a:pt x="190" y="46"/>
                  </a:lnTo>
                  <a:lnTo>
                    <a:pt x="177" y="57"/>
                  </a:lnTo>
                  <a:lnTo>
                    <a:pt x="164" y="68"/>
                  </a:lnTo>
                  <a:lnTo>
                    <a:pt x="152" y="80"/>
                  </a:lnTo>
                  <a:lnTo>
                    <a:pt x="140" y="93"/>
                  </a:lnTo>
                  <a:lnTo>
                    <a:pt x="129" y="106"/>
                  </a:lnTo>
                  <a:lnTo>
                    <a:pt x="118" y="119"/>
                  </a:lnTo>
                  <a:lnTo>
                    <a:pt x="107" y="133"/>
                  </a:lnTo>
                  <a:lnTo>
                    <a:pt x="98" y="147"/>
                  </a:lnTo>
                  <a:lnTo>
                    <a:pt x="88" y="162"/>
                  </a:lnTo>
                  <a:lnTo>
                    <a:pt x="80" y="177"/>
                  </a:lnTo>
                  <a:lnTo>
                    <a:pt x="72" y="193"/>
                  </a:lnTo>
                  <a:lnTo>
                    <a:pt x="64" y="208"/>
                  </a:lnTo>
                  <a:lnTo>
                    <a:pt x="57" y="224"/>
                  </a:lnTo>
                  <a:lnTo>
                    <a:pt x="51" y="241"/>
                  </a:lnTo>
                  <a:lnTo>
                    <a:pt x="44" y="258"/>
                  </a:lnTo>
                  <a:lnTo>
                    <a:pt x="39" y="275"/>
                  </a:lnTo>
                  <a:lnTo>
                    <a:pt x="35" y="292"/>
                  </a:lnTo>
                  <a:lnTo>
                    <a:pt x="31" y="309"/>
                  </a:lnTo>
                  <a:lnTo>
                    <a:pt x="27" y="327"/>
                  </a:lnTo>
                  <a:lnTo>
                    <a:pt x="25" y="345"/>
                  </a:lnTo>
                  <a:lnTo>
                    <a:pt x="23" y="363"/>
                  </a:lnTo>
                  <a:lnTo>
                    <a:pt x="21" y="381"/>
                  </a:lnTo>
                  <a:lnTo>
                    <a:pt x="20" y="399"/>
                  </a:lnTo>
                  <a:lnTo>
                    <a:pt x="20" y="418"/>
                  </a:lnTo>
                  <a:lnTo>
                    <a:pt x="21" y="436"/>
                  </a:lnTo>
                  <a:lnTo>
                    <a:pt x="22" y="455"/>
                  </a:lnTo>
                  <a:lnTo>
                    <a:pt x="25" y="474"/>
                  </a:lnTo>
                  <a:lnTo>
                    <a:pt x="24" y="471"/>
                  </a:lnTo>
                  <a:lnTo>
                    <a:pt x="22" y="468"/>
                  </a:lnTo>
                  <a:lnTo>
                    <a:pt x="21" y="466"/>
                  </a:lnTo>
                  <a:lnTo>
                    <a:pt x="20" y="463"/>
                  </a:lnTo>
                  <a:lnTo>
                    <a:pt x="19" y="461"/>
                  </a:lnTo>
                  <a:lnTo>
                    <a:pt x="18" y="458"/>
                  </a:lnTo>
                  <a:lnTo>
                    <a:pt x="17" y="455"/>
                  </a:lnTo>
                  <a:lnTo>
                    <a:pt x="16" y="453"/>
                  </a:lnTo>
                  <a:lnTo>
                    <a:pt x="15" y="450"/>
                  </a:lnTo>
                  <a:lnTo>
                    <a:pt x="14" y="447"/>
                  </a:lnTo>
                  <a:lnTo>
                    <a:pt x="14" y="445"/>
                  </a:lnTo>
                  <a:lnTo>
                    <a:pt x="13" y="442"/>
                  </a:lnTo>
                  <a:lnTo>
                    <a:pt x="12" y="439"/>
                  </a:lnTo>
                  <a:lnTo>
                    <a:pt x="11" y="437"/>
                  </a:lnTo>
                  <a:lnTo>
                    <a:pt x="10" y="434"/>
                  </a:lnTo>
                  <a:lnTo>
                    <a:pt x="9" y="431"/>
                  </a:lnTo>
                  <a:lnTo>
                    <a:pt x="9" y="429"/>
                  </a:lnTo>
                  <a:lnTo>
                    <a:pt x="8" y="426"/>
                  </a:lnTo>
                  <a:lnTo>
                    <a:pt x="7" y="423"/>
                  </a:lnTo>
                  <a:lnTo>
                    <a:pt x="6" y="420"/>
                  </a:lnTo>
                  <a:lnTo>
                    <a:pt x="6" y="418"/>
                  </a:lnTo>
                  <a:lnTo>
                    <a:pt x="5" y="415"/>
                  </a:lnTo>
                  <a:lnTo>
                    <a:pt x="4" y="412"/>
                  </a:lnTo>
                  <a:lnTo>
                    <a:pt x="4" y="409"/>
                  </a:lnTo>
                  <a:lnTo>
                    <a:pt x="3" y="407"/>
                  </a:lnTo>
                  <a:lnTo>
                    <a:pt x="3" y="404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1" y="395"/>
                  </a:lnTo>
                  <a:lnTo>
                    <a:pt x="0" y="392"/>
                  </a:lnTo>
                  <a:lnTo>
                    <a:pt x="0" y="390"/>
                  </a:lnTo>
                  <a:lnTo>
                    <a:pt x="0" y="387"/>
                  </a:lnTo>
                  <a:lnTo>
                    <a:pt x="0" y="374"/>
                  </a:lnTo>
                  <a:lnTo>
                    <a:pt x="1" y="360"/>
                  </a:lnTo>
                  <a:lnTo>
                    <a:pt x="3" y="347"/>
                  </a:lnTo>
                  <a:lnTo>
                    <a:pt x="4" y="335"/>
                  </a:lnTo>
                  <a:lnTo>
                    <a:pt x="6" y="321"/>
                  </a:lnTo>
                  <a:lnTo>
                    <a:pt x="9" y="309"/>
                  </a:lnTo>
                  <a:lnTo>
                    <a:pt x="12" y="296"/>
                  </a:lnTo>
                  <a:lnTo>
                    <a:pt x="15" y="283"/>
                  </a:lnTo>
                  <a:lnTo>
                    <a:pt x="18" y="271"/>
                  </a:lnTo>
                  <a:lnTo>
                    <a:pt x="22" y="259"/>
                  </a:lnTo>
                  <a:lnTo>
                    <a:pt x="26" y="246"/>
                  </a:lnTo>
                  <a:lnTo>
                    <a:pt x="30" y="234"/>
                  </a:lnTo>
                  <a:lnTo>
                    <a:pt x="35" y="222"/>
                  </a:lnTo>
                  <a:lnTo>
                    <a:pt x="40" y="210"/>
                  </a:lnTo>
                  <a:lnTo>
                    <a:pt x="45" y="199"/>
                  </a:lnTo>
                  <a:lnTo>
                    <a:pt x="50" y="187"/>
                  </a:lnTo>
                  <a:lnTo>
                    <a:pt x="56" y="176"/>
                  </a:lnTo>
                  <a:lnTo>
                    <a:pt x="62" y="165"/>
                  </a:lnTo>
                  <a:lnTo>
                    <a:pt x="68" y="154"/>
                  </a:lnTo>
                  <a:lnTo>
                    <a:pt x="75" y="143"/>
                  </a:lnTo>
                  <a:lnTo>
                    <a:pt x="82" y="132"/>
                  </a:lnTo>
                  <a:lnTo>
                    <a:pt x="89" y="122"/>
                  </a:lnTo>
                  <a:lnTo>
                    <a:pt x="97" y="111"/>
                  </a:lnTo>
                  <a:lnTo>
                    <a:pt x="105" y="101"/>
                  </a:lnTo>
                  <a:lnTo>
                    <a:pt x="113" y="92"/>
                  </a:lnTo>
                  <a:lnTo>
                    <a:pt x="121" y="82"/>
                  </a:lnTo>
                  <a:lnTo>
                    <a:pt x="129" y="73"/>
                  </a:lnTo>
                  <a:lnTo>
                    <a:pt x="138" y="64"/>
                  </a:lnTo>
                  <a:lnTo>
                    <a:pt x="147" y="55"/>
                  </a:lnTo>
                  <a:lnTo>
                    <a:pt x="156" y="46"/>
                  </a:lnTo>
                  <a:lnTo>
                    <a:pt x="166" y="38"/>
                  </a:lnTo>
                  <a:lnTo>
                    <a:pt x="176" y="30"/>
                  </a:lnTo>
                </a:path>
              </a:pathLst>
            </a:custGeom>
            <a:solidFill>
              <a:srgbClr val="34B35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66" name="Freeform 6"/>
            <p:cNvSpPr>
              <a:spLocks/>
            </p:cNvSpPr>
            <p:nvPr/>
          </p:nvSpPr>
          <p:spPr bwMode="auto">
            <a:xfrm>
              <a:off x="925" y="940"/>
              <a:ext cx="318" cy="542"/>
            </a:xfrm>
            <a:custGeom>
              <a:avLst/>
              <a:gdLst/>
              <a:ahLst/>
              <a:cxnLst>
                <a:cxn ang="0">
                  <a:pos x="250" y="4"/>
                </a:cxn>
                <a:cxn ang="0">
                  <a:pos x="260" y="2"/>
                </a:cxn>
                <a:cxn ang="0">
                  <a:pos x="271" y="1"/>
                </a:cxn>
                <a:cxn ang="0">
                  <a:pos x="282" y="0"/>
                </a:cxn>
                <a:cxn ang="0">
                  <a:pos x="293" y="0"/>
                </a:cxn>
                <a:cxn ang="0">
                  <a:pos x="302" y="0"/>
                </a:cxn>
                <a:cxn ang="0">
                  <a:pos x="308" y="0"/>
                </a:cxn>
                <a:cxn ang="0">
                  <a:pos x="315" y="0"/>
                </a:cxn>
                <a:cxn ang="0">
                  <a:pos x="297" y="6"/>
                </a:cxn>
                <a:cxn ang="0">
                  <a:pos x="270" y="17"/>
                </a:cxn>
                <a:cxn ang="0">
                  <a:pos x="242" y="30"/>
                </a:cxn>
                <a:cxn ang="0">
                  <a:pos x="216" y="45"/>
                </a:cxn>
                <a:cxn ang="0">
                  <a:pos x="191" y="63"/>
                </a:cxn>
                <a:cxn ang="0">
                  <a:pos x="168" y="82"/>
                </a:cxn>
                <a:cxn ang="0">
                  <a:pos x="145" y="103"/>
                </a:cxn>
                <a:cxn ang="0">
                  <a:pos x="124" y="126"/>
                </a:cxn>
                <a:cxn ang="0">
                  <a:pos x="105" y="151"/>
                </a:cxn>
                <a:cxn ang="0">
                  <a:pos x="87" y="177"/>
                </a:cxn>
                <a:cxn ang="0">
                  <a:pos x="72" y="205"/>
                </a:cxn>
                <a:cxn ang="0">
                  <a:pos x="58" y="234"/>
                </a:cxn>
                <a:cxn ang="0">
                  <a:pos x="46" y="264"/>
                </a:cxn>
                <a:cxn ang="0">
                  <a:pos x="37" y="294"/>
                </a:cxn>
                <a:cxn ang="0">
                  <a:pos x="29" y="326"/>
                </a:cxn>
                <a:cxn ang="0">
                  <a:pos x="24" y="357"/>
                </a:cxn>
                <a:cxn ang="0">
                  <a:pos x="22" y="389"/>
                </a:cxn>
                <a:cxn ang="0">
                  <a:pos x="21" y="422"/>
                </a:cxn>
                <a:cxn ang="0">
                  <a:pos x="23" y="454"/>
                </a:cxn>
                <a:cxn ang="0">
                  <a:pos x="27" y="487"/>
                </a:cxn>
                <a:cxn ang="0">
                  <a:pos x="33" y="519"/>
                </a:cxn>
                <a:cxn ang="0">
                  <a:pos x="36" y="537"/>
                </a:cxn>
                <a:cxn ang="0">
                  <a:pos x="29" y="526"/>
                </a:cxn>
                <a:cxn ang="0">
                  <a:pos x="22" y="515"/>
                </a:cxn>
                <a:cxn ang="0">
                  <a:pos x="15" y="503"/>
                </a:cxn>
                <a:cxn ang="0">
                  <a:pos x="9" y="491"/>
                </a:cxn>
                <a:cxn ang="0">
                  <a:pos x="4" y="479"/>
                </a:cxn>
                <a:cxn ang="0">
                  <a:pos x="0" y="424"/>
                </a:cxn>
                <a:cxn ang="0">
                  <a:pos x="2" y="368"/>
                </a:cxn>
                <a:cxn ang="0">
                  <a:pos x="10" y="315"/>
                </a:cxn>
                <a:cxn ang="0">
                  <a:pos x="24" y="263"/>
                </a:cxn>
                <a:cxn ang="0">
                  <a:pos x="43" y="214"/>
                </a:cxn>
                <a:cxn ang="0">
                  <a:pos x="68" y="168"/>
                </a:cxn>
                <a:cxn ang="0">
                  <a:pos x="97" y="125"/>
                </a:cxn>
                <a:cxn ang="0">
                  <a:pos x="131" y="86"/>
                </a:cxn>
                <a:cxn ang="0">
                  <a:pos x="170" y="51"/>
                </a:cxn>
                <a:cxn ang="0">
                  <a:pos x="212" y="22"/>
                </a:cxn>
              </a:cxnLst>
              <a:rect l="0" t="0" r="r" b="b"/>
              <a:pathLst>
                <a:path w="318" h="542">
                  <a:moveTo>
                    <a:pt x="243" y="5"/>
                  </a:moveTo>
                  <a:lnTo>
                    <a:pt x="246" y="4"/>
                  </a:lnTo>
                  <a:lnTo>
                    <a:pt x="250" y="4"/>
                  </a:lnTo>
                  <a:lnTo>
                    <a:pt x="253" y="3"/>
                  </a:lnTo>
                  <a:lnTo>
                    <a:pt x="257" y="3"/>
                  </a:lnTo>
                  <a:lnTo>
                    <a:pt x="260" y="2"/>
                  </a:lnTo>
                  <a:lnTo>
                    <a:pt x="264" y="2"/>
                  </a:lnTo>
                  <a:lnTo>
                    <a:pt x="268" y="1"/>
                  </a:lnTo>
                  <a:lnTo>
                    <a:pt x="271" y="1"/>
                  </a:lnTo>
                  <a:lnTo>
                    <a:pt x="275" y="1"/>
                  </a:lnTo>
                  <a:lnTo>
                    <a:pt x="278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89" y="0"/>
                  </a:lnTo>
                  <a:lnTo>
                    <a:pt x="293" y="0"/>
                  </a:lnTo>
                  <a:lnTo>
                    <a:pt x="297" y="0"/>
                  </a:lnTo>
                  <a:lnTo>
                    <a:pt x="300" y="0"/>
                  </a:lnTo>
                  <a:lnTo>
                    <a:pt x="302" y="0"/>
                  </a:lnTo>
                  <a:lnTo>
                    <a:pt x="304" y="0"/>
                  </a:lnTo>
                  <a:lnTo>
                    <a:pt x="307" y="0"/>
                  </a:lnTo>
                  <a:lnTo>
                    <a:pt x="308" y="0"/>
                  </a:lnTo>
                  <a:lnTo>
                    <a:pt x="310" y="0"/>
                  </a:lnTo>
                  <a:lnTo>
                    <a:pt x="313" y="0"/>
                  </a:lnTo>
                  <a:lnTo>
                    <a:pt x="315" y="0"/>
                  </a:lnTo>
                  <a:lnTo>
                    <a:pt x="317" y="0"/>
                  </a:lnTo>
                  <a:lnTo>
                    <a:pt x="307" y="3"/>
                  </a:lnTo>
                  <a:lnTo>
                    <a:pt x="297" y="6"/>
                  </a:lnTo>
                  <a:lnTo>
                    <a:pt x="288" y="9"/>
                  </a:lnTo>
                  <a:lnTo>
                    <a:pt x="279" y="13"/>
                  </a:lnTo>
                  <a:lnTo>
                    <a:pt x="270" y="17"/>
                  </a:lnTo>
                  <a:lnTo>
                    <a:pt x="260" y="21"/>
                  </a:lnTo>
                  <a:lnTo>
                    <a:pt x="251" y="26"/>
                  </a:lnTo>
                  <a:lnTo>
                    <a:pt x="242" y="30"/>
                  </a:lnTo>
                  <a:lnTo>
                    <a:pt x="234" y="35"/>
                  </a:lnTo>
                  <a:lnTo>
                    <a:pt x="225" y="40"/>
                  </a:lnTo>
                  <a:lnTo>
                    <a:pt x="216" y="45"/>
                  </a:lnTo>
                  <a:lnTo>
                    <a:pt x="208" y="51"/>
                  </a:lnTo>
                  <a:lnTo>
                    <a:pt x="200" y="57"/>
                  </a:lnTo>
                  <a:lnTo>
                    <a:pt x="191" y="63"/>
                  </a:lnTo>
                  <a:lnTo>
                    <a:pt x="183" y="69"/>
                  </a:lnTo>
                  <a:lnTo>
                    <a:pt x="176" y="75"/>
                  </a:lnTo>
                  <a:lnTo>
                    <a:pt x="168" y="82"/>
                  </a:lnTo>
                  <a:lnTo>
                    <a:pt x="160" y="89"/>
                  </a:lnTo>
                  <a:lnTo>
                    <a:pt x="153" y="96"/>
                  </a:lnTo>
                  <a:lnTo>
                    <a:pt x="145" y="103"/>
                  </a:lnTo>
                  <a:lnTo>
                    <a:pt x="138" y="111"/>
                  </a:lnTo>
                  <a:lnTo>
                    <a:pt x="131" y="118"/>
                  </a:lnTo>
                  <a:lnTo>
                    <a:pt x="124" y="126"/>
                  </a:lnTo>
                  <a:lnTo>
                    <a:pt x="118" y="134"/>
                  </a:lnTo>
                  <a:lnTo>
                    <a:pt x="111" y="142"/>
                  </a:lnTo>
                  <a:lnTo>
                    <a:pt x="105" y="151"/>
                  </a:lnTo>
                  <a:lnTo>
                    <a:pt x="99" y="159"/>
                  </a:lnTo>
                  <a:lnTo>
                    <a:pt x="93" y="168"/>
                  </a:lnTo>
                  <a:lnTo>
                    <a:pt x="87" y="177"/>
                  </a:lnTo>
                  <a:lnTo>
                    <a:pt x="82" y="186"/>
                  </a:lnTo>
                  <a:lnTo>
                    <a:pt x="77" y="195"/>
                  </a:lnTo>
                  <a:lnTo>
                    <a:pt x="72" y="205"/>
                  </a:lnTo>
                  <a:lnTo>
                    <a:pt x="67" y="215"/>
                  </a:lnTo>
                  <a:lnTo>
                    <a:pt x="62" y="224"/>
                  </a:lnTo>
                  <a:lnTo>
                    <a:pt x="58" y="234"/>
                  </a:lnTo>
                  <a:lnTo>
                    <a:pt x="54" y="244"/>
                  </a:lnTo>
                  <a:lnTo>
                    <a:pt x="50" y="254"/>
                  </a:lnTo>
                  <a:lnTo>
                    <a:pt x="46" y="264"/>
                  </a:lnTo>
                  <a:lnTo>
                    <a:pt x="43" y="274"/>
                  </a:lnTo>
                  <a:lnTo>
                    <a:pt x="40" y="284"/>
                  </a:lnTo>
                  <a:lnTo>
                    <a:pt x="37" y="294"/>
                  </a:lnTo>
                  <a:lnTo>
                    <a:pt x="34" y="305"/>
                  </a:lnTo>
                  <a:lnTo>
                    <a:pt x="32" y="315"/>
                  </a:lnTo>
                  <a:lnTo>
                    <a:pt x="29" y="326"/>
                  </a:lnTo>
                  <a:lnTo>
                    <a:pt x="27" y="336"/>
                  </a:lnTo>
                  <a:lnTo>
                    <a:pt x="26" y="347"/>
                  </a:lnTo>
                  <a:lnTo>
                    <a:pt x="24" y="357"/>
                  </a:lnTo>
                  <a:lnTo>
                    <a:pt x="23" y="368"/>
                  </a:lnTo>
                  <a:lnTo>
                    <a:pt x="22" y="379"/>
                  </a:lnTo>
                  <a:lnTo>
                    <a:pt x="22" y="389"/>
                  </a:lnTo>
                  <a:lnTo>
                    <a:pt x="21" y="400"/>
                  </a:lnTo>
                  <a:lnTo>
                    <a:pt x="21" y="411"/>
                  </a:lnTo>
                  <a:lnTo>
                    <a:pt x="21" y="422"/>
                  </a:lnTo>
                  <a:lnTo>
                    <a:pt x="21" y="432"/>
                  </a:lnTo>
                  <a:lnTo>
                    <a:pt x="22" y="443"/>
                  </a:lnTo>
                  <a:lnTo>
                    <a:pt x="23" y="454"/>
                  </a:lnTo>
                  <a:lnTo>
                    <a:pt x="24" y="465"/>
                  </a:lnTo>
                  <a:lnTo>
                    <a:pt x="25" y="476"/>
                  </a:lnTo>
                  <a:lnTo>
                    <a:pt x="27" y="487"/>
                  </a:lnTo>
                  <a:lnTo>
                    <a:pt x="28" y="498"/>
                  </a:lnTo>
                  <a:lnTo>
                    <a:pt x="31" y="508"/>
                  </a:lnTo>
                  <a:lnTo>
                    <a:pt x="33" y="519"/>
                  </a:lnTo>
                  <a:lnTo>
                    <a:pt x="36" y="530"/>
                  </a:lnTo>
                  <a:lnTo>
                    <a:pt x="38" y="541"/>
                  </a:lnTo>
                  <a:lnTo>
                    <a:pt x="36" y="537"/>
                  </a:lnTo>
                  <a:lnTo>
                    <a:pt x="33" y="533"/>
                  </a:lnTo>
                  <a:lnTo>
                    <a:pt x="31" y="530"/>
                  </a:lnTo>
                  <a:lnTo>
                    <a:pt x="29" y="526"/>
                  </a:lnTo>
                  <a:lnTo>
                    <a:pt x="26" y="522"/>
                  </a:lnTo>
                  <a:lnTo>
                    <a:pt x="24" y="519"/>
                  </a:lnTo>
                  <a:lnTo>
                    <a:pt x="22" y="515"/>
                  </a:lnTo>
                  <a:lnTo>
                    <a:pt x="20" y="511"/>
                  </a:lnTo>
                  <a:lnTo>
                    <a:pt x="17" y="507"/>
                  </a:lnTo>
                  <a:lnTo>
                    <a:pt x="15" y="503"/>
                  </a:lnTo>
                  <a:lnTo>
                    <a:pt x="13" y="499"/>
                  </a:lnTo>
                  <a:lnTo>
                    <a:pt x="11" y="495"/>
                  </a:lnTo>
                  <a:lnTo>
                    <a:pt x="9" y="491"/>
                  </a:lnTo>
                  <a:lnTo>
                    <a:pt x="8" y="487"/>
                  </a:lnTo>
                  <a:lnTo>
                    <a:pt x="6" y="483"/>
                  </a:lnTo>
                  <a:lnTo>
                    <a:pt x="4" y="479"/>
                  </a:lnTo>
                  <a:lnTo>
                    <a:pt x="2" y="461"/>
                  </a:lnTo>
                  <a:lnTo>
                    <a:pt x="0" y="442"/>
                  </a:lnTo>
                  <a:lnTo>
                    <a:pt x="0" y="424"/>
                  </a:lnTo>
                  <a:lnTo>
                    <a:pt x="0" y="405"/>
                  </a:lnTo>
                  <a:lnTo>
                    <a:pt x="0" y="387"/>
                  </a:lnTo>
                  <a:lnTo>
                    <a:pt x="2" y="368"/>
                  </a:lnTo>
                  <a:lnTo>
                    <a:pt x="4" y="350"/>
                  </a:lnTo>
                  <a:lnTo>
                    <a:pt x="7" y="332"/>
                  </a:lnTo>
                  <a:lnTo>
                    <a:pt x="10" y="315"/>
                  </a:lnTo>
                  <a:lnTo>
                    <a:pt x="14" y="297"/>
                  </a:lnTo>
                  <a:lnTo>
                    <a:pt x="19" y="280"/>
                  </a:lnTo>
                  <a:lnTo>
                    <a:pt x="24" y="263"/>
                  </a:lnTo>
                  <a:lnTo>
                    <a:pt x="30" y="247"/>
                  </a:lnTo>
                  <a:lnTo>
                    <a:pt x="36" y="230"/>
                  </a:lnTo>
                  <a:lnTo>
                    <a:pt x="43" y="214"/>
                  </a:lnTo>
                  <a:lnTo>
                    <a:pt x="51" y="198"/>
                  </a:lnTo>
                  <a:lnTo>
                    <a:pt x="59" y="183"/>
                  </a:lnTo>
                  <a:lnTo>
                    <a:pt x="68" y="168"/>
                  </a:lnTo>
                  <a:lnTo>
                    <a:pt x="77" y="153"/>
                  </a:lnTo>
                  <a:lnTo>
                    <a:pt x="87" y="139"/>
                  </a:lnTo>
                  <a:lnTo>
                    <a:pt x="97" y="125"/>
                  </a:lnTo>
                  <a:lnTo>
                    <a:pt x="108" y="111"/>
                  </a:lnTo>
                  <a:lnTo>
                    <a:pt x="119" y="98"/>
                  </a:lnTo>
                  <a:lnTo>
                    <a:pt x="131" y="86"/>
                  </a:lnTo>
                  <a:lnTo>
                    <a:pt x="144" y="74"/>
                  </a:lnTo>
                  <a:lnTo>
                    <a:pt x="156" y="62"/>
                  </a:lnTo>
                  <a:lnTo>
                    <a:pt x="170" y="51"/>
                  </a:lnTo>
                  <a:lnTo>
                    <a:pt x="183" y="41"/>
                  </a:lnTo>
                  <a:lnTo>
                    <a:pt x="198" y="31"/>
                  </a:lnTo>
                  <a:lnTo>
                    <a:pt x="212" y="22"/>
                  </a:lnTo>
                  <a:lnTo>
                    <a:pt x="227" y="13"/>
                  </a:lnTo>
                  <a:lnTo>
                    <a:pt x="243" y="5"/>
                  </a:lnTo>
                </a:path>
              </a:pathLst>
            </a:custGeom>
            <a:solidFill>
              <a:srgbClr val="3CB7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67" name="Freeform 7"/>
            <p:cNvSpPr>
              <a:spLocks/>
            </p:cNvSpPr>
            <p:nvPr/>
          </p:nvSpPr>
          <p:spPr bwMode="auto">
            <a:xfrm>
              <a:off x="946" y="940"/>
              <a:ext cx="360" cy="588"/>
            </a:xfrm>
            <a:custGeom>
              <a:avLst/>
              <a:gdLst/>
              <a:ahLst/>
              <a:cxnLst>
                <a:cxn ang="0">
                  <a:pos x="303" y="0"/>
                </a:cxn>
                <a:cxn ang="0">
                  <a:pos x="315" y="1"/>
                </a:cxn>
                <a:cxn ang="0">
                  <a:pos x="327" y="3"/>
                </a:cxn>
                <a:cxn ang="0">
                  <a:pos x="339" y="5"/>
                </a:cxn>
                <a:cxn ang="0">
                  <a:pos x="351" y="7"/>
                </a:cxn>
                <a:cxn ang="0">
                  <a:pos x="347" y="11"/>
                </a:cxn>
                <a:cxn ang="0">
                  <a:pos x="314" y="18"/>
                </a:cxn>
                <a:cxn ang="0">
                  <a:pos x="282" y="28"/>
                </a:cxn>
                <a:cxn ang="0">
                  <a:pos x="250" y="40"/>
                </a:cxn>
                <a:cxn ang="0">
                  <a:pos x="220" y="56"/>
                </a:cxn>
                <a:cxn ang="0">
                  <a:pos x="192" y="74"/>
                </a:cxn>
                <a:cxn ang="0">
                  <a:pos x="165" y="95"/>
                </a:cxn>
                <a:cxn ang="0">
                  <a:pos x="139" y="119"/>
                </a:cxn>
                <a:cxn ang="0">
                  <a:pos x="116" y="144"/>
                </a:cxn>
                <a:cxn ang="0">
                  <a:pos x="94" y="173"/>
                </a:cxn>
                <a:cxn ang="0">
                  <a:pos x="76" y="203"/>
                </a:cxn>
                <a:cxn ang="0">
                  <a:pos x="59" y="235"/>
                </a:cxn>
                <a:cxn ang="0">
                  <a:pos x="46" y="269"/>
                </a:cxn>
                <a:cxn ang="0">
                  <a:pos x="35" y="303"/>
                </a:cxn>
                <a:cxn ang="0">
                  <a:pos x="27" y="338"/>
                </a:cxn>
                <a:cxn ang="0">
                  <a:pos x="22" y="373"/>
                </a:cxn>
                <a:cxn ang="0">
                  <a:pos x="21" y="409"/>
                </a:cxn>
                <a:cxn ang="0">
                  <a:pos x="22" y="445"/>
                </a:cxn>
                <a:cxn ang="0">
                  <a:pos x="26" y="481"/>
                </a:cxn>
                <a:cxn ang="0">
                  <a:pos x="33" y="517"/>
                </a:cxn>
                <a:cxn ang="0">
                  <a:pos x="44" y="552"/>
                </a:cxn>
                <a:cxn ang="0">
                  <a:pos x="57" y="587"/>
                </a:cxn>
                <a:cxn ang="0">
                  <a:pos x="49" y="578"/>
                </a:cxn>
                <a:cxn ang="0">
                  <a:pos x="41" y="570"/>
                </a:cxn>
                <a:cxn ang="0">
                  <a:pos x="33" y="561"/>
                </a:cxn>
                <a:cxn ang="0">
                  <a:pos x="26" y="552"/>
                </a:cxn>
                <a:cxn ang="0">
                  <a:pos x="19" y="543"/>
                </a:cxn>
                <a:cxn ang="0">
                  <a:pos x="12" y="519"/>
                </a:cxn>
                <a:cxn ang="0">
                  <a:pos x="5" y="486"/>
                </a:cxn>
                <a:cxn ang="0">
                  <a:pos x="1" y="454"/>
                </a:cxn>
                <a:cxn ang="0">
                  <a:pos x="0" y="421"/>
                </a:cxn>
                <a:cxn ang="0">
                  <a:pos x="0" y="389"/>
                </a:cxn>
                <a:cxn ang="0">
                  <a:pos x="3" y="357"/>
                </a:cxn>
                <a:cxn ang="0">
                  <a:pos x="8" y="325"/>
                </a:cxn>
                <a:cxn ang="0">
                  <a:pos x="15" y="294"/>
                </a:cxn>
                <a:cxn ang="0">
                  <a:pos x="25" y="263"/>
                </a:cxn>
                <a:cxn ang="0">
                  <a:pos x="36" y="233"/>
                </a:cxn>
                <a:cxn ang="0">
                  <a:pos x="50" y="204"/>
                </a:cxn>
                <a:cxn ang="0">
                  <a:pos x="66" y="177"/>
                </a:cxn>
                <a:cxn ang="0">
                  <a:pos x="84" y="151"/>
                </a:cxn>
                <a:cxn ang="0">
                  <a:pos x="103" y="126"/>
                </a:cxn>
                <a:cxn ang="0">
                  <a:pos x="124" y="103"/>
                </a:cxn>
                <a:cxn ang="0">
                  <a:pos x="146" y="82"/>
                </a:cxn>
                <a:cxn ang="0">
                  <a:pos x="170" y="62"/>
                </a:cxn>
                <a:cxn ang="0">
                  <a:pos x="195" y="45"/>
                </a:cxn>
                <a:cxn ang="0">
                  <a:pos x="221" y="30"/>
                </a:cxn>
                <a:cxn ang="0">
                  <a:pos x="248" y="17"/>
                </a:cxn>
                <a:cxn ang="0">
                  <a:pos x="276" y="6"/>
                </a:cxn>
              </a:cxnLst>
              <a:rect l="0" t="0" r="r" b="b"/>
              <a:pathLst>
                <a:path w="360" h="588">
                  <a:moveTo>
                    <a:pt x="295" y="0"/>
                  </a:move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1"/>
                  </a:lnTo>
                  <a:lnTo>
                    <a:pt x="315" y="1"/>
                  </a:lnTo>
                  <a:lnTo>
                    <a:pt x="319" y="2"/>
                  </a:lnTo>
                  <a:lnTo>
                    <a:pt x="323" y="2"/>
                  </a:lnTo>
                  <a:lnTo>
                    <a:pt x="327" y="3"/>
                  </a:lnTo>
                  <a:lnTo>
                    <a:pt x="331" y="3"/>
                  </a:lnTo>
                  <a:lnTo>
                    <a:pt x="335" y="4"/>
                  </a:lnTo>
                  <a:lnTo>
                    <a:pt x="339" y="5"/>
                  </a:lnTo>
                  <a:lnTo>
                    <a:pt x="343" y="6"/>
                  </a:lnTo>
                  <a:lnTo>
                    <a:pt x="347" y="7"/>
                  </a:lnTo>
                  <a:lnTo>
                    <a:pt x="351" y="7"/>
                  </a:lnTo>
                  <a:lnTo>
                    <a:pt x="355" y="8"/>
                  </a:lnTo>
                  <a:lnTo>
                    <a:pt x="359" y="9"/>
                  </a:lnTo>
                  <a:lnTo>
                    <a:pt x="347" y="11"/>
                  </a:lnTo>
                  <a:lnTo>
                    <a:pt x="336" y="13"/>
                  </a:lnTo>
                  <a:lnTo>
                    <a:pt x="325" y="15"/>
                  </a:lnTo>
                  <a:lnTo>
                    <a:pt x="314" y="18"/>
                  </a:lnTo>
                  <a:lnTo>
                    <a:pt x="303" y="21"/>
                  </a:lnTo>
                  <a:lnTo>
                    <a:pt x="292" y="24"/>
                  </a:lnTo>
                  <a:lnTo>
                    <a:pt x="282" y="28"/>
                  </a:lnTo>
                  <a:lnTo>
                    <a:pt x="271" y="31"/>
                  </a:lnTo>
                  <a:lnTo>
                    <a:pt x="261" y="36"/>
                  </a:lnTo>
                  <a:lnTo>
                    <a:pt x="250" y="40"/>
                  </a:lnTo>
                  <a:lnTo>
                    <a:pt x="240" y="45"/>
                  </a:lnTo>
                  <a:lnTo>
                    <a:pt x="230" y="50"/>
                  </a:lnTo>
                  <a:lnTo>
                    <a:pt x="220" y="56"/>
                  </a:lnTo>
                  <a:lnTo>
                    <a:pt x="211" y="62"/>
                  </a:lnTo>
                  <a:lnTo>
                    <a:pt x="201" y="68"/>
                  </a:lnTo>
                  <a:lnTo>
                    <a:pt x="192" y="74"/>
                  </a:lnTo>
                  <a:lnTo>
                    <a:pt x="182" y="81"/>
                  </a:lnTo>
                  <a:lnTo>
                    <a:pt x="173" y="88"/>
                  </a:lnTo>
                  <a:lnTo>
                    <a:pt x="165" y="95"/>
                  </a:lnTo>
                  <a:lnTo>
                    <a:pt x="156" y="103"/>
                  </a:lnTo>
                  <a:lnTo>
                    <a:pt x="147" y="111"/>
                  </a:lnTo>
                  <a:lnTo>
                    <a:pt x="139" y="119"/>
                  </a:lnTo>
                  <a:lnTo>
                    <a:pt x="131" y="127"/>
                  </a:lnTo>
                  <a:lnTo>
                    <a:pt x="123" y="136"/>
                  </a:lnTo>
                  <a:lnTo>
                    <a:pt x="116" y="144"/>
                  </a:lnTo>
                  <a:lnTo>
                    <a:pt x="108" y="154"/>
                  </a:lnTo>
                  <a:lnTo>
                    <a:pt x="101" y="163"/>
                  </a:lnTo>
                  <a:lnTo>
                    <a:pt x="94" y="173"/>
                  </a:lnTo>
                  <a:lnTo>
                    <a:pt x="88" y="182"/>
                  </a:lnTo>
                  <a:lnTo>
                    <a:pt x="82" y="193"/>
                  </a:lnTo>
                  <a:lnTo>
                    <a:pt x="76" y="203"/>
                  </a:lnTo>
                  <a:lnTo>
                    <a:pt x="70" y="214"/>
                  </a:lnTo>
                  <a:lnTo>
                    <a:pt x="64" y="224"/>
                  </a:lnTo>
                  <a:lnTo>
                    <a:pt x="59" y="235"/>
                  </a:lnTo>
                  <a:lnTo>
                    <a:pt x="54" y="246"/>
                  </a:lnTo>
                  <a:lnTo>
                    <a:pt x="50" y="257"/>
                  </a:lnTo>
                  <a:lnTo>
                    <a:pt x="46" y="269"/>
                  </a:lnTo>
                  <a:lnTo>
                    <a:pt x="42" y="280"/>
                  </a:lnTo>
                  <a:lnTo>
                    <a:pt x="38" y="291"/>
                  </a:lnTo>
                  <a:lnTo>
                    <a:pt x="35" y="303"/>
                  </a:lnTo>
                  <a:lnTo>
                    <a:pt x="32" y="314"/>
                  </a:lnTo>
                  <a:lnTo>
                    <a:pt x="30" y="326"/>
                  </a:lnTo>
                  <a:lnTo>
                    <a:pt x="27" y="338"/>
                  </a:lnTo>
                  <a:lnTo>
                    <a:pt x="25" y="350"/>
                  </a:lnTo>
                  <a:lnTo>
                    <a:pt x="24" y="362"/>
                  </a:lnTo>
                  <a:lnTo>
                    <a:pt x="22" y="373"/>
                  </a:lnTo>
                  <a:lnTo>
                    <a:pt x="22" y="385"/>
                  </a:lnTo>
                  <a:lnTo>
                    <a:pt x="21" y="397"/>
                  </a:lnTo>
                  <a:lnTo>
                    <a:pt x="21" y="409"/>
                  </a:lnTo>
                  <a:lnTo>
                    <a:pt x="21" y="421"/>
                  </a:lnTo>
                  <a:lnTo>
                    <a:pt x="21" y="433"/>
                  </a:lnTo>
                  <a:lnTo>
                    <a:pt x="22" y="445"/>
                  </a:lnTo>
                  <a:lnTo>
                    <a:pt x="23" y="457"/>
                  </a:lnTo>
                  <a:lnTo>
                    <a:pt x="24" y="469"/>
                  </a:lnTo>
                  <a:lnTo>
                    <a:pt x="26" y="481"/>
                  </a:lnTo>
                  <a:lnTo>
                    <a:pt x="28" y="493"/>
                  </a:lnTo>
                  <a:lnTo>
                    <a:pt x="31" y="505"/>
                  </a:lnTo>
                  <a:lnTo>
                    <a:pt x="33" y="517"/>
                  </a:lnTo>
                  <a:lnTo>
                    <a:pt x="36" y="529"/>
                  </a:lnTo>
                  <a:lnTo>
                    <a:pt x="40" y="540"/>
                  </a:lnTo>
                  <a:lnTo>
                    <a:pt x="44" y="552"/>
                  </a:lnTo>
                  <a:lnTo>
                    <a:pt x="48" y="563"/>
                  </a:lnTo>
                  <a:lnTo>
                    <a:pt x="52" y="575"/>
                  </a:lnTo>
                  <a:lnTo>
                    <a:pt x="57" y="587"/>
                  </a:lnTo>
                  <a:lnTo>
                    <a:pt x="54" y="584"/>
                  </a:lnTo>
                  <a:lnTo>
                    <a:pt x="51" y="581"/>
                  </a:lnTo>
                  <a:lnTo>
                    <a:pt x="49" y="578"/>
                  </a:lnTo>
                  <a:lnTo>
                    <a:pt x="46" y="576"/>
                  </a:lnTo>
                  <a:lnTo>
                    <a:pt x="43" y="573"/>
                  </a:lnTo>
                  <a:lnTo>
                    <a:pt x="41" y="570"/>
                  </a:lnTo>
                  <a:lnTo>
                    <a:pt x="38" y="567"/>
                  </a:lnTo>
                  <a:lnTo>
                    <a:pt x="36" y="564"/>
                  </a:lnTo>
                  <a:lnTo>
                    <a:pt x="33" y="561"/>
                  </a:lnTo>
                  <a:lnTo>
                    <a:pt x="31" y="558"/>
                  </a:lnTo>
                  <a:lnTo>
                    <a:pt x="29" y="555"/>
                  </a:lnTo>
                  <a:lnTo>
                    <a:pt x="26" y="552"/>
                  </a:lnTo>
                  <a:lnTo>
                    <a:pt x="24" y="549"/>
                  </a:lnTo>
                  <a:lnTo>
                    <a:pt x="22" y="546"/>
                  </a:lnTo>
                  <a:lnTo>
                    <a:pt x="19" y="543"/>
                  </a:lnTo>
                  <a:lnTo>
                    <a:pt x="17" y="540"/>
                  </a:lnTo>
                  <a:lnTo>
                    <a:pt x="14" y="529"/>
                  </a:lnTo>
                  <a:lnTo>
                    <a:pt x="12" y="519"/>
                  </a:lnTo>
                  <a:lnTo>
                    <a:pt x="9" y="508"/>
                  </a:lnTo>
                  <a:lnTo>
                    <a:pt x="7" y="497"/>
                  </a:lnTo>
                  <a:lnTo>
                    <a:pt x="5" y="486"/>
                  </a:lnTo>
                  <a:lnTo>
                    <a:pt x="4" y="475"/>
                  </a:lnTo>
                  <a:lnTo>
                    <a:pt x="2" y="464"/>
                  </a:lnTo>
                  <a:lnTo>
                    <a:pt x="1" y="454"/>
                  </a:lnTo>
                  <a:lnTo>
                    <a:pt x="0" y="443"/>
                  </a:lnTo>
                  <a:lnTo>
                    <a:pt x="0" y="432"/>
                  </a:lnTo>
                  <a:lnTo>
                    <a:pt x="0" y="421"/>
                  </a:lnTo>
                  <a:lnTo>
                    <a:pt x="0" y="410"/>
                  </a:lnTo>
                  <a:lnTo>
                    <a:pt x="0" y="400"/>
                  </a:lnTo>
                  <a:lnTo>
                    <a:pt x="0" y="389"/>
                  </a:lnTo>
                  <a:lnTo>
                    <a:pt x="1" y="378"/>
                  </a:lnTo>
                  <a:lnTo>
                    <a:pt x="2" y="367"/>
                  </a:lnTo>
                  <a:lnTo>
                    <a:pt x="3" y="357"/>
                  </a:lnTo>
                  <a:lnTo>
                    <a:pt x="4" y="346"/>
                  </a:lnTo>
                  <a:lnTo>
                    <a:pt x="6" y="336"/>
                  </a:lnTo>
                  <a:lnTo>
                    <a:pt x="8" y="325"/>
                  </a:lnTo>
                  <a:lnTo>
                    <a:pt x="10" y="315"/>
                  </a:lnTo>
                  <a:lnTo>
                    <a:pt x="13" y="304"/>
                  </a:lnTo>
                  <a:lnTo>
                    <a:pt x="15" y="294"/>
                  </a:lnTo>
                  <a:lnTo>
                    <a:pt x="18" y="284"/>
                  </a:lnTo>
                  <a:lnTo>
                    <a:pt x="21" y="273"/>
                  </a:lnTo>
                  <a:lnTo>
                    <a:pt x="25" y="263"/>
                  </a:lnTo>
                  <a:lnTo>
                    <a:pt x="28" y="253"/>
                  </a:lnTo>
                  <a:lnTo>
                    <a:pt x="32" y="243"/>
                  </a:lnTo>
                  <a:lnTo>
                    <a:pt x="36" y="233"/>
                  </a:lnTo>
                  <a:lnTo>
                    <a:pt x="41" y="224"/>
                  </a:lnTo>
                  <a:lnTo>
                    <a:pt x="45" y="214"/>
                  </a:lnTo>
                  <a:lnTo>
                    <a:pt x="50" y="204"/>
                  </a:lnTo>
                  <a:lnTo>
                    <a:pt x="55" y="195"/>
                  </a:lnTo>
                  <a:lnTo>
                    <a:pt x="60" y="186"/>
                  </a:lnTo>
                  <a:lnTo>
                    <a:pt x="66" y="177"/>
                  </a:lnTo>
                  <a:lnTo>
                    <a:pt x="72" y="168"/>
                  </a:lnTo>
                  <a:lnTo>
                    <a:pt x="78" y="159"/>
                  </a:lnTo>
                  <a:lnTo>
                    <a:pt x="84" y="151"/>
                  </a:lnTo>
                  <a:lnTo>
                    <a:pt x="90" y="142"/>
                  </a:lnTo>
                  <a:lnTo>
                    <a:pt x="96" y="134"/>
                  </a:lnTo>
                  <a:lnTo>
                    <a:pt x="103" y="126"/>
                  </a:lnTo>
                  <a:lnTo>
                    <a:pt x="110" y="118"/>
                  </a:lnTo>
                  <a:lnTo>
                    <a:pt x="117" y="110"/>
                  </a:lnTo>
                  <a:lnTo>
                    <a:pt x="124" y="103"/>
                  </a:lnTo>
                  <a:lnTo>
                    <a:pt x="131" y="96"/>
                  </a:lnTo>
                  <a:lnTo>
                    <a:pt x="139" y="88"/>
                  </a:lnTo>
                  <a:lnTo>
                    <a:pt x="146" y="82"/>
                  </a:lnTo>
                  <a:lnTo>
                    <a:pt x="154" y="75"/>
                  </a:lnTo>
                  <a:lnTo>
                    <a:pt x="162" y="69"/>
                  </a:lnTo>
                  <a:lnTo>
                    <a:pt x="170" y="62"/>
                  </a:lnTo>
                  <a:lnTo>
                    <a:pt x="178" y="56"/>
                  </a:lnTo>
                  <a:lnTo>
                    <a:pt x="187" y="51"/>
                  </a:lnTo>
                  <a:lnTo>
                    <a:pt x="195" y="45"/>
                  </a:lnTo>
                  <a:lnTo>
                    <a:pt x="203" y="40"/>
                  </a:lnTo>
                  <a:lnTo>
                    <a:pt x="212" y="35"/>
                  </a:lnTo>
                  <a:lnTo>
                    <a:pt x="221" y="30"/>
                  </a:lnTo>
                  <a:lnTo>
                    <a:pt x="230" y="25"/>
                  </a:lnTo>
                  <a:lnTo>
                    <a:pt x="239" y="21"/>
                  </a:lnTo>
                  <a:lnTo>
                    <a:pt x="248" y="17"/>
                  </a:lnTo>
                  <a:lnTo>
                    <a:pt x="257" y="13"/>
                  </a:lnTo>
                  <a:lnTo>
                    <a:pt x="267" y="9"/>
                  </a:lnTo>
                  <a:lnTo>
                    <a:pt x="276" y="6"/>
                  </a:lnTo>
                  <a:lnTo>
                    <a:pt x="285" y="3"/>
                  </a:lnTo>
                  <a:lnTo>
                    <a:pt x="295" y="0"/>
                  </a:lnTo>
                </a:path>
              </a:pathLst>
            </a:custGeom>
            <a:solidFill>
              <a:srgbClr val="44BB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68" name="Freeform 8"/>
            <p:cNvSpPr>
              <a:spLocks/>
            </p:cNvSpPr>
            <p:nvPr/>
          </p:nvSpPr>
          <p:spPr bwMode="auto">
            <a:xfrm>
              <a:off x="967" y="950"/>
              <a:ext cx="394" cy="613"/>
            </a:xfrm>
            <a:custGeom>
              <a:avLst/>
              <a:gdLst/>
              <a:ahLst/>
              <a:cxnLst>
                <a:cxn ang="0">
                  <a:pos x="345" y="1"/>
                </a:cxn>
                <a:cxn ang="0">
                  <a:pos x="355" y="5"/>
                </a:cxn>
                <a:cxn ang="0">
                  <a:pos x="366" y="8"/>
                </a:cxn>
                <a:cxn ang="0">
                  <a:pos x="376" y="12"/>
                </a:cxn>
                <a:cxn ang="0">
                  <a:pos x="386" y="17"/>
                </a:cxn>
                <a:cxn ang="0">
                  <a:pos x="380" y="19"/>
                </a:cxn>
                <a:cxn ang="0">
                  <a:pos x="343" y="22"/>
                </a:cxn>
                <a:cxn ang="0">
                  <a:pos x="306" y="28"/>
                </a:cxn>
                <a:cxn ang="0">
                  <a:pos x="271" y="38"/>
                </a:cxn>
                <a:cxn ang="0">
                  <a:pos x="237" y="52"/>
                </a:cxn>
                <a:cxn ang="0">
                  <a:pos x="204" y="69"/>
                </a:cxn>
                <a:cxn ang="0">
                  <a:pos x="174" y="90"/>
                </a:cxn>
                <a:cxn ang="0">
                  <a:pos x="145" y="113"/>
                </a:cxn>
                <a:cxn ang="0">
                  <a:pos x="119" y="140"/>
                </a:cxn>
                <a:cxn ang="0">
                  <a:pos x="95" y="170"/>
                </a:cxn>
                <a:cxn ang="0">
                  <a:pos x="74" y="203"/>
                </a:cxn>
                <a:cxn ang="0">
                  <a:pos x="56" y="238"/>
                </a:cxn>
                <a:cxn ang="0">
                  <a:pos x="42" y="274"/>
                </a:cxn>
                <a:cxn ang="0">
                  <a:pos x="31" y="311"/>
                </a:cxn>
                <a:cxn ang="0">
                  <a:pos x="24" y="349"/>
                </a:cxn>
                <a:cxn ang="0">
                  <a:pos x="21" y="388"/>
                </a:cxn>
                <a:cxn ang="0">
                  <a:pos x="21" y="427"/>
                </a:cxn>
                <a:cxn ang="0">
                  <a:pos x="25" y="465"/>
                </a:cxn>
                <a:cxn ang="0">
                  <a:pos x="33" y="503"/>
                </a:cxn>
                <a:cxn ang="0">
                  <a:pos x="45" y="540"/>
                </a:cxn>
                <a:cxn ang="0">
                  <a:pos x="60" y="577"/>
                </a:cxn>
                <a:cxn ang="0">
                  <a:pos x="78" y="612"/>
                </a:cxn>
                <a:cxn ang="0">
                  <a:pos x="70" y="605"/>
                </a:cxn>
                <a:cxn ang="0">
                  <a:pos x="61" y="599"/>
                </a:cxn>
                <a:cxn ang="0">
                  <a:pos x="53" y="593"/>
                </a:cxn>
                <a:cxn ang="0">
                  <a:pos x="46" y="586"/>
                </a:cxn>
                <a:cxn ang="0">
                  <a:pos x="38" y="579"/>
                </a:cxn>
                <a:cxn ang="0">
                  <a:pos x="26" y="553"/>
                </a:cxn>
                <a:cxn ang="0">
                  <a:pos x="15" y="519"/>
                </a:cxn>
                <a:cxn ang="0">
                  <a:pos x="7" y="483"/>
                </a:cxn>
                <a:cxn ang="0">
                  <a:pos x="2" y="447"/>
                </a:cxn>
                <a:cxn ang="0">
                  <a:pos x="0" y="411"/>
                </a:cxn>
                <a:cxn ang="0">
                  <a:pos x="0" y="375"/>
                </a:cxn>
                <a:cxn ang="0">
                  <a:pos x="4" y="340"/>
                </a:cxn>
                <a:cxn ang="0">
                  <a:pos x="11" y="304"/>
                </a:cxn>
                <a:cxn ang="0">
                  <a:pos x="21" y="270"/>
                </a:cxn>
                <a:cxn ang="0">
                  <a:pos x="33" y="236"/>
                </a:cxn>
                <a:cxn ang="0">
                  <a:pos x="48" y="204"/>
                </a:cxn>
                <a:cxn ang="0">
                  <a:pos x="67" y="173"/>
                </a:cxn>
                <a:cxn ang="0">
                  <a:pos x="87" y="144"/>
                </a:cxn>
                <a:cxn ang="0">
                  <a:pos x="110" y="117"/>
                </a:cxn>
                <a:cxn ang="0">
                  <a:pos x="135" y="93"/>
                </a:cxn>
                <a:cxn ang="0">
                  <a:pos x="161" y="71"/>
                </a:cxn>
                <a:cxn ang="0">
                  <a:pos x="190" y="52"/>
                </a:cxn>
                <a:cxn ang="0">
                  <a:pos x="219" y="35"/>
                </a:cxn>
                <a:cxn ang="0">
                  <a:pos x="250" y="21"/>
                </a:cxn>
                <a:cxn ang="0">
                  <a:pos x="282" y="11"/>
                </a:cxn>
                <a:cxn ang="0">
                  <a:pos x="315" y="3"/>
                </a:cxn>
              </a:cxnLst>
              <a:rect l="0" t="0" r="r" b="b"/>
              <a:pathLst>
                <a:path w="394" h="613">
                  <a:moveTo>
                    <a:pt x="338" y="0"/>
                  </a:moveTo>
                  <a:lnTo>
                    <a:pt x="341" y="0"/>
                  </a:lnTo>
                  <a:lnTo>
                    <a:pt x="345" y="1"/>
                  </a:lnTo>
                  <a:lnTo>
                    <a:pt x="348" y="3"/>
                  </a:lnTo>
                  <a:lnTo>
                    <a:pt x="352" y="3"/>
                  </a:lnTo>
                  <a:lnTo>
                    <a:pt x="355" y="5"/>
                  </a:lnTo>
                  <a:lnTo>
                    <a:pt x="359" y="6"/>
                  </a:lnTo>
                  <a:lnTo>
                    <a:pt x="362" y="7"/>
                  </a:lnTo>
                  <a:lnTo>
                    <a:pt x="366" y="8"/>
                  </a:lnTo>
                  <a:lnTo>
                    <a:pt x="369" y="10"/>
                  </a:lnTo>
                  <a:lnTo>
                    <a:pt x="373" y="11"/>
                  </a:lnTo>
                  <a:lnTo>
                    <a:pt x="376" y="12"/>
                  </a:lnTo>
                  <a:lnTo>
                    <a:pt x="379" y="14"/>
                  </a:lnTo>
                  <a:lnTo>
                    <a:pt x="383" y="15"/>
                  </a:lnTo>
                  <a:lnTo>
                    <a:pt x="386" y="17"/>
                  </a:lnTo>
                  <a:lnTo>
                    <a:pt x="389" y="18"/>
                  </a:lnTo>
                  <a:lnTo>
                    <a:pt x="393" y="20"/>
                  </a:lnTo>
                  <a:lnTo>
                    <a:pt x="380" y="19"/>
                  </a:lnTo>
                  <a:lnTo>
                    <a:pt x="367" y="20"/>
                  </a:lnTo>
                  <a:lnTo>
                    <a:pt x="355" y="20"/>
                  </a:lnTo>
                  <a:lnTo>
                    <a:pt x="343" y="22"/>
                  </a:lnTo>
                  <a:lnTo>
                    <a:pt x="331" y="23"/>
                  </a:lnTo>
                  <a:lnTo>
                    <a:pt x="318" y="25"/>
                  </a:lnTo>
                  <a:lnTo>
                    <a:pt x="306" y="28"/>
                  </a:lnTo>
                  <a:lnTo>
                    <a:pt x="294" y="31"/>
                  </a:lnTo>
                  <a:lnTo>
                    <a:pt x="283" y="34"/>
                  </a:lnTo>
                  <a:lnTo>
                    <a:pt x="271" y="38"/>
                  </a:lnTo>
                  <a:lnTo>
                    <a:pt x="259" y="42"/>
                  </a:lnTo>
                  <a:lnTo>
                    <a:pt x="248" y="47"/>
                  </a:lnTo>
                  <a:lnTo>
                    <a:pt x="237" y="52"/>
                  </a:lnTo>
                  <a:lnTo>
                    <a:pt x="226" y="57"/>
                  </a:lnTo>
                  <a:lnTo>
                    <a:pt x="215" y="63"/>
                  </a:lnTo>
                  <a:lnTo>
                    <a:pt x="204" y="69"/>
                  </a:lnTo>
                  <a:lnTo>
                    <a:pt x="194" y="76"/>
                  </a:lnTo>
                  <a:lnTo>
                    <a:pt x="184" y="82"/>
                  </a:lnTo>
                  <a:lnTo>
                    <a:pt x="174" y="90"/>
                  </a:lnTo>
                  <a:lnTo>
                    <a:pt x="164" y="97"/>
                  </a:lnTo>
                  <a:lnTo>
                    <a:pt x="154" y="105"/>
                  </a:lnTo>
                  <a:lnTo>
                    <a:pt x="145" y="113"/>
                  </a:lnTo>
                  <a:lnTo>
                    <a:pt x="136" y="122"/>
                  </a:lnTo>
                  <a:lnTo>
                    <a:pt x="127" y="131"/>
                  </a:lnTo>
                  <a:lnTo>
                    <a:pt x="119" y="140"/>
                  </a:lnTo>
                  <a:lnTo>
                    <a:pt x="110" y="150"/>
                  </a:lnTo>
                  <a:lnTo>
                    <a:pt x="102" y="160"/>
                  </a:lnTo>
                  <a:lnTo>
                    <a:pt x="95" y="170"/>
                  </a:lnTo>
                  <a:lnTo>
                    <a:pt x="88" y="181"/>
                  </a:lnTo>
                  <a:lnTo>
                    <a:pt x="80" y="192"/>
                  </a:lnTo>
                  <a:lnTo>
                    <a:pt x="74" y="203"/>
                  </a:lnTo>
                  <a:lnTo>
                    <a:pt x="67" y="214"/>
                  </a:lnTo>
                  <a:lnTo>
                    <a:pt x="61" y="226"/>
                  </a:lnTo>
                  <a:lnTo>
                    <a:pt x="56" y="238"/>
                  </a:lnTo>
                  <a:lnTo>
                    <a:pt x="51" y="250"/>
                  </a:lnTo>
                  <a:lnTo>
                    <a:pt x="46" y="262"/>
                  </a:lnTo>
                  <a:lnTo>
                    <a:pt x="42" y="274"/>
                  </a:lnTo>
                  <a:lnTo>
                    <a:pt x="38" y="286"/>
                  </a:lnTo>
                  <a:lnTo>
                    <a:pt x="34" y="299"/>
                  </a:lnTo>
                  <a:lnTo>
                    <a:pt x="31" y="311"/>
                  </a:lnTo>
                  <a:lnTo>
                    <a:pt x="28" y="324"/>
                  </a:lnTo>
                  <a:lnTo>
                    <a:pt x="26" y="337"/>
                  </a:lnTo>
                  <a:lnTo>
                    <a:pt x="24" y="349"/>
                  </a:lnTo>
                  <a:lnTo>
                    <a:pt x="23" y="362"/>
                  </a:lnTo>
                  <a:lnTo>
                    <a:pt x="21" y="375"/>
                  </a:lnTo>
                  <a:lnTo>
                    <a:pt x="21" y="388"/>
                  </a:lnTo>
                  <a:lnTo>
                    <a:pt x="21" y="401"/>
                  </a:lnTo>
                  <a:lnTo>
                    <a:pt x="21" y="414"/>
                  </a:lnTo>
                  <a:lnTo>
                    <a:pt x="21" y="427"/>
                  </a:lnTo>
                  <a:lnTo>
                    <a:pt x="22" y="440"/>
                  </a:lnTo>
                  <a:lnTo>
                    <a:pt x="24" y="452"/>
                  </a:lnTo>
                  <a:lnTo>
                    <a:pt x="25" y="465"/>
                  </a:lnTo>
                  <a:lnTo>
                    <a:pt x="27" y="478"/>
                  </a:lnTo>
                  <a:lnTo>
                    <a:pt x="30" y="491"/>
                  </a:lnTo>
                  <a:lnTo>
                    <a:pt x="33" y="503"/>
                  </a:lnTo>
                  <a:lnTo>
                    <a:pt x="37" y="516"/>
                  </a:lnTo>
                  <a:lnTo>
                    <a:pt x="40" y="528"/>
                  </a:lnTo>
                  <a:lnTo>
                    <a:pt x="45" y="540"/>
                  </a:lnTo>
                  <a:lnTo>
                    <a:pt x="49" y="553"/>
                  </a:lnTo>
                  <a:lnTo>
                    <a:pt x="54" y="565"/>
                  </a:lnTo>
                  <a:lnTo>
                    <a:pt x="60" y="577"/>
                  </a:lnTo>
                  <a:lnTo>
                    <a:pt x="65" y="588"/>
                  </a:lnTo>
                  <a:lnTo>
                    <a:pt x="72" y="600"/>
                  </a:lnTo>
                  <a:lnTo>
                    <a:pt x="78" y="612"/>
                  </a:lnTo>
                  <a:lnTo>
                    <a:pt x="75" y="609"/>
                  </a:lnTo>
                  <a:lnTo>
                    <a:pt x="73" y="608"/>
                  </a:lnTo>
                  <a:lnTo>
                    <a:pt x="70" y="605"/>
                  </a:lnTo>
                  <a:lnTo>
                    <a:pt x="67" y="603"/>
                  </a:lnTo>
                  <a:lnTo>
                    <a:pt x="64" y="601"/>
                  </a:lnTo>
                  <a:lnTo>
                    <a:pt x="61" y="599"/>
                  </a:lnTo>
                  <a:lnTo>
                    <a:pt x="59" y="597"/>
                  </a:lnTo>
                  <a:lnTo>
                    <a:pt x="56" y="595"/>
                  </a:lnTo>
                  <a:lnTo>
                    <a:pt x="53" y="593"/>
                  </a:lnTo>
                  <a:lnTo>
                    <a:pt x="51" y="590"/>
                  </a:lnTo>
                  <a:lnTo>
                    <a:pt x="48" y="588"/>
                  </a:lnTo>
                  <a:lnTo>
                    <a:pt x="46" y="586"/>
                  </a:lnTo>
                  <a:lnTo>
                    <a:pt x="43" y="584"/>
                  </a:lnTo>
                  <a:lnTo>
                    <a:pt x="40" y="581"/>
                  </a:lnTo>
                  <a:lnTo>
                    <a:pt x="38" y="579"/>
                  </a:lnTo>
                  <a:lnTo>
                    <a:pt x="35" y="577"/>
                  </a:lnTo>
                  <a:lnTo>
                    <a:pt x="31" y="565"/>
                  </a:lnTo>
                  <a:lnTo>
                    <a:pt x="26" y="553"/>
                  </a:lnTo>
                  <a:lnTo>
                    <a:pt x="22" y="542"/>
                  </a:lnTo>
                  <a:lnTo>
                    <a:pt x="19" y="530"/>
                  </a:lnTo>
                  <a:lnTo>
                    <a:pt x="15" y="519"/>
                  </a:lnTo>
                  <a:lnTo>
                    <a:pt x="12" y="507"/>
                  </a:lnTo>
                  <a:lnTo>
                    <a:pt x="9" y="495"/>
                  </a:lnTo>
                  <a:lnTo>
                    <a:pt x="7" y="483"/>
                  </a:lnTo>
                  <a:lnTo>
                    <a:pt x="5" y="471"/>
                  </a:lnTo>
                  <a:lnTo>
                    <a:pt x="3" y="459"/>
                  </a:lnTo>
                  <a:lnTo>
                    <a:pt x="2" y="447"/>
                  </a:lnTo>
                  <a:lnTo>
                    <a:pt x="1" y="435"/>
                  </a:lnTo>
                  <a:lnTo>
                    <a:pt x="0" y="423"/>
                  </a:lnTo>
                  <a:lnTo>
                    <a:pt x="0" y="411"/>
                  </a:lnTo>
                  <a:lnTo>
                    <a:pt x="0" y="399"/>
                  </a:lnTo>
                  <a:lnTo>
                    <a:pt x="0" y="387"/>
                  </a:lnTo>
                  <a:lnTo>
                    <a:pt x="0" y="375"/>
                  </a:lnTo>
                  <a:lnTo>
                    <a:pt x="1" y="363"/>
                  </a:lnTo>
                  <a:lnTo>
                    <a:pt x="2" y="352"/>
                  </a:lnTo>
                  <a:lnTo>
                    <a:pt x="4" y="340"/>
                  </a:lnTo>
                  <a:lnTo>
                    <a:pt x="6" y="328"/>
                  </a:lnTo>
                  <a:lnTo>
                    <a:pt x="8" y="316"/>
                  </a:lnTo>
                  <a:lnTo>
                    <a:pt x="11" y="304"/>
                  </a:lnTo>
                  <a:lnTo>
                    <a:pt x="14" y="293"/>
                  </a:lnTo>
                  <a:lnTo>
                    <a:pt x="17" y="281"/>
                  </a:lnTo>
                  <a:lnTo>
                    <a:pt x="21" y="270"/>
                  </a:lnTo>
                  <a:lnTo>
                    <a:pt x="24" y="259"/>
                  </a:lnTo>
                  <a:lnTo>
                    <a:pt x="28" y="247"/>
                  </a:lnTo>
                  <a:lnTo>
                    <a:pt x="33" y="236"/>
                  </a:lnTo>
                  <a:lnTo>
                    <a:pt x="38" y="225"/>
                  </a:lnTo>
                  <a:lnTo>
                    <a:pt x="43" y="214"/>
                  </a:lnTo>
                  <a:lnTo>
                    <a:pt x="48" y="204"/>
                  </a:lnTo>
                  <a:lnTo>
                    <a:pt x="54" y="193"/>
                  </a:lnTo>
                  <a:lnTo>
                    <a:pt x="60" y="183"/>
                  </a:lnTo>
                  <a:lnTo>
                    <a:pt x="67" y="173"/>
                  </a:lnTo>
                  <a:lnTo>
                    <a:pt x="73" y="163"/>
                  </a:lnTo>
                  <a:lnTo>
                    <a:pt x="80" y="153"/>
                  </a:lnTo>
                  <a:lnTo>
                    <a:pt x="87" y="144"/>
                  </a:lnTo>
                  <a:lnTo>
                    <a:pt x="95" y="135"/>
                  </a:lnTo>
                  <a:lnTo>
                    <a:pt x="102" y="126"/>
                  </a:lnTo>
                  <a:lnTo>
                    <a:pt x="110" y="117"/>
                  </a:lnTo>
                  <a:lnTo>
                    <a:pt x="118" y="109"/>
                  </a:lnTo>
                  <a:lnTo>
                    <a:pt x="126" y="101"/>
                  </a:lnTo>
                  <a:lnTo>
                    <a:pt x="135" y="93"/>
                  </a:lnTo>
                  <a:lnTo>
                    <a:pt x="143" y="85"/>
                  </a:lnTo>
                  <a:lnTo>
                    <a:pt x="152" y="78"/>
                  </a:lnTo>
                  <a:lnTo>
                    <a:pt x="161" y="71"/>
                  </a:lnTo>
                  <a:lnTo>
                    <a:pt x="171" y="64"/>
                  </a:lnTo>
                  <a:lnTo>
                    <a:pt x="180" y="58"/>
                  </a:lnTo>
                  <a:lnTo>
                    <a:pt x="190" y="52"/>
                  </a:lnTo>
                  <a:lnTo>
                    <a:pt x="199" y="46"/>
                  </a:lnTo>
                  <a:lnTo>
                    <a:pt x="209" y="40"/>
                  </a:lnTo>
                  <a:lnTo>
                    <a:pt x="219" y="35"/>
                  </a:lnTo>
                  <a:lnTo>
                    <a:pt x="229" y="30"/>
                  </a:lnTo>
                  <a:lnTo>
                    <a:pt x="240" y="26"/>
                  </a:lnTo>
                  <a:lnTo>
                    <a:pt x="250" y="21"/>
                  </a:lnTo>
                  <a:lnTo>
                    <a:pt x="261" y="18"/>
                  </a:lnTo>
                  <a:lnTo>
                    <a:pt x="271" y="14"/>
                  </a:lnTo>
                  <a:lnTo>
                    <a:pt x="282" y="11"/>
                  </a:lnTo>
                  <a:lnTo>
                    <a:pt x="293" y="8"/>
                  </a:lnTo>
                  <a:lnTo>
                    <a:pt x="304" y="5"/>
                  </a:lnTo>
                  <a:lnTo>
                    <a:pt x="315" y="3"/>
                  </a:lnTo>
                  <a:lnTo>
                    <a:pt x="326" y="1"/>
                  </a:lnTo>
                  <a:lnTo>
                    <a:pt x="338" y="0"/>
                  </a:lnTo>
                </a:path>
              </a:pathLst>
            </a:custGeom>
            <a:solidFill>
              <a:srgbClr val="4BBE6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69" name="Freeform 9"/>
            <p:cNvSpPr>
              <a:spLocks/>
            </p:cNvSpPr>
            <p:nvPr/>
          </p:nvSpPr>
          <p:spPr bwMode="auto">
            <a:xfrm>
              <a:off x="988" y="970"/>
              <a:ext cx="421" cy="619"/>
            </a:xfrm>
            <a:custGeom>
              <a:avLst/>
              <a:gdLst/>
              <a:ahLst/>
              <a:cxnLst>
                <a:cxn ang="0">
                  <a:pos x="378" y="3"/>
                </a:cxn>
                <a:cxn ang="0">
                  <a:pos x="387" y="7"/>
                </a:cxn>
                <a:cxn ang="0">
                  <a:pos x="396" y="13"/>
                </a:cxn>
                <a:cxn ang="0">
                  <a:pos x="405" y="18"/>
                </a:cxn>
                <a:cxn ang="0">
                  <a:pos x="414" y="24"/>
                </a:cxn>
                <a:cxn ang="0">
                  <a:pos x="406" y="25"/>
                </a:cxn>
                <a:cxn ang="0">
                  <a:pos x="366" y="22"/>
                </a:cxn>
                <a:cxn ang="0">
                  <a:pos x="327" y="24"/>
                </a:cxn>
                <a:cxn ang="0">
                  <a:pos x="288" y="31"/>
                </a:cxn>
                <a:cxn ang="0">
                  <a:pos x="251" y="42"/>
                </a:cxn>
                <a:cxn ang="0">
                  <a:pos x="215" y="57"/>
                </a:cxn>
                <a:cxn ang="0">
                  <a:pos x="182" y="77"/>
                </a:cxn>
                <a:cxn ang="0">
                  <a:pos x="150" y="100"/>
                </a:cxn>
                <a:cxn ang="0">
                  <a:pos x="121" y="127"/>
                </a:cxn>
                <a:cxn ang="0">
                  <a:pos x="95" y="158"/>
                </a:cxn>
                <a:cxn ang="0">
                  <a:pos x="72" y="193"/>
                </a:cxn>
                <a:cxn ang="0">
                  <a:pos x="53" y="230"/>
                </a:cxn>
                <a:cxn ang="0">
                  <a:pos x="38" y="269"/>
                </a:cxn>
                <a:cxn ang="0">
                  <a:pos x="28" y="309"/>
                </a:cxn>
                <a:cxn ang="0">
                  <a:pos x="22" y="349"/>
                </a:cxn>
                <a:cxn ang="0">
                  <a:pos x="21" y="390"/>
                </a:cxn>
                <a:cxn ang="0">
                  <a:pos x="24" y="431"/>
                </a:cxn>
                <a:cxn ang="0">
                  <a:pos x="31" y="471"/>
                </a:cxn>
                <a:cxn ang="0">
                  <a:pos x="42" y="510"/>
                </a:cxn>
                <a:cxn ang="0">
                  <a:pos x="58" y="547"/>
                </a:cxn>
                <a:cxn ang="0">
                  <a:pos x="78" y="584"/>
                </a:cxn>
                <a:cxn ang="0">
                  <a:pos x="102" y="618"/>
                </a:cxn>
                <a:cxn ang="0">
                  <a:pos x="93" y="613"/>
                </a:cxn>
                <a:cxn ang="0">
                  <a:pos x="85" y="609"/>
                </a:cxn>
                <a:cxn ang="0">
                  <a:pos x="76" y="604"/>
                </a:cxn>
                <a:cxn ang="0">
                  <a:pos x="68" y="599"/>
                </a:cxn>
                <a:cxn ang="0">
                  <a:pos x="60" y="594"/>
                </a:cxn>
                <a:cxn ang="0">
                  <a:pos x="44" y="569"/>
                </a:cxn>
                <a:cxn ang="0">
                  <a:pos x="28" y="533"/>
                </a:cxn>
                <a:cxn ang="0">
                  <a:pos x="16" y="496"/>
                </a:cxn>
                <a:cxn ang="0">
                  <a:pos x="6" y="458"/>
                </a:cxn>
                <a:cxn ang="0">
                  <a:pos x="1" y="420"/>
                </a:cxn>
                <a:cxn ang="0">
                  <a:pos x="0" y="381"/>
                </a:cxn>
                <a:cxn ang="0">
                  <a:pos x="2" y="343"/>
                </a:cxn>
                <a:cxn ang="0">
                  <a:pos x="7" y="304"/>
                </a:cxn>
                <a:cxn ang="0">
                  <a:pos x="17" y="267"/>
                </a:cxn>
                <a:cxn ang="0">
                  <a:pos x="30" y="230"/>
                </a:cxn>
                <a:cxn ang="0">
                  <a:pos x="46" y="194"/>
                </a:cxn>
                <a:cxn ang="0">
                  <a:pos x="67" y="161"/>
                </a:cxn>
                <a:cxn ang="0">
                  <a:pos x="89" y="130"/>
                </a:cxn>
                <a:cxn ang="0">
                  <a:pos x="115" y="102"/>
                </a:cxn>
                <a:cxn ang="0">
                  <a:pos x="143" y="77"/>
                </a:cxn>
                <a:cxn ang="0">
                  <a:pos x="173" y="56"/>
                </a:cxn>
                <a:cxn ang="0">
                  <a:pos x="205" y="37"/>
                </a:cxn>
                <a:cxn ang="0">
                  <a:pos x="239" y="22"/>
                </a:cxn>
                <a:cxn ang="0">
                  <a:pos x="273" y="11"/>
                </a:cxn>
                <a:cxn ang="0">
                  <a:pos x="310" y="3"/>
                </a:cxn>
                <a:cxn ang="0">
                  <a:pos x="347" y="0"/>
                </a:cxn>
              </a:cxnLst>
              <a:rect l="0" t="0" r="r" b="b"/>
              <a:pathLst>
                <a:path w="421" h="619">
                  <a:moveTo>
                    <a:pt x="372" y="0"/>
                  </a:moveTo>
                  <a:lnTo>
                    <a:pt x="375" y="1"/>
                  </a:lnTo>
                  <a:lnTo>
                    <a:pt x="378" y="3"/>
                  </a:lnTo>
                  <a:lnTo>
                    <a:pt x="381" y="4"/>
                  </a:lnTo>
                  <a:lnTo>
                    <a:pt x="384" y="6"/>
                  </a:lnTo>
                  <a:lnTo>
                    <a:pt x="387" y="7"/>
                  </a:lnTo>
                  <a:lnTo>
                    <a:pt x="390" y="9"/>
                  </a:lnTo>
                  <a:lnTo>
                    <a:pt x="393" y="11"/>
                  </a:lnTo>
                  <a:lnTo>
                    <a:pt x="396" y="13"/>
                  </a:lnTo>
                  <a:lnTo>
                    <a:pt x="399" y="14"/>
                  </a:lnTo>
                  <a:lnTo>
                    <a:pt x="402" y="16"/>
                  </a:lnTo>
                  <a:lnTo>
                    <a:pt x="405" y="18"/>
                  </a:lnTo>
                  <a:lnTo>
                    <a:pt x="408" y="20"/>
                  </a:lnTo>
                  <a:lnTo>
                    <a:pt x="411" y="22"/>
                  </a:lnTo>
                  <a:lnTo>
                    <a:pt x="414" y="24"/>
                  </a:lnTo>
                  <a:lnTo>
                    <a:pt x="417" y="25"/>
                  </a:lnTo>
                  <a:lnTo>
                    <a:pt x="420" y="28"/>
                  </a:lnTo>
                  <a:lnTo>
                    <a:pt x="406" y="25"/>
                  </a:lnTo>
                  <a:lnTo>
                    <a:pt x="393" y="24"/>
                  </a:lnTo>
                  <a:lnTo>
                    <a:pt x="379" y="23"/>
                  </a:lnTo>
                  <a:lnTo>
                    <a:pt x="366" y="22"/>
                  </a:lnTo>
                  <a:lnTo>
                    <a:pt x="353" y="22"/>
                  </a:lnTo>
                  <a:lnTo>
                    <a:pt x="340" y="23"/>
                  </a:lnTo>
                  <a:lnTo>
                    <a:pt x="327" y="24"/>
                  </a:lnTo>
                  <a:lnTo>
                    <a:pt x="314" y="26"/>
                  </a:lnTo>
                  <a:lnTo>
                    <a:pt x="301" y="28"/>
                  </a:lnTo>
                  <a:lnTo>
                    <a:pt x="288" y="31"/>
                  </a:lnTo>
                  <a:lnTo>
                    <a:pt x="276" y="34"/>
                  </a:lnTo>
                  <a:lnTo>
                    <a:pt x="263" y="38"/>
                  </a:lnTo>
                  <a:lnTo>
                    <a:pt x="251" y="42"/>
                  </a:lnTo>
                  <a:lnTo>
                    <a:pt x="239" y="46"/>
                  </a:lnTo>
                  <a:lnTo>
                    <a:pt x="227" y="52"/>
                  </a:lnTo>
                  <a:lnTo>
                    <a:pt x="215" y="57"/>
                  </a:lnTo>
                  <a:lnTo>
                    <a:pt x="204" y="63"/>
                  </a:lnTo>
                  <a:lnTo>
                    <a:pt x="193" y="70"/>
                  </a:lnTo>
                  <a:lnTo>
                    <a:pt x="182" y="77"/>
                  </a:lnTo>
                  <a:lnTo>
                    <a:pt x="171" y="84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0" y="109"/>
                  </a:lnTo>
                  <a:lnTo>
                    <a:pt x="130" y="118"/>
                  </a:lnTo>
                  <a:lnTo>
                    <a:pt x="121" y="127"/>
                  </a:lnTo>
                  <a:lnTo>
                    <a:pt x="112" y="137"/>
                  </a:lnTo>
                  <a:lnTo>
                    <a:pt x="103" y="148"/>
                  </a:lnTo>
                  <a:lnTo>
                    <a:pt x="95" y="158"/>
                  </a:lnTo>
                  <a:lnTo>
                    <a:pt x="87" y="169"/>
                  </a:lnTo>
                  <a:lnTo>
                    <a:pt x="79" y="181"/>
                  </a:lnTo>
                  <a:lnTo>
                    <a:pt x="72" y="193"/>
                  </a:lnTo>
                  <a:lnTo>
                    <a:pt x="65" y="205"/>
                  </a:lnTo>
                  <a:lnTo>
                    <a:pt x="59" y="217"/>
                  </a:lnTo>
                  <a:lnTo>
                    <a:pt x="53" y="230"/>
                  </a:lnTo>
                  <a:lnTo>
                    <a:pt x="48" y="243"/>
                  </a:lnTo>
                  <a:lnTo>
                    <a:pt x="43" y="256"/>
                  </a:lnTo>
                  <a:lnTo>
                    <a:pt x="38" y="269"/>
                  </a:lnTo>
                  <a:lnTo>
                    <a:pt x="34" y="282"/>
                  </a:lnTo>
                  <a:lnTo>
                    <a:pt x="31" y="295"/>
                  </a:lnTo>
                  <a:lnTo>
                    <a:pt x="28" y="309"/>
                  </a:lnTo>
                  <a:lnTo>
                    <a:pt x="26" y="322"/>
                  </a:lnTo>
                  <a:lnTo>
                    <a:pt x="24" y="336"/>
                  </a:lnTo>
                  <a:lnTo>
                    <a:pt x="22" y="349"/>
                  </a:lnTo>
                  <a:lnTo>
                    <a:pt x="21" y="363"/>
                  </a:lnTo>
                  <a:lnTo>
                    <a:pt x="21" y="376"/>
                  </a:lnTo>
                  <a:lnTo>
                    <a:pt x="21" y="390"/>
                  </a:lnTo>
                  <a:lnTo>
                    <a:pt x="21" y="403"/>
                  </a:lnTo>
                  <a:lnTo>
                    <a:pt x="22" y="417"/>
                  </a:lnTo>
                  <a:lnTo>
                    <a:pt x="24" y="431"/>
                  </a:lnTo>
                  <a:lnTo>
                    <a:pt x="26" y="444"/>
                  </a:lnTo>
                  <a:lnTo>
                    <a:pt x="28" y="457"/>
                  </a:lnTo>
                  <a:lnTo>
                    <a:pt x="31" y="471"/>
                  </a:lnTo>
                  <a:lnTo>
                    <a:pt x="34" y="484"/>
                  </a:lnTo>
                  <a:lnTo>
                    <a:pt x="38" y="497"/>
                  </a:lnTo>
                  <a:lnTo>
                    <a:pt x="42" y="510"/>
                  </a:lnTo>
                  <a:lnTo>
                    <a:pt x="47" y="523"/>
                  </a:lnTo>
                  <a:lnTo>
                    <a:pt x="52" y="535"/>
                  </a:lnTo>
                  <a:lnTo>
                    <a:pt x="58" y="547"/>
                  </a:lnTo>
                  <a:lnTo>
                    <a:pt x="64" y="560"/>
                  </a:lnTo>
                  <a:lnTo>
                    <a:pt x="71" y="572"/>
                  </a:lnTo>
                  <a:lnTo>
                    <a:pt x="78" y="584"/>
                  </a:lnTo>
                  <a:lnTo>
                    <a:pt x="85" y="595"/>
                  </a:lnTo>
                  <a:lnTo>
                    <a:pt x="93" y="607"/>
                  </a:lnTo>
                  <a:lnTo>
                    <a:pt x="102" y="618"/>
                  </a:lnTo>
                  <a:lnTo>
                    <a:pt x="99" y="616"/>
                  </a:lnTo>
                  <a:lnTo>
                    <a:pt x="96" y="615"/>
                  </a:lnTo>
                  <a:lnTo>
                    <a:pt x="93" y="613"/>
                  </a:lnTo>
                  <a:lnTo>
                    <a:pt x="90" y="612"/>
                  </a:lnTo>
                  <a:lnTo>
                    <a:pt x="87" y="610"/>
                  </a:lnTo>
                  <a:lnTo>
                    <a:pt x="85" y="609"/>
                  </a:lnTo>
                  <a:lnTo>
                    <a:pt x="82" y="607"/>
                  </a:lnTo>
                  <a:lnTo>
                    <a:pt x="79" y="606"/>
                  </a:lnTo>
                  <a:lnTo>
                    <a:pt x="76" y="604"/>
                  </a:lnTo>
                  <a:lnTo>
                    <a:pt x="73" y="602"/>
                  </a:lnTo>
                  <a:lnTo>
                    <a:pt x="71" y="600"/>
                  </a:lnTo>
                  <a:lnTo>
                    <a:pt x="68" y="599"/>
                  </a:lnTo>
                  <a:lnTo>
                    <a:pt x="65" y="597"/>
                  </a:lnTo>
                  <a:lnTo>
                    <a:pt x="63" y="595"/>
                  </a:lnTo>
                  <a:lnTo>
                    <a:pt x="60" y="594"/>
                  </a:lnTo>
                  <a:lnTo>
                    <a:pt x="57" y="592"/>
                  </a:lnTo>
                  <a:lnTo>
                    <a:pt x="51" y="580"/>
                  </a:lnTo>
                  <a:lnTo>
                    <a:pt x="44" y="569"/>
                  </a:lnTo>
                  <a:lnTo>
                    <a:pt x="39" y="557"/>
                  </a:lnTo>
                  <a:lnTo>
                    <a:pt x="33" y="545"/>
                  </a:lnTo>
                  <a:lnTo>
                    <a:pt x="28" y="533"/>
                  </a:lnTo>
                  <a:lnTo>
                    <a:pt x="24" y="521"/>
                  </a:lnTo>
                  <a:lnTo>
                    <a:pt x="19" y="508"/>
                  </a:lnTo>
                  <a:lnTo>
                    <a:pt x="16" y="496"/>
                  </a:lnTo>
                  <a:lnTo>
                    <a:pt x="12" y="483"/>
                  </a:lnTo>
                  <a:lnTo>
                    <a:pt x="9" y="471"/>
                  </a:lnTo>
                  <a:lnTo>
                    <a:pt x="6" y="458"/>
                  </a:lnTo>
                  <a:lnTo>
                    <a:pt x="4" y="445"/>
                  </a:lnTo>
                  <a:lnTo>
                    <a:pt x="3" y="433"/>
                  </a:lnTo>
                  <a:lnTo>
                    <a:pt x="1" y="420"/>
                  </a:lnTo>
                  <a:lnTo>
                    <a:pt x="0" y="407"/>
                  </a:lnTo>
                  <a:lnTo>
                    <a:pt x="0" y="394"/>
                  </a:lnTo>
                  <a:lnTo>
                    <a:pt x="0" y="381"/>
                  </a:lnTo>
                  <a:lnTo>
                    <a:pt x="0" y="368"/>
                  </a:lnTo>
                  <a:lnTo>
                    <a:pt x="0" y="355"/>
                  </a:lnTo>
                  <a:lnTo>
                    <a:pt x="2" y="343"/>
                  </a:lnTo>
                  <a:lnTo>
                    <a:pt x="3" y="330"/>
                  </a:lnTo>
                  <a:lnTo>
                    <a:pt x="5" y="317"/>
                  </a:lnTo>
                  <a:lnTo>
                    <a:pt x="7" y="304"/>
                  </a:lnTo>
                  <a:lnTo>
                    <a:pt x="10" y="292"/>
                  </a:lnTo>
                  <a:lnTo>
                    <a:pt x="13" y="279"/>
                  </a:lnTo>
                  <a:lnTo>
                    <a:pt x="17" y="267"/>
                  </a:lnTo>
                  <a:lnTo>
                    <a:pt x="21" y="254"/>
                  </a:lnTo>
                  <a:lnTo>
                    <a:pt x="25" y="242"/>
                  </a:lnTo>
                  <a:lnTo>
                    <a:pt x="30" y="230"/>
                  </a:lnTo>
                  <a:lnTo>
                    <a:pt x="35" y="218"/>
                  </a:lnTo>
                  <a:lnTo>
                    <a:pt x="41" y="206"/>
                  </a:lnTo>
                  <a:lnTo>
                    <a:pt x="46" y="194"/>
                  </a:lnTo>
                  <a:lnTo>
                    <a:pt x="53" y="183"/>
                  </a:lnTo>
                  <a:lnTo>
                    <a:pt x="59" y="172"/>
                  </a:lnTo>
                  <a:lnTo>
                    <a:pt x="67" y="161"/>
                  </a:lnTo>
                  <a:lnTo>
                    <a:pt x="74" y="150"/>
                  </a:lnTo>
                  <a:lnTo>
                    <a:pt x="82" y="140"/>
                  </a:lnTo>
                  <a:lnTo>
                    <a:pt x="89" y="130"/>
                  </a:lnTo>
                  <a:lnTo>
                    <a:pt x="98" y="120"/>
                  </a:lnTo>
                  <a:lnTo>
                    <a:pt x="106" y="111"/>
                  </a:lnTo>
                  <a:lnTo>
                    <a:pt x="115" y="102"/>
                  </a:lnTo>
                  <a:lnTo>
                    <a:pt x="124" y="94"/>
                  </a:lnTo>
                  <a:lnTo>
                    <a:pt x="133" y="85"/>
                  </a:lnTo>
                  <a:lnTo>
                    <a:pt x="143" y="77"/>
                  </a:lnTo>
                  <a:lnTo>
                    <a:pt x="153" y="70"/>
                  </a:lnTo>
                  <a:lnTo>
                    <a:pt x="163" y="63"/>
                  </a:lnTo>
                  <a:lnTo>
                    <a:pt x="173" y="56"/>
                  </a:lnTo>
                  <a:lnTo>
                    <a:pt x="183" y="49"/>
                  </a:lnTo>
                  <a:lnTo>
                    <a:pt x="194" y="43"/>
                  </a:lnTo>
                  <a:lnTo>
                    <a:pt x="205" y="37"/>
                  </a:lnTo>
                  <a:lnTo>
                    <a:pt x="216" y="32"/>
                  </a:lnTo>
                  <a:lnTo>
                    <a:pt x="227" y="27"/>
                  </a:lnTo>
                  <a:lnTo>
                    <a:pt x="239" y="22"/>
                  </a:lnTo>
                  <a:lnTo>
                    <a:pt x="250" y="18"/>
                  </a:lnTo>
                  <a:lnTo>
                    <a:pt x="262" y="14"/>
                  </a:lnTo>
                  <a:lnTo>
                    <a:pt x="273" y="11"/>
                  </a:lnTo>
                  <a:lnTo>
                    <a:pt x="285" y="8"/>
                  </a:lnTo>
                  <a:lnTo>
                    <a:pt x="297" y="6"/>
                  </a:lnTo>
                  <a:lnTo>
                    <a:pt x="310" y="3"/>
                  </a:lnTo>
                  <a:lnTo>
                    <a:pt x="322" y="2"/>
                  </a:lnTo>
                  <a:lnTo>
                    <a:pt x="334" y="1"/>
                  </a:lnTo>
                  <a:lnTo>
                    <a:pt x="347" y="0"/>
                  </a:lnTo>
                  <a:lnTo>
                    <a:pt x="359" y="0"/>
                  </a:lnTo>
                  <a:lnTo>
                    <a:pt x="372" y="0"/>
                  </a:lnTo>
                </a:path>
              </a:pathLst>
            </a:custGeom>
            <a:solidFill>
              <a:srgbClr val="53C27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70" name="Freeform 10"/>
            <p:cNvSpPr>
              <a:spLocks/>
            </p:cNvSpPr>
            <p:nvPr/>
          </p:nvSpPr>
          <p:spPr bwMode="auto">
            <a:xfrm>
              <a:off x="1010" y="992"/>
              <a:ext cx="439" cy="614"/>
            </a:xfrm>
            <a:custGeom>
              <a:avLst/>
              <a:gdLst/>
              <a:ahLst/>
              <a:cxnLst>
                <a:cxn ang="0">
                  <a:pos x="402" y="8"/>
                </a:cxn>
                <a:cxn ang="0">
                  <a:pos x="410" y="14"/>
                </a:cxn>
                <a:cxn ang="0">
                  <a:pos x="418" y="21"/>
                </a:cxn>
                <a:cxn ang="0">
                  <a:pos x="426" y="27"/>
                </a:cxn>
                <a:cxn ang="0">
                  <a:pos x="433" y="34"/>
                </a:cxn>
                <a:cxn ang="0">
                  <a:pos x="424" y="34"/>
                </a:cxn>
                <a:cxn ang="0">
                  <a:pos x="383" y="25"/>
                </a:cxn>
                <a:cxn ang="0">
                  <a:pos x="342" y="22"/>
                </a:cxn>
                <a:cxn ang="0">
                  <a:pos x="301" y="24"/>
                </a:cxn>
                <a:cxn ang="0">
                  <a:pos x="262" y="32"/>
                </a:cxn>
                <a:cxn ang="0">
                  <a:pos x="224" y="45"/>
                </a:cxn>
                <a:cxn ang="0">
                  <a:pos x="187" y="63"/>
                </a:cxn>
                <a:cxn ang="0">
                  <a:pos x="154" y="85"/>
                </a:cxn>
                <a:cxn ang="0">
                  <a:pos x="122" y="112"/>
                </a:cxn>
                <a:cxn ang="0">
                  <a:pos x="94" y="144"/>
                </a:cxn>
                <a:cxn ang="0">
                  <a:pos x="70" y="179"/>
                </a:cxn>
                <a:cxn ang="0">
                  <a:pos x="50" y="219"/>
                </a:cxn>
                <a:cxn ang="0">
                  <a:pos x="35" y="259"/>
                </a:cxn>
                <a:cxn ang="0">
                  <a:pos x="25" y="301"/>
                </a:cxn>
                <a:cxn ang="0">
                  <a:pos x="21" y="344"/>
                </a:cxn>
                <a:cxn ang="0">
                  <a:pos x="21" y="386"/>
                </a:cxn>
                <a:cxn ang="0">
                  <a:pos x="27" y="428"/>
                </a:cxn>
                <a:cxn ang="0">
                  <a:pos x="37" y="469"/>
                </a:cxn>
                <a:cxn ang="0">
                  <a:pos x="52" y="509"/>
                </a:cxn>
                <a:cxn ang="0">
                  <a:pos x="72" y="546"/>
                </a:cxn>
                <a:cxn ang="0">
                  <a:pos x="97" y="581"/>
                </a:cxn>
                <a:cxn ang="0">
                  <a:pos x="126" y="613"/>
                </a:cxn>
                <a:cxn ang="0">
                  <a:pos x="117" y="610"/>
                </a:cxn>
                <a:cxn ang="0">
                  <a:pos x="108" y="607"/>
                </a:cxn>
                <a:cxn ang="0">
                  <a:pos x="100" y="603"/>
                </a:cxn>
                <a:cxn ang="0">
                  <a:pos x="91" y="600"/>
                </a:cxn>
                <a:cxn ang="0">
                  <a:pos x="83" y="596"/>
                </a:cxn>
                <a:cxn ang="0">
                  <a:pos x="64" y="573"/>
                </a:cxn>
                <a:cxn ang="0">
                  <a:pos x="43" y="537"/>
                </a:cxn>
                <a:cxn ang="0">
                  <a:pos x="25" y="500"/>
                </a:cxn>
                <a:cxn ang="0">
                  <a:pos x="13" y="461"/>
                </a:cxn>
                <a:cxn ang="0">
                  <a:pos x="4" y="421"/>
                </a:cxn>
                <a:cxn ang="0">
                  <a:pos x="0" y="381"/>
                </a:cxn>
                <a:cxn ang="0">
                  <a:pos x="0" y="340"/>
                </a:cxn>
                <a:cxn ang="0">
                  <a:pos x="4" y="299"/>
                </a:cxn>
                <a:cxn ang="0">
                  <a:pos x="13" y="259"/>
                </a:cxn>
                <a:cxn ang="0">
                  <a:pos x="26" y="220"/>
                </a:cxn>
                <a:cxn ang="0">
                  <a:pos x="44" y="182"/>
                </a:cxn>
                <a:cxn ang="0">
                  <a:pos x="65" y="147"/>
                </a:cxn>
                <a:cxn ang="0">
                  <a:pos x="90" y="114"/>
                </a:cxn>
                <a:cxn ang="0">
                  <a:pos x="118" y="86"/>
                </a:cxn>
                <a:cxn ang="0">
                  <a:pos x="149" y="61"/>
                </a:cxn>
                <a:cxn ang="0">
                  <a:pos x="182" y="40"/>
                </a:cxn>
                <a:cxn ang="0">
                  <a:pos x="217" y="24"/>
                </a:cxn>
                <a:cxn ang="0">
                  <a:pos x="254" y="11"/>
                </a:cxn>
                <a:cxn ang="0">
                  <a:pos x="292" y="3"/>
                </a:cxn>
                <a:cxn ang="0">
                  <a:pos x="331" y="0"/>
                </a:cxn>
                <a:cxn ang="0">
                  <a:pos x="370" y="1"/>
                </a:cxn>
              </a:cxnLst>
              <a:rect l="0" t="0" r="r" b="b"/>
              <a:pathLst>
                <a:path w="439" h="614">
                  <a:moveTo>
                    <a:pt x="397" y="5"/>
                  </a:moveTo>
                  <a:lnTo>
                    <a:pt x="400" y="7"/>
                  </a:lnTo>
                  <a:lnTo>
                    <a:pt x="402" y="8"/>
                  </a:lnTo>
                  <a:lnTo>
                    <a:pt x="405" y="10"/>
                  </a:lnTo>
                  <a:lnTo>
                    <a:pt x="408" y="12"/>
                  </a:lnTo>
                  <a:lnTo>
                    <a:pt x="410" y="14"/>
                  </a:lnTo>
                  <a:lnTo>
                    <a:pt x="413" y="16"/>
                  </a:lnTo>
                  <a:lnTo>
                    <a:pt x="415" y="18"/>
                  </a:lnTo>
                  <a:lnTo>
                    <a:pt x="418" y="21"/>
                  </a:lnTo>
                  <a:lnTo>
                    <a:pt x="420" y="23"/>
                  </a:lnTo>
                  <a:lnTo>
                    <a:pt x="423" y="25"/>
                  </a:lnTo>
                  <a:lnTo>
                    <a:pt x="426" y="27"/>
                  </a:lnTo>
                  <a:lnTo>
                    <a:pt x="428" y="29"/>
                  </a:lnTo>
                  <a:lnTo>
                    <a:pt x="430" y="31"/>
                  </a:lnTo>
                  <a:lnTo>
                    <a:pt x="433" y="34"/>
                  </a:lnTo>
                  <a:lnTo>
                    <a:pt x="435" y="36"/>
                  </a:lnTo>
                  <a:lnTo>
                    <a:pt x="438" y="38"/>
                  </a:lnTo>
                  <a:lnTo>
                    <a:pt x="424" y="34"/>
                  </a:lnTo>
                  <a:lnTo>
                    <a:pt x="410" y="30"/>
                  </a:lnTo>
                  <a:lnTo>
                    <a:pt x="397" y="28"/>
                  </a:lnTo>
                  <a:lnTo>
                    <a:pt x="383" y="25"/>
                  </a:lnTo>
                  <a:lnTo>
                    <a:pt x="369" y="24"/>
                  </a:lnTo>
                  <a:lnTo>
                    <a:pt x="356" y="22"/>
                  </a:lnTo>
                  <a:lnTo>
                    <a:pt x="342" y="22"/>
                  </a:lnTo>
                  <a:lnTo>
                    <a:pt x="328" y="22"/>
                  </a:lnTo>
                  <a:lnTo>
                    <a:pt x="315" y="23"/>
                  </a:lnTo>
                  <a:lnTo>
                    <a:pt x="301" y="24"/>
                  </a:lnTo>
                  <a:lnTo>
                    <a:pt x="288" y="26"/>
                  </a:lnTo>
                  <a:lnTo>
                    <a:pt x="275" y="29"/>
                  </a:lnTo>
                  <a:lnTo>
                    <a:pt x="262" y="32"/>
                  </a:lnTo>
                  <a:lnTo>
                    <a:pt x="249" y="36"/>
                  </a:lnTo>
                  <a:lnTo>
                    <a:pt x="236" y="40"/>
                  </a:lnTo>
                  <a:lnTo>
                    <a:pt x="224" y="45"/>
                  </a:lnTo>
                  <a:lnTo>
                    <a:pt x="211" y="50"/>
                  </a:lnTo>
                  <a:lnTo>
                    <a:pt x="199" y="56"/>
                  </a:lnTo>
                  <a:lnTo>
                    <a:pt x="187" y="63"/>
                  </a:lnTo>
                  <a:lnTo>
                    <a:pt x="176" y="70"/>
                  </a:lnTo>
                  <a:lnTo>
                    <a:pt x="165" y="77"/>
                  </a:lnTo>
                  <a:lnTo>
                    <a:pt x="154" y="85"/>
                  </a:lnTo>
                  <a:lnTo>
                    <a:pt x="143" y="94"/>
                  </a:lnTo>
                  <a:lnTo>
                    <a:pt x="132" y="103"/>
                  </a:lnTo>
                  <a:lnTo>
                    <a:pt x="122" y="112"/>
                  </a:lnTo>
                  <a:lnTo>
                    <a:pt x="113" y="122"/>
                  </a:lnTo>
                  <a:lnTo>
                    <a:pt x="103" y="133"/>
                  </a:lnTo>
                  <a:lnTo>
                    <a:pt x="94" y="144"/>
                  </a:lnTo>
                  <a:lnTo>
                    <a:pt x="86" y="155"/>
                  </a:lnTo>
                  <a:lnTo>
                    <a:pt x="78" y="167"/>
                  </a:lnTo>
                  <a:lnTo>
                    <a:pt x="70" y="179"/>
                  </a:lnTo>
                  <a:lnTo>
                    <a:pt x="63" y="192"/>
                  </a:lnTo>
                  <a:lnTo>
                    <a:pt x="56" y="205"/>
                  </a:lnTo>
                  <a:lnTo>
                    <a:pt x="50" y="219"/>
                  </a:lnTo>
                  <a:lnTo>
                    <a:pt x="44" y="232"/>
                  </a:lnTo>
                  <a:lnTo>
                    <a:pt x="40" y="246"/>
                  </a:lnTo>
                  <a:lnTo>
                    <a:pt x="35" y="259"/>
                  </a:lnTo>
                  <a:lnTo>
                    <a:pt x="31" y="273"/>
                  </a:lnTo>
                  <a:lnTo>
                    <a:pt x="28" y="287"/>
                  </a:lnTo>
                  <a:lnTo>
                    <a:pt x="25" y="301"/>
                  </a:lnTo>
                  <a:lnTo>
                    <a:pt x="23" y="315"/>
                  </a:lnTo>
                  <a:lnTo>
                    <a:pt x="22" y="329"/>
                  </a:lnTo>
                  <a:lnTo>
                    <a:pt x="21" y="344"/>
                  </a:lnTo>
                  <a:lnTo>
                    <a:pt x="20" y="358"/>
                  </a:lnTo>
                  <a:lnTo>
                    <a:pt x="21" y="372"/>
                  </a:lnTo>
                  <a:lnTo>
                    <a:pt x="21" y="386"/>
                  </a:lnTo>
                  <a:lnTo>
                    <a:pt x="23" y="400"/>
                  </a:lnTo>
                  <a:lnTo>
                    <a:pt x="25" y="414"/>
                  </a:lnTo>
                  <a:lnTo>
                    <a:pt x="27" y="428"/>
                  </a:lnTo>
                  <a:lnTo>
                    <a:pt x="30" y="442"/>
                  </a:lnTo>
                  <a:lnTo>
                    <a:pt x="33" y="456"/>
                  </a:lnTo>
                  <a:lnTo>
                    <a:pt x="37" y="469"/>
                  </a:lnTo>
                  <a:lnTo>
                    <a:pt x="42" y="482"/>
                  </a:lnTo>
                  <a:lnTo>
                    <a:pt x="47" y="496"/>
                  </a:lnTo>
                  <a:lnTo>
                    <a:pt x="52" y="509"/>
                  </a:lnTo>
                  <a:lnTo>
                    <a:pt x="58" y="521"/>
                  </a:lnTo>
                  <a:lnTo>
                    <a:pt x="65" y="534"/>
                  </a:lnTo>
                  <a:lnTo>
                    <a:pt x="72" y="546"/>
                  </a:lnTo>
                  <a:lnTo>
                    <a:pt x="80" y="558"/>
                  </a:lnTo>
                  <a:lnTo>
                    <a:pt x="88" y="570"/>
                  </a:lnTo>
                  <a:lnTo>
                    <a:pt x="97" y="581"/>
                  </a:lnTo>
                  <a:lnTo>
                    <a:pt x="106" y="592"/>
                  </a:lnTo>
                  <a:lnTo>
                    <a:pt x="115" y="602"/>
                  </a:lnTo>
                  <a:lnTo>
                    <a:pt x="126" y="613"/>
                  </a:lnTo>
                  <a:lnTo>
                    <a:pt x="123" y="612"/>
                  </a:lnTo>
                  <a:lnTo>
                    <a:pt x="120" y="611"/>
                  </a:lnTo>
                  <a:lnTo>
                    <a:pt x="117" y="610"/>
                  </a:lnTo>
                  <a:lnTo>
                    <a:pt x="114" y="609"/>
                  </a:lnTo>
                  <a:lnTo>
                    <a:pt x="111" y="608"/>
                  </a:lnTo>
                  <a:lnTo>
                    <a:pt x="108" y="607"/>
                  </a:lnTo>
                  <a:lnTo>
                    <a:pt x="105" y="605"/>
                  </a:lnTo>
                  <a:lnTo>
                    <a:pt x="102" y="605"/>
                  </a:lnTo>
                  <a:lnTo>
                    <a:pt x="100" y="603"/>
                  </a:lnTo>
                  <a:lnTo>
                    <a:pt x="97" y="602"/>
                  </a:lnTo>
                  <a:lnTo>
                    <a:pt x="94" y="601"/>
                  </a:lnTo>
                  <a:lnTo>
                    <a:pt x="91" y="600"/>
                  </a:lnTo>
                  <a:lnTo>
                    <a:pt x="88" y="599"/>
                  </a:lnTo>
                  <a:lnTo>
                    <a:pt x="86" y="598"/>
                  </a:lnTo>
                  <a:lnTo>
                    <a:pt x="83" y="596"/>
                  </a:lnTo>
                  <a:lnTo>
                    <a:pt x="80" y="595"/>
                  </a:lnTo>
                  <a:lnTo>
                    <a:pt x="72" y="584"/>
                  </a:lnTo>
                  <a:lnTo>
                    <a:pt x="64" y="573"/>
                  </a:lnTo>
                  <a:lnTo>
                    <a:pt x="56" y="561"/>
                  </a:lnTo>
                  <a:lnTo>
                    <a:pt x="49" y="549"/>
                  </a:lnTo>
                  <a:lnTo>
                    <a:pt x="43" y="537"/>
                  </a:lnTo>
                  <a:lnTo>
                    <a:pt x="36" y="525"/>
                  </a:lnTo>
                  <a:lnTo>
                    <a:pt x="31" y="513"/>
                  </a:lnTo>
                  <a:lnTo>
                    <a:pt x="25" y="500"/>
                  </a:lnTo>
                  <a:lnTo>
                    <a:pt x="21" y="487"/>
                  </a:lnTo>
                  <a:lnTo>
                    <a:pt x="17" y="474"/>
                  </a:lnTo>
                  <a:lnTo>
                    <a:pt x="13" y="461"/>
                  </a:lnTo>
                  <a:lnTo>
                    <a:pt x="9" y="448"/>
                  </a:lnTo>
                  <a:lnTo>
                    <a:pt x="7" y="435"/>
                  </a:lnTo>
                  <a:lnTo>
                    <a:pt x="4" y="421"/>
                  </a:lnTo>
                  <a:lnTo>
                    <a:pt x="2" y="408"/>
                  </a:lnTo>
                  <a:lnTo>
                    <a:pt x="1" y="394"/>
                  </a:lnTo>
                  <a:lnTo>
                    <a:pt x="0" y="381"/>
                  </a:lnTo>
                  <a:lnTo>
                    <a:pt x="0" y="367"/>
                  </a:lnTo>
                  <a:lnTo>
                    <a:pt x="0" y="354"/>
                  </a:lnTo>
                  <a:lnTo>
                    <a:pt x="0" y="340"/>
                  </a:lnTo>
                  <a:lnTo>
                    <a:pt x="1" y="326"/>
                  </a:lnTo>
                  <a:lnTo>
                    <a:pt x="2" y="313"/>
                  </a:lnTo>
                  <a:lnTo>
                    <a:pt x="4" y="299"/>
                  </a:lnTo>
                  <a:lnTo>
                    <a:pt x="7" y="286"/>
                  </a:lnTo>
                  <a:lnTo>
                    <a:pt x="10" y="272"/>
                  </a:lnTo>
                  <a:lnTo>
                    <a:pt x="13" y="259"/>
                  </a:lnTo>
                  <a:lnTo>
                    <a:pt x="17" y="246"/>
                  </a:lnTo>
                  <a:lnTo>
                    <a:pt x="21" y="233"/>
                  </a:lnTo>
                  <a:lnTo>
                    <a:pt x="26" y="220"/>
                  </a:lnTo>
                  <a:lnTo>
                    <a:pt x="32" y="207"/>
                  </a:lnTo>
                  <a:lnTo>
                    <a:pt x="37" y="194"/>
                  </a:lnTo>
                  <a:lnTo>
                    <a:pt x="44" y="182"/>
                  </a:lnTo>
                  <a:lnTo>
                    <a:pt x="51" y="170"/>
                  </a:lnTo>
                  <a:lnTo>
                    <a:pt x="58" y="158"/>
                  </a:lnTo>
                  <a:lnTo>
                    <a:pt x="65" y="147"/>
                  </a:lnTo>
                  <a:lnTo>
                    <a:pt x="73" y="135"/>
                  </a:lnTo>
                  <a:lnTo>
                    <a:pt x="82" y="125"/>
                  </a:lnTo>
                  <a:lnTo>
                    <a:pt x="90" y="114"/>
                  </a:lnTo>
                  <a:lnTo>
                    <a:pt x="99" y="105"/>
                  </a:lnTo>
                  <a:lnTo>
                    <a:pt x="109" y="95"/>
                  </a:lnTo>
                  <a:lnTo>
                    <a:pt x="118" y="86"/>
                  </a:lnTo>
                  <a:lnTo>
                    <a:pt x="128" y="77"/>
                  </a:lnTo>
                  <a:lnTo>
                    <a:pt x="138" y="69"/>
                  </a:lnTo>
                  <a:lnTo>
                    <a:pt x="149" y="61"/>
                  </a:lnTo>
                  <a:lnTo>
                    <a:pt x="160" y="54"/>
                  </a:lnTo>
                  <a:lnTo>
                    <a:pt x="171" y="47"/>
                  </a:lnTo>
                  <a:lnTo>
                    <a:pt x="182" y="40"/>
                  </a:lnTo>
                  <a:lnTo>
                    <a:pt x="194" y="34"/>
                  </a:lnTo>
                  <a:lnTo>
                    <a:pt x="205" y="29"/>
                  </a:lnTo>
                  <a:lnTo>
                    <a:pt x="217" y="24"/>
                  </a:lnTo>
                  <a:lnTo>
                    <a:pt x="229" y="19"/>
                  </a:lnTo>
                  <a:lnTo>
                    <a:pt x="241" y="15"/>
                  </a:lnTo>
                  <a:lnTo>
                    <a:pt x="254" y="11"/>
                  </a:lnTo>
                  <a:lnTo>
                    <a:pt x="266" y="8"/>
                  </a:lnTo>
                  <a:lnTo>
                    <a:pt x="279" y="5"/>
                  </a:lnTo>
                  <a:lnTo>
                    <a:pt x="292" y="3"/>
                  </a:lnTo>
                  <a:lnTo>
                    <a:pt x="305" y="1"/>
                  </a:lnTo>
                  <a:lnTo>
                    <a:pt x="318" y="0"/>
                  </a:lnTo>
                  <a:lnTo>
                    <a:pt x="331" y="0"/>
                  </a:lnTo>
                  <a:lnTo>
                    <a:pt x="344" y="0"/>
                  </a:lnTo>
                  <a:lnTo>
                    <a:pt x="357" y="0"/>
                  </a:lnTo>
                  <a:lnTo>
                    <a:pt x="370" y="1"/>
                  </a:lnTo>
                  <a:lnTo>
                    <a:pt x="384" y="3"/>
                  </a:lnTo>
                  <a:lnTo>
                    <a:pt x="397" y="5"/>
                  </a:lnTo>
                </a:path>
              </a:pathLst>
            </a:custGeom>
            <a:solidFill>
              <a:srgbClr val="5AC677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71" name="Freeform 11"/>
            <p:cNvSpPr>
              <a:spLocks/>
            </p:cNvSpPr>
            <p:nvPr/>
          </p:nvSpPr>
          <p:spPr bwMode="auto">
            <a:xfrm>
              <a:off x="1031" y="1015"/>
              <a:ext cx="452" cy="602"/>
            </a:xfrm>
            <a:custGeom>
              <a:avLst/>
              <a:gdLst/>
              <a:ahLst/>
              <a:cxnLst>
                <a:cxn ang="0">
                  <a:pos x="421" y="21"/>
                </a:cxn>
                <a:cxn ang="0">
                  <a:pos x="427" y="28"/>
                </a:cxn>
                <a:cxn ang="0">
                  <a:pos x="434" y="35"/>
                </a:cxn>
                <a:cxn ang="0">
                  <a:pos x="440" y="42"/>
                </a:cxn>
                <a:cxn ang="0">
                  <a:pos x="446" y="50"/>
                </a:cxn>
                <a:cxn ang="0">
                  <a:pos x="437" y="49"/>
                </a:cxn>
                <a:cxn ang="0">
                  <a:pos x="396" y="34"/>
                </a:cxn>
                <a:cxn ang="0">
                  <a:pos x="355" y="25"/>
                </a:cxn>
                <a:cxn ang="0">
                  <a:pos x="313" y="22"/>
                </a:cxn>
                <a:cxn ang="0">
                  <a:pos x="272" y="26"/>
                </a:cxn>
                <a:cxn ang="0">
                  <a:pos x="232" y="35"/>
                </a:cxn>
                <a:cxn ang="0">
                  <a:pos x="193" y="51"/>
                </a:cxn>
                <a:cxn ang="0">
                  <a:pos x="157" y="72"/>
                </a:cxn>
                <a:cxn ang="0">
                  <a:pos x="124" y="98"/>
                </a:cxn>
                <a:cxn ang="0">
                  <a:pos x="94" y="130"/>
                </a:cxn>
                <a:cxn ang="0">
                  <a:pos x="68" y="166"/>
                </a:cxn>
                <a:cxn ang="0">
                  <a:pos x="48" y="207"/>
                </a:cxn>
                <a:cxn ang="0">
                  <a:pos x="33" y="250"/>
                </a:cxn>
                <a:cxn ang="0">
                  <a:pos x="24" y="293"/>
                </a:cxn>
                <a:cxn ang="0">
                  <a:pos x="21" y="337"/>
                </a:cxn>
                <a:cxn ang="0">
                  <a:pos x="23" y="381"/>
                </a:cxn>
                <a:cxn ang="0">
                  <a:pos x="32" y="424"/>
                </a:cxn>
                <a:cxn ang="0">
                  <a:pos x="45" y="465"/>
                </a:cxn>
                <a:cxn ang="0">
                  <a:pos x="64" y="504"/>
                </a:cxn>
                <a:cxn ang="0">
                  <a:pos x="88" y="540"/>
                </a:cxn>
                <a:cxn ang="0">
                  <a:pos x="117" y="572"/>
                </a:cxn>
                <a:cxn ang="0">
                  <a:pos x="151" y="601"/>
                </a:cxn>
                <a:cxn ang="0">
                  <a:pos x="142" y="599"/>
                </a:cxn>
                <a:cxn ang="0">
                  <a:pos x="133" y="597"/>
                </a:cxn>
                <a:cxn ang="0">
                  <a:pos x="124" y="596"/>
                </a:cxn>
                <a:cxn ang="0">
                  <a:pos x="116" y="593"/>
                </a:cxn>
                <a:cxn ang="0">
                  <a:pos x="107" y="591"/>
                </a:cxn>
                <a:cxn ang="0">
                  <a:pos x="85" y="569"/>
                </a:cxn>
                <a:cxn ang="0">
                  <a:pos x="59" y="536"/>
                </a:cxn>
                <a:cxn ang="0">
                  <a:pos x="37" y="499"/>
                </a:cxn>
                <a:cxn ang="0">
                  <a:pos x="21" y="460"/>
                </a:cxn>
                <a:cxn ang="0">
                  <a:pos x="9" y="420"/>
                </a:cxn>
                <a:cxn ang="0">
                  <a:pos x="2" y="378"/>
                </a:cxn>
                <a:cxn ang="0">
                  <a:pos x="0" y="336"/>
                </a:cxn>
                <a:cxn ang="0">
                  <a:pos x="2" y="293"/>
                </a:cxn>
                <a:cxn ang="0">
                  <a:pos x="10" y="251"/>
                </a:cxn>
                <a:cxn ang="0">
                  <a:pos x="23" y="210"/>
                </a:cxn>
                <a:cxn ang="0">
                  <a:pos x="42" y="170"/>
                </a:cxn>
                <a:cxn ang="0">
                  <a:pos x="65" y="133"/>
                </a:cxn>
                <a:cxn ang="0">
                  <a:pos x="91" y="100"/>
                </a:cxn>
                <a:cxn ang="0">
                  <a:pos x="121" y="71"/>
                </a:cxn>
                <a:cxn ang="0">
                  <a:pos x="155" y="47"/>
                </a:cxn>
                <a:cxn ang="0">
                  <a:pos x="190" y="28"/>
                </a:cxn>
                <a:cxn ang="0">
                  <a:pos x="227" y="13"/>
                </a:cxn>
                <a:cxn ang="0">
                  <a:pos x="267" y="4"/>
                </a:cxn>
                <a:cxn ang="0">
                  <a:pos x="307" y="0"/>
                </a:cxn>
                <a:cxn ang="0">
                  <a:pos x="348" y="1"/>
                </a:cxn>
                <a:cxn ang="0">
                  <a:pos x="389" y="8"/>
                </a:cxn>
              </a:cxnLst>
              <a:rect l="0" t="0" r="r" b="b"/>
              <a:pathLst>
                <a:path w="452" h="602">
                  <a:moveTo>
                    <a:pt x="416" y="16"/>
                  </a:moveTo>
                  <a:lnTo>
                    <a:pt x="418" y="18"/>
                  </a:lnTo>
                  <a:lnTo>
                    <a:pt x="421" y="21"/>
                  </a:lnTo>
                  <a:lnTo>
                    <a:pt x="423" y="23"/>
                  </a:lnTo>
                  <a:lnTo>
                    <a:pt x="425" y="25"/>
                  </a:lnTo>
                  <a:lnTo>
                    <a:pt x="427" y="28"/>
                  </a:lnTo>
                  <a:lnTo>
                    <a:pt x="429" y="30"/>
                  </a:lnTo>
                  <a:lnTo>
                    <a:pt x="432" y="32"/>
                  </a:lnTo>
                  <a:lnTo>
                    <a:pt x="434" y="35"/>
                  </a:lnTo>
                  <a:lnTo>
                    <a:pt x="436" y="37"/>
                  </a:lnTo>
                  <a:lnTo>
                    <a:pt x="438" y="40"/>
                  </a:lnTo>
                  <a:lnTo>
                    <a:pt x="440" y="42"/>
                  </a:lnTo>
                  <a:lnTo>
                    <a:pt x="442" y="45"/>
                  </a:lnTo>
                  <a:lnTo>
                    <a:pt x="444" y="48"/>
                  </a:lnTo>
                  <a:lnTo>
                    <a:pt x="446" y="50"/>
                  </a:lnTo>
                  <a:lnTo>
                    <a:pt x="449" y="53"/>
                  </a:lnTo>
                  <a:lnTo>
                    <a:pt x="451" y="56"/>
                  </a:lnTo>
                  <a:lnTo>
                    <a:pt x="437" y="49"/>
                  </a:lnTo>
                  <a:lnTo>
                    <a:pt x="424" y="43"/>
                  </a:lnTo>
                  <a:lnTo>
                    <a:pt x="410" y="38"/>
                  </a:lnTo>
                  <a:lnTo>
                    <a:pt x="396" y="34"/>
                  </a:lnTo>
                  <a:lnTo>
                    <a:pt x="383" y="30"/>
                  </a:lnTo>
                  <a:lnTo>
                    <a:pt x="369" y="27"/>
                  </a:lnTo>
                  <a:lnTo>
                    <a:pt x="355" y="25"/>
                  </a:lnTo>
                  <a:lnTo>
                    <a:pt x="341" y="23"/>
                  </a:lnTo>
                  <a:lnTo>
                    <a:pt x="327" y="22"/>
                  </a:lnTo>
                  <a:lnTo>
                    <a:pt x="313" y="22"/>
                  </a:lnTo>
                  <a:lnTo>
                    <a:pt x="299" y="23"/>
                  </a:lnTo>
                  <a:lnTo>
                    <a:pt x="286" y="24"/>
                  </a:lnTo>
                  <a:lnTo>
                    <a:pt x="272" y="26"/>
                  </a:lnTo>
                  <a:lnTo>
                    <a:pt x="258" y="28"/>
                  </a:lnTo>
                  <a:lnTo>
                    <a:pt x="245" y="32"/>
                  </a:lnTo>
                  <a:lnTo>
                    <a:pt x="232" y="35"/>
                  </a:lnTo>
                  <a:lnTo>
                    <a:pt x="219" y="40"/>
                  </a:lnTo>
                  <a:lnTo>
                    <a:pt x="206" y="45"/>
                  </a:lnTo>
                  <a:lnTo>
                    <a:pt x="193" y="51"/>
                  </a:lnTo>
                  <a:lnTo>
                    <a:pt x="181" y="57"/>
                  </a:lnTo>
                  <a:lnTo>
                    <a:pt x="169" y="64"/>
                  </a:lnTo>
                  <a:lnTo>
                    <a:pt x="157" y="72"/>
                  </a:lnTo>
                  <a:lnTo>
                    <a:pt x="146" y="80"/>
                  </a:lnTo>
                  <a:lnTo>
                    <a:pt x="135" y="89"/>
                  </a:lnTo>
                  <a:lnTo>
                    <a:pt x="124" y="98"/>
                  </a:lnTo>
                  <a:lnTo>
                    <a:pt x="114" y="108"/>
                  </a:lnTo>
                  <a:lnTo>
                    <a:pt x="104" y="119"/>
                  </a:lnTo>
                  <a:lnTo>
                    <a:pt x="94" y="130"/>
                  </a:lnTo>
                  <a:lnTo>
                    <a:pt x="85" y="142"/>
                  </a:lnTo>
                  <a:lnTo>
                    <a:pt x="77" y="153"/>
                  </a:lnTo>
                  <a:lnTo>
                    <a:pt x="68" y="166"/>
                  </a:lnTo>
                  <a:lnTo>
                    <a:pt x="61" y="180"/>
                  </a:lnTo>
                  <a:lnTo>
                    <a:pt x="54" y="193"/>
                  </a:lnTo>
                  <a:lnTo>
                    <a:pt x="48" y="207"/>
                  </a:lnTo>
                  <a:lnTo>
                    <a:pt x="42" y="221"/>
                  </a:lnTo>
                  <a:lnTo>
                    <a:pt x="37" y="235"/>
                  </a:lnTo>
                  <a:lnTo>
                    <a:pt x="33" y="250"/>
                  </a:lnTo>
                  <a:lnTo>
                    <a:pt x="29" y="264"/>
                  </a:lnTo>
                  <a:lnTo>
                    <a:pt x="26" y="279"/>
                  </a:lnTo>
                  <a:lnTo>
                    <a:pt x="24" y="293"/>
                  </a:lnTo>
                  <a:lnTo>
                    <a:pt x="22" y="308"/>
                  </a:lnTo>
                  <a:lnTo>
                    <a:pt x="21" y="322"/>
                  </a:lnTo>
                  <a:lnTo>
                    <a:pt x="21" y="337"/>
                  </a:lnTo>
                  <a:lnTo>
                    <a:pt x="21" y="352"/>
                  </a:lnTo>
                  <a:lnTo>
                    <a:pt x="22" y="366"/>
                  </a:lnTo>
                  <a:lnTo>
                    <a:pt x="23" y="381"/>
                  </a:lnTo>
                  <a:lnTo>
                    <a:pt x="26" y="395"/>
                  </a:lnTo>
                  <a:lnTo>
                    <a:pt x="28" y="410"/>
                  </a:lnTo>
                  <a:lnTo>
                    <a:pt x="32" y="424"/>
                  </a:lnTo>
                  <a:lnTo>
                    <a:pt x="36" y="437"/>
                  </a:lnTo>
                  <a:lnTo>
                    <a:pt x="40" y="451"/>
                  </a:lnTo>
                  <a:lnTo>
                    <a:pt x="45" y="465"/>
                  </a:lnTo>
                  <a:lnTo>
                    <a:pt x="51" y="478"/>
                  </a:lnTo>
                  <a:lnTo>
                    <a:pt x="57" y="491"/>
                  </a:lnTo>
                  <a:lnTo>
                    <a:pt x="64" y="504"/>
                  </a:lnTo>
                  <a:lnTo>
                    <a:pt x="72" y="516"/>
                  </a:lnTo>
                  <a:lnTo>
                    <a:pt x="80" y="528"/>
                  </a:lnTo>
                  <a:lnTo>
                    <a:pt x="88" y="540"/>
                  </a:lnTo>
                  <a:lnTo>
                    <a:pt x="97" y="551"/>
                  </a:lnTo>
                  <a:lnTo>
                    <a:pt x="107" y="562"/>
                  </a:lnTo>
                  <a:lnTo>
                    <a:pt x="117" y="572"/>
                  </a:lnTo>
                  <a:lnTo>
                    <a:pt x="128" y="582"/>
                  </a:lnTo>
                  <a:lnTo>
                    <a:pt x="139" y="592"/>
                  </a:lnTo>
                  <a:lnTo>
                    <a:pt x="151" y="601"/>
                  </a:lnTo>
                  <a:lnTo>
                    <a:pt x="148" y="600"/>
                  </a:lnTo>
                  <a:lnTo>
                    <a:pt x="145" y="600"/>
                  </a:lnTo>
                  <a:lnTo>
                    <a:pt x="142" y="599"/>
                  </a:lnTo>
                  <a:lnTo>
                    <a:pt x="139" y="598"/>
                  </a:lnTo>
                  <a:lnTo>
                    <a:pt x="136" y="598"/>
                  </a:lnTo>
                  <a:lnTo>
                    <a:pt x="133" y="597"/>
                  </a:lnTo>
                  <a:lnTo>
                    <a:pt x="130" y="597"/>
                  </a:lnTo>
                  <a:lnTo>
                    <a:pt x="127" y="596"/>
                  </a:lnTo>
                  <a:lnTo>
                    <a:pt x="124" y="596"/>
                  </a:lnTo>
                  <a:lnTo>
                    <a:pt x="121" y="595"/>
                  </a:lnTo>
                  <a:lnTo>
                    <a:pt x="119" y="594"/>
                  </a:lnTo>
                  <a:lnTo>
                    <a:pt x="116" y="593"/>
                  </a:lnTo>
                  <a:lnTo>
                    <a:pt x="113" y="593"/>
                  </a:lnTo>
                  <a:lnTo>
                    <a:pt x="110" y="592"/>
                  </a:lnTo>
                  <a:lnTo>
                    <a:pt x="107" y="591"/>
                  </a:lnTo>
                  <a:lnTo>
                    <a:pt x="104" y="590"/>
                  </a:lnTo>
                  <a:lnTo>
                    <a:pt x="94" y="580"/>
                  </a:lnTo>
                  <a:lnTo>
                    <a:pt x="85" y="569"/>
                  </a:lnTo>
                  <a:lnTo>
                    <a:pt x="75" y="558"/>
                  </a:lnTo>
                  <a:lnTo>
                    <a:pt x="67" y="547"/>
                  </a:lnTo>
                  <a:lnTo>
                    <a:pt x="59" y="536"/>
                  </a:lnTo>
                  <a:lnTo>
                    <a:pt x="51" y="524"/>
                  </a:lnTo>
                  <a:lnTo>
                    <a:pt x="44" y="511"/>
                  </a:lnTo>
                  <a:lnTo>
                    <a:pt x="37" y="499"/>
                  </a:lnTo>
                  <a:lnTo>
                    <a:pt x="31" y="486"/>
                  </a:lnTo>
                  <a:lnTo>
                    <a:pt x="26" y="473"/>
                  </a:lnTo>
                  <a:lnTo>
                    <a:pt x="21" y="460"/>
                  </a:lnTo>
                  <a:lnTo>
                    <a:pt x="16" y="447"/>
                  </a:lnTo>
                  <a:lnTo>
                    <a:pt x="12" y="433"/>
                  </a:lnTo>
                  <a:lnTo>
                    <a:pt x="9" y="420"/>
                  </a:lnTo>
                  <a:lnTo>
                    <a:pt x="6" y="406"/>
                  </a:lnTo>
                  <a:lnTo>
                    <a:pt x="4" y="392"/>
                  </a:lnTo>
                  <a:lnTo>
                    <a:pt x="2" y="378"/>
                  </a:lnTo>
                  <a:lnTo>
                    <a:pt x="0" y="364"/>
                  </a:lnTo>
                  <a:lnTo>
                    <a:pt x="0" y="350"/>
                  </a:lnTo>
                  <a:lnTo>
                    <a:pt x="0" y="336"/>
                  </a:lnTo>
                  <a:lnTo>
                    <a:pt x="0" y="321"/>
                  </a:lnTo>
                  <a:lnTo>
                    <a:pt x="1" y="307"/>
                  </a:lnTo>
                  <a:lnTo>
                    <a:pt x="2" y="293"/>
                  </a:lnTo>
                  <a:lnTo>
                    <a:pt x="4" y="279"/>
                  </a:lnTo>
                  <a:lnTo>
                    <a:pt x="7" y="265"/>
                  </a:lnTo>
                  <a:lnTo>
                    <a:pt x="10" y="251"/>
                  </a:lnTo>
                  <a:lnTo>
                    <a:pt x="14" y="237"/>
                  </a:lnTo>
                  <a:lnTo>
                    <a:pt x="18" y="223"/>
                  </a:lnTo>
                  <a:lnTo>
                    <a:pt x="23" y="210"/>
                  </a:lnTo>
                  <a:lnTo>
                    <a:pt x="29" y="196"/>
                  </a:lnTo>
                  <a:lnTo>
                    <a:pt x="35" y="183"/>
                  </a:lnTo>
                  <a:lnTo>
                    <a:pt x="42" y="170"/>
                  </a:lnTo>
                  <a:lnTo>
                    <a:pt x="49" y="157"/>
                  </a:lnTo>
                  <a:lnTo>
                    <a:pt x="56" y="145"/>
                  </a:lnTo>
                  <a:lnTo>
                    <a:pt x="65" y="133"/>
                  </a:lnTo>
                  <a:lnTo>
                    <a:pt x="73" y="121"/>
                  </a:lnTo>
                  <a:lnTo>
                    <a:pt x="82" y="110"/>
                  </a:lnTo>
                  <a:lnTo>
                    <a:pt x="91" y="100"/>
                  </a:lnTo>
                  <a:lnTo>
                    <a:pt x="101" y="90"/>
                  </a:lnTo>
                  <a:lnTo>
                    <a:pt x="111" y="80"/>
                  </a:lnTo>
                  <a:lnTo>
                    <a:pt x="121" y="71"/>
                  </a:lnTo>
                  <a:lnTo>
                    <a:pt x="132" y="63"/>
                  </a:lnTo>
                  <a:lnTo>
                    <a:pt x="143" y="55"/>
                  </a:lnTo>
                  <a:lnTo>
                    <a:pt x="155" y="47"/>
                  </a:lnTo>
                  <a:lnTo>
                    <a:pt x="166" y="40"/>
                  </a:lnTo>
                  <a:lnTo>
                    <a:pt x="178" y="34"/>
                  </a:lnTo>
                  <a:lnTo>
                    <a:pt x="190" y="28"/>
                  </a:lnTo>
                  <a:lnTo>
                    <a:pt x="202" y="22"/>
                  </a:lnTo>
                  <a:lnTo>
                    <a:pt x="215" y="17"/>
                  </a:lnTo>
                  <a:lnTo>
                    <a:pt x="227" y="13"/>
                  </a:lnTo>
                  <a:lnTo>
                    <a:pt x="240" y="10"/>
                  </a:lnTo>
                  <a:lnTo>
                    <a:pt x="253" y="6"/>
                  </a:lnTo>
                  <a:lnTo>
                    <a:pt x="267" y="4"/>
                  </a:lnTo>
                  <a:lnTo>
                    <a:pt x="280" y="2"/>
                  </a:lnTo>
                  <a:lnTo>
                    <a:pt x="293" y="0"/>
                  </a:lnTo>
                  <a:lnTo>
                    <a:pt x="307" y="0"/>
                  </a:lnTo>
                  <a:lnTo>
                    <a:pt x="320" y="0"/>
                  </a:lnTo>
                  <a:lnTo>
                    <a:pt x="334" y="0"/>
                  </a:lnTo>
                  <a:lnTo>
                    <a:pt x="348" y="1"/>
                  </a:lnTo>
                  <a:lnTo>
                    <a:pt x="361" y="3"/>
                  </a:lnTo>
                  <a:lnTo>
                    <a:pt x="375" y="5"/>
                  </a:lnTo>
                  <a:lnTo>
                    <a:pt x="389" y="8"/>
                  </a:lnTo>
                  <a:lnTo>
                    <a:pt x="402" y="11"/>
                  </a:lnTo>
                  <a:lnTo>
                    <a:pt x="416" y="16"/>
                  </a:lnTo>
                </a:path>
              </a:pathLst>
            </a:custGeom>
            <a:solidFill>
              <a:srgbClr val="62CA7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72" name="Freeform 12"/>
            <p:cNvSpPr>
              <a:spLocks/>
            </p:cNvSpPr>
            <p:nvPr/>
          </p:nvSpPr>
          <p:spPr bwMode="auto">
            <a:xfrm>
              <a:off x="1052" y="1038"/>
              <a:ext cx="460" cy="581"/>
            </a:xfrm>
            <a:custGeom>
              <a:avLst/>
              <a:gdLst/>
              <a:ahLst/>
              <a:cxnLst>
                <a:cxn ang="0">
                  <a:pos x="436" y="41"/>
                </a:cxn>
                <a:cxn ang="0">
                  <a:pos x="443" y="52"/>
                </a:cxn>
                <a:cxn ang="0">
                  <a:pos x="450" y="63"/>
                </a:cxn>
                <a:cxn ang="0">
                  <a:pos x="457" y="75"/>
                </a:cxn>
                <a:cxn ang="0">
                  <a:pos x="434" y="61"/>
                </a:cxn>
                <a:cxn ang="0">
                  <a:pos x="399" y="43"/>
                </a:cxn>
                <a:cxn ang="0">
                  <a:pos x="363" y="30"/>
                </a:cxn>
                <a:cxn ang="0">
                  <a:pos x="325" y="23"/>
                </a:cxn>
                <a:cxn ang="0">
                  <a:pos x="288" y="22"/>
                </a:cxn>
                <a:cxn ang="0">
                  <a:pos x="250" y="26"/>
                </a:cxn>
                <a:cxn ang="0">
                  <a:pos x="213" y="36"/>
                </a:cxn>
                <a:cxn ang="0">
                  <a:pos x="177" y="51"/>
                </a:cxn>
                <a:cxn ang="0">
                  <a:pos x="143" y="71"/>
                </a:cxn>
                <a:cxn ang="0">
                  <a:pos x="113" y="96"/>
                </a:cxn>
                <a:cxn ang="0">
                  <a:pos x="86" y="125"/>
                </a:cxn>
                <a:cxn ang="0">
                  <a:pos x="64" y="158"/>
                </a:cxn>
                <a:cxn ang="0">
                  <a:pos x="46" y="193"/>
                </a:cxn>
                <a:cxn ang="0">
                  <a:pos x="33" y="230"/>
                </a:cxn>
                <a:cxn ang="0">
                  <a:pos x="24" y="270"/>
                </a:cxn>
                <a:cxn ang="0">
                  <a:pos x="21" y="311"/>
                </a:cxn>
                <a:cxn ang="0">
                  <a:pos x="23" y="352"/>
                </a:cxn>
                <a:cxn ang="0">
                  <a:pos x="30" y="392"/>
                </a:cxn>
                <a:cxn ang="0">
                  <a:pos x="43" y="430"/>
                </a:cxn>
                <a:cxn ang="0">
                  <a:pos x="60" y="466"/>
                </a:cxn>
                <a:cxn ang="0">
                  <a:pos x="81" y="499"/>
                </a:cxn>
                <a:cxn ang="0">
                  <a:pos x="107" y="528"/>
                </a:cxn>
                <a:cxn ang="0">
                  <a:pos x="136" y="554"/>
                </a:cxn>
                <a:cxn ang="0">
                  <a:pos x="168" y="575"/>
                </a:cxn>
                <a:cxn ang="0">
                  <a:pos x="175" y="580"/>
                </a:cxn>
                <a:cxn ang="0">
                  <a:pos x="173" y="580"/>
                </a:cxn>
                <a:cxn ang="0">
                  <a:pos x="165" y="580"/>
                </a:cxn>
                <a:cxn ang="0">
                  <a:pos x="154" y="579"/>
                </a:cxn>
                <a:cxn ang="0">
                  <a:pos x="143" y="578"/>
                </a:cxn>
                <a:cxn ang="0">
                  <a:pos x="133" y="577"/>
                </a:cxn>
                <a:cxn ang="0">
                  <a:pos x="96" y="548"/>
                </a:cxn>
                <a:cxn ang="0">
                  <a:pos x="58" y="504"/>
                </a:cxn>
                <a:cxn ang="0">
                  <a:pos x="30" y="454"/>
                </a:cxn>
                <a:cxn ang="0">
                  <a:pos x="10" y="400"/>
                </a:cxn>
                <a:cxn ang="0">
                  <a:pos x="1" y="343"/>
                </a:cxn>
                <a:cxn ang="0">
                  <a:pos x="1" y="285"/>
                </a:cxn>
                <a:cxn ang="0">
                  <a:pos x="11" y="227"/>
                </a:cxn>
                <a:cxn ang="0">
                  <a:pos x="33" y="170"/>
                </a:cxn>
                <a:cxn ang="0">
                  <a:pos x="64" y="119"/>
                </a:cxn>
                <a:cxn ang="0">
                  <a:pos x="103" y="75"/>
                </a:cxn>
                <a:cxn ang="0">
                  <a:pos x="148" y="41"/>
                </a:cxn>
                <a:cxn ang="0">
                  <a:pos x="198" y="17"/>
                </a:cxn>
                <a:cxn ang="0">
                  <a:pos x="251" y="3"/>
                </a:cxn>
                <a:cxn ang="0">
                  <a:pos x="306" y="0"/>
                </a:cxn>
                <a:cxn ang="0">
                  <a:pos x="362" y="7"/>
                </a:cxn>
                <a:cxn ang="0">
                  <a:pos x="417" y="26"/>
                </a:cxn>
              </a:cxnLst>
              <a:rect l="0" t="0" r="r" b="b"/>
              <a:pathLst>
                <a:path w="460" h="581">
                  <a:moveTo>
                    <a:pt x="430" y="33"/>
                  </a:moveTo>
                  <a:lnTo>
                    <a:pt x="432" y="35"/>
                  </a:lnTo>
                  <a:lnTo>
                    <a:pt x="434" y="38"/>
                  </a:lnTo>
                  <a:lnTo>
                    <a:pt x="436" y="41"/>
                  </a:lnTo>
                  <a:lnTo>
                    <a:pt x="438" y="44"/>
                  </a:lnTo>
                  <a:lnTo>
                    <a:pt x="440" y="46"/>
                  </a:lnTo>
                  <a:lnTo>
                    <a:pt x="441" y="49"/>
                  </a:lnTo>
                  <a:lnTo>
                    <a:pt x="443" y="52"/>
                  </a:lnTo>
                  <a:lnTo>
                    <a:pt x="445" y="55"/>
                  </a:lnTo>
                  <a:lnTo>
                    <a:pt x="447" y="57"/>
                  </a:lnTo>
                  <a:lnTo>
                    <a:pt x="449" y="60"/>
                  </a:lnTo>
                  <a:lnTo>
                    <a:pt x="450" y="63"/>
                  </a:lnTo>
                  <a:lnTo>
                    <a:pt x="452" y="66"/>
                  </a:lnTo>
                  <a:lnTo>
                    <a:pt x="454" y="69"/>
                  </a:lnTo>
                  <a:lnTo>
                    <a:pt x="455" y="72"/>
                  </a:lnTo>
                  <a:lnTo>
                    <a:pt x="457" y="75"/>
                  </a:lnTo>
                  <a:lnTo>
                    <a:pt x="459" y="78"/>
                  </a:lnTo>
                  <a:lnTo>
                    <a:pt x="450" y="72"/>
                  </a:lnTo>
                  <a:lnTo>
                    <a:pt x="442" y="66"/>
                  </a:lnTo>
                  <a:lnTo>
                    <a:pt x="434" y="61"/>
                  </a:lnTo>
                  <a:lnTo>
                    <a:pt x="425" y="56"/>
                  </a:lnTo>
                  <a:lnTo>
                    <a:pt x="417" y="51"/>
                  </a:lnTo>
                  <a:lnTo>
                    <a:pt x="408" y="47"/>
                  </a:lnTo>
                  <a:lnTo>
                    <a:pt x="399" y="43"/>
                  </a:lnTo>
                  <a:lnTo>
                    <a:pt x="390" y="39"/>
                  </a:lnTo>
                  <a:lnTo>
                    <a:pt x="381" y="36"/>
                  </a:lnTo>
                  <a:lnTo>
                    <a:pt x="372" y="33"/>
                  </a:lnTo>
                  <a:lnTo>
                    <a:pt x="363" y="30"/>
                  </a:lnTo>
                  <a:lnTo>
                    <a:pt x="353" y="28"/>
                  </a:lnTo>
                  <a:lnTo>
                    <a:pt x="344" y="26"/>
                  </a:lnTo>
                  <a:lnTo>
                    <a:pt x="335" y="25"/>
                  </a:lnTo>
                  <a:lnTo>
                    <a:pt x="325" y="23"/>
                  </a:lnTo>
                  <a:lnTo>
                    <a:pt x="316" y="23"/>
                  </a:lnTo>
                  <a:lnTo>
                    <a:pt x="306" y="22"/>
                  </a:lnTo>
                  <a:lnTo>
                    <a:pt x="297" y="22"/>
                  </a:lnTo>
                  <a:lnTo>
                    <a:pt x="288" y="22"/>
                  </a:lnTo>
                  <a:lnTo>
                    <a:pt x="278" y="22"/>
                  </a:lnTo>
                  <a:lnTo>
                    <a:pt x="269" y="23"/>
                  </a:lnTo>
                  <a:lnTo>
                    <a:pt x="259" y="24"/>
                  </a:lnTo>
                  <a:lnTo>
                    <a:pt x="250" y="26"/>
                  </a:lnTo>
                  <a:lnTo>
                    <a:pt x="241" y="28"/>
                  </a:lnTo>
                  <a:lnTo>
                    <a:pt x="231" y="30"/>
                  </a:lnTo>
                  <a:lnTo>
                    <a:pt x="222" y="33"/>
                  </a:lnTo>
                  <a:lnTo>
                    <a:pt x="213" y="36"/>
                  </a:lnTo>
                  <a:lnTo>
                    <a:pt x="204" y="39"/>
                  </a:lnTo>
                  <a:lnTo>
                    <a:pt x="195" y="43"/>
                  </a:lnTo>
                  <a:lnTo>
                    <a:pt x="186" y="46"/>
                  </a:lnTo>
                  <a:lnTo>
                    <a:pt x="177" y="51"/>
                  </a:lnTo>
                  <a:lnTo>
                    <a:pt x="168" y="55"/>
                  </a:lnTo>
                  <a:lnTo>
                    <a:pt x="160" y="61"/>
                  </a:lnTo>
                  <a:lnTo>
                    <a:pt x="151" y="66"/>
                  </a:lnTo>
                  <a:lnTo>
                    <a:pt x="143" y="71"/>
                  </a:lnTo>
                  <a:lnTo>
                    <a:pt x="135" y="77"/>
                  </a:lnTo>
                  <a:lnTo>
                    <a:pt x="128" y="83"/>
                  </a:lnTo>
                  <a:lnTo>
                    <a:pt x="120" y="90"/>
                  </a:lnTo>
                  <a:lnTo>
                    <a:pt x="113" y="96"/>
                  </a:lnTo>
                  <a:lnTo>
                    <a:pt x="106" y="103"/>
                  </a:lnTo>
                  <a:lnTo>
                    <a:pt x="99" y="110"/>
                  </a:lnTo>
                  <a:lnTo>
                    <a:pt x="93" y="118"/>
                  </a:lnTo>
                  <a:lnTo>
                    <a:pt x="86" y="125"/>
                  </a:lnTo>
                  <a:lnTo>
                    <a:pt x="80" y="133"/>
                  </a:lnTo>
                  <a:lnTo>
                    <a:pt x="75" y="141"/>
                  </a:lnTo>
                  <a:lnTo>
                    <a:pt x="69" y="149"/>
                  </a:lnTo>
                  <a:lnTo>
                    <a:pt x="64" y="158"/>
                  </a:lnTo>
                  <a:lnTo>
                    <a:pt x="59" y="166"/>
                  </a:lnTo>
                  <a:lnTo>
                    <a:pt x="54" y="175"/>
                  </a:lnTo>
                  <a:lnTo>
                    <a:pt x="50" y="184"/>
                  </a:lnTo>
                  <a:lnTo>
                    <a:pt x="46" y="193"/>
                  </a:lnTo>
                  <a:lnTo>
                    <a:pt x="42" y="202"/>
                  </a:lnTo>
                  <a:lnTo>
                    <a:pt x="39" y="211"/>
                  </a:lnTo>
                  <a:lnTo>
                    <a:pt x="35" y="221"/>
                  </a:lnTo>
                  <a:lnTo>
                    <a:pt x="33" y="230"/>
                  </a:lnTo>
                  <a:lnTo>
                    <a:pt x="30" y="240"/>
                  </a:lnTo>
                  <a:lnTo>
                    <a:pt x="28" y="250"/>
                  </a:lnTo>
                  <a:lnTo>
                    <a:pt x="26" y="260"/>
                  </a:lnTo>
                  <a:lnTo>
                    <a:pt x="24" y="270"/>
                  </a:lnTo>
                  <a:lnTo>
                    <a:pt x="23" y="280"/>
                  </a:lnTo>
                  <a:lnTo>
                    <a:pt x="22" y="290"/>
                  </a:lnTo>
                  <a:lnTo>
                    <a:pt x="21" y="300"/>
                  </a:lnTo>
                  <a:lnTo>
                    <a:pt x="21" y="311"/>
                  </a:lnTo>
                  <a:lnTo>
                    <a:pt x="21" y="321"/>
                  </a:lnTo>
                  <a:lnTo>
                    <a:pt x="21" y="332"/>
                  </a:lnTo>
                  <a:lnTo>
                    <a:pt x="22" y="342"/>
                  </a:lnTo>
                  <a:lnTo>
                    <a:pt x="23" y="352"/>
                  </a:lnTo>
                  <a:lnTo>
                    <a:pt x="24" y="362"/>
                  </a:lnTo>
                  <a:lnTo>
                    <a:pt x="26" y="372"/>
                  </a:lnTo>
                  <a:lnTo>
                    <a:pt x="28" y="382"/>
                  </a:lnTo>
                  <a:lnTo>
                    <a:pt x="30" y="392"/>
                  </a:lnTo>
                  <a:lnTo>
                    <a:pt x="33" y="402"/>
                  </a:lnTo>
                  <a:lnTo>
                    <a:pt x="36" y="411"/>
                  </a:lnTo>
                  <a:lnTo>
                    <a:pt x="39" y="421"/>
                  </a:lnTo>
                  <a:lnTo>
                    <a:pt x="43" y="430"/>
                  </a:lnTo>
                  <a:lnTo>
                    <a:pt x="47" y="439"/>
                  </a:lnTo>
                  <a:lnTo>
                    <a:pt x="51" y="448"/>
                  </a:lnTo>
                  <a:lnTo>
                    <a:pt x="55" y="457"/>
                  </a:lnTo>
                  <a:lnTo>
                    <a:pt x="60" y="466"/>
                  </a:lnTo>
                  <a:lnTo>
                    <a:pt x="65" y="474"/>
                  </a:lnTo>
                  <a:lnTo>
                    <a:pt x="70" y="483"/>
                  </a:lnTo>
                  <a:lnTo>
                    <a:pt x="76" y="491"/>
                  </a:lnTo>
                  <a:lnTo>
                    <a:pt x="81" y="499"/>
                  </a:lnTo>
                  <a:lnTo>
                    <a:pt x="87" y="507"/>
                  </a:lnTo>
                  <a:lnTo>
                    <a:pt x="94" y="514"/>
                  </a:lnTo>
                  <a:lnTo>
                    <a:pt x="100" y="521"/>
                  </a:lnTo>
                  <a:lnTo>
                    <a:pt x="107" y="528"/>
                  </a:lnTo>
                  <a:lnTo>
                    <a:pt x="114" y="535"/>
                  </a:lnTo>
                  <a:lnTo>
                    <a:pt x="121" y="542"/>
                  </a:lnTo>
                  <a:lnTo>
                    <a:pt x="128" y="548"/>
                  </a:lnTo>
                  <a:lnTo>
                    <a:pt x="136" y="554"/>
                  </a:lnTo>
                  <a:lnTo>
                    <a:pt x="144" y="559"/>
                  </a:lnTo>
                  <a:lnTo>
                    <a:pt x="152" y="565"/>
                  </a:lnTo>
                  <a:lnTo>
                    <a:pt x="160" y="570"/>
                  </a:lnTo>
                  <a:lnTo>
                    <a:pt x="168" y="575"/>
                  </a:lnTo>
                  <a:lnTo>
                    <a:pt x="177" y="580"/>
                  </a:lnTo>
                  <a:lnTo>
                    <a:pt x="176" y="580"/>
                  </a:lnTo>
                  <a:lnTo>
                    <a:pt x="175" y="580"/>
                  </a:lnTo>
                  <a:lnTo>
                    <a:pt x="174" y="580"/>
                  </a:lnTo>
                  <a:lnTo>
                    <a:pt x="173" y="580"/>
                  </a:lnTo>
                  <a:lnTo>
                    <a:pt x="170" y="580"/>
                  </a:lnTo>
                  <a:lnTo>
                    <a:pt x="168" y="580"/>
                  </a:lnTo>
                  <a:lnTo>
                    <a:pt x="165" y="580"/>
                  </a:lnTo>
                  <a:lnTo>
                    <a:pt x="162" y="579"/>
                  </a:lnTo>
                  <a:lnTo>
                    <a:pt x="159" y="579"/>
                  </a:lnTo>
                  <a:lnTo>
                    <a:pt x="157" y="579"/>
                  </a:lnTo>
                  <a:lnTo>
                    <a:pt x="154" y="579"/>
                  </a:lnTo>
                  <a:lnTo>
                    <a:pt x="151" y="579"/>
                  </a:lnTo>
                  <a:lnTo>
                    <a:pt x="149" y="579"/>
                  </a:lnTo>
                  <a:lnTo>
                    <a:pt x="146" y="578"/>
                  </a:lnTo>
                  <a:lnTo>
                    <a:pt x="143" y="578"/>
                  </a:lnTo>
                  <a:lnTo>
                    <a:pt x="141" y="578"/>
                  </a:lnTo>
                  <a:lnTo>
                    <a:pt x="138" y="578"/>
                  </a:lnTo>
                  <a:lnTo>
                    <a:pt x="135" y="577"/>
                  </a:lnTo>
                  <a:lnTo>
                    <a:pt x="133" y="577"/>
                  </a:lnTo>
                  <a:lnTo>
                    <a:pt x="130" y="577"/>
                  </a:lnTo>
                  <a:lnTo>
                    <a:pt x="118" y="568"/>
                  </a:lnTo>
                  <a:lnTo>
                    <a:pt x="107" y="558"/>
                  </a:lnTo>
                  <a:lnTo>
                    <a:pt x="96" y="548"/>
                  </a:lnTo>
                  <a:lnTo>
                    <a:pt x="86" y="538"/>
                  </a:lnTo>
                  <a:lnTo>
                    <a:pt x="76" y="527"/>
                  </a:lnTo>
                  <a:lnTo>
                    <a:pt x="67" y="516"/>
                  </a:lnTo>
                  <a:lnTo>
                    <a:pt x="58" y="504"/>
                  </a:lnTo>
                  <a:lnTo>
                    <a:pt x="50" y="492"/>
                  </a:lnTo>
                  <a:lnTo>
                    <a:pt x="43" y="480"/>
                  </a:lnTo>
                  <a:lnTo>
                    <a:pt x="36" y="467"/>
                  </a:lnTo>
                  <a:lnTo>
                    <a:pt x="30" y="454"/>
                  </a:lnTo>
                  <a:lnTo>
                    <a:pt x="24" y="441"/>
                  </a:lnTo>
                  <a:lnTo>
                    <a:pt x="19" y="428"/>
                  </a:lnTo>
                  <a:lnTo>
                    <a:pt x="14" y="414"/>
                  </a:lnTo>
                  <a:lnTo>
                    <a:pt x="10" y="400"/>
                  </a:lnTo>
                  <a:lnTo>
                    <a:pt x="7" y="386"/>
                  </a:lnTo>
                  <a:lnTo>
                    <a:pt x="4" y="372"/>
                  </a:lnTo>
                  <a:lnTo>
                    <a:pt x="2" y="357"/>
                  </a:lnTo>
                  <a:lnTo>
                    <a:pt x="1" y="343"/>
                  </a:lnTo>
                  <a:lnTo>
                    <a:pt x="0" y="328"/>
                  </a:lnTo>
                  <a:lnTo>
                    <a:pt x="0" y="314"/>
                  </a:lnTo>
                  <a:lnTo>
                    <a:pt x="0" y="299"/>
                  </a:lnTo>
                  <a:lnTo>
                    <a:pt x="1" y="285"/>
                  </a:lnTo>
                  <a:lnTo>
                    <a:pt x="3" y="270"/>
                  </a:lnTo>
                  <a:lnTo>
                    <a:pt x="5" y="255"/>
                  </a:lnTo>
                  <a:lnTo>
                    <a:pt x="8" y="241"/>
                  </a:lnTo>
                  <a:lnTo>
                    <a:pt x="11" y="227"/>
                  </a:lnTo>
                  <a:lnTo>
                    <a:pt x="16" y="212"/>
                  </a:lnTo>
                  <a:lnTo>
                    <a:pt x="21" y="198"/>
                  </a:lnTo>
                  <a:lnTo>
                    <a:pt x="26" y="184"/>
                  </a:lnTo>
                  <a:lnTo>
                    <a:pt x="33" y="170"/>
                  </a:lnTo>
                  <a:lnTo>
                    <a:pt x="40" y="157"/>
                  </a:lnTo>
                  <a:lnTo>
                    <a:pt x="47" y="143"/>
                  </a:lnTo>
                  <a:lnTo>
                    <a:pt x="55" y="131"/>
                  </a:lnTo>
                  <a:lnTo>
                    <a:pt x="64" y="119"/>
                  </a:lnTo>
                  <a:lnTo>
                    <a:pt x="73" y="107"/>
                  </a:lnTo>
                  <a:lnTo>
                    <a:pt x="83" y="96"/>
                  </a:lnTo>
                  <a:lnTo>
                    <a:pt x="93" y="85"/>
                  </a:lnTo>
                  <a:lnTo>
                    <a:pt x="103" y="75"/>
                  </a:lnTo>
                  <a:lnTo>
                    <a:pt x="114" y="66"/>
                  </a:lnTo>
                  <a:lnTo>
                    <a:pt x="125" y="57"/>
                  </a:lnTo>
                  <a:lnTo>
                    <a:pt x="136" y="49"/>
                  </a:lnTo>
                  <a:lnTo>
                    <a:pt x="148" y="41"/>
                  </a:lnTo>
                  <a:lnTo>
                    <a:pt x="160" y="34"/>
                  </a:lnTo>
                  <a:lnTo>
                    <a:pt x="173" y="28"/>
                  </a:lnTo>
                  <a:lnTo>
                    <a:pt x="185" y="22"/>
                  </a:lnTo>
                  <a:lnTo>
                    <a:pt x="198" y="17"/>
                  </a:lnTo>
                  <a:lnTo>
                    <a:pt x="211" y="13"/>
                  </a:lnTo>
                  <a:lnTo>
                    <a:pt x="224" y="9"/>
                  </a:lnTo>
                  <a:lnTo>
                    <a:pt x="238" y="6"/>
                  </a:lnTo>
                  <a:lnTo>
                    <a:pt x="251" y="3"/>
                  </a:lnTo>
                  <a:lnTo>
                    <a:pt x="265" y="1"/>
                  </a:lnTo>
                  <a:lnTo>
                    <a:pt x="279" y="0"/>
                  </a:lnTo>
                  <a:lnTo>
                    <a:pt x="292" y="0"/>
                  </a:lnTo>
                  <a:lnTo>
                    <a:pt x="306" y="0"/>
                  </a:lnTo>
                  <a:lnTo>
                    <a:pt x="320" y="0"/>
                  </a:lnTo>
                  <a:lnTo>
                    <a:pt x="334" y="2"/>
                  </a:lnTo>
                  <a:lnTo>
                    <a:pt x="348" y="4"/>
                  </a:lnTo>
                  <a:lnTo>
                    <a:pt x="362" y="7"/>
                  </a:lnTo>
                  <a:lnTo>
                    <a:pt x="376" y="11"/>
                  </a:lnTo>
                  <a:lnTo>
                    <a:pt x="389" y="15"/>
                  </a:lnTo>
                  <a:lnTo>
                    <a:pt x="403" y="20"/>
                  </a:lnTo>
                  <a:lnTo>
                    <a:pt x="417" y="26"/>
                  </a:lnTo>
                  <a:lnTo>
                    <a:pt x="430" y="33"/>
                  </a:lnTo>
                </a:path>
              </a:pathLst>
            </a:custGeom>
            <a:solidFill>
              <a:srgbClr val="69CD82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73" name="Freeform 13"/>
            <p:cNvSpPr>
              <a:spLocks/>
            </p:cNvSpPr>
            <p:nvPr/>
          </p:nvSpPr>
          <p:spPr bwMode="auto">
            <a:xfrm>
              <a:off x="1074" y="1061"/>
              <a:ext cx="459" cy="558"/>
            </a:xfrm>
            <a:custGeom>
              <a:avLst/>
              <a:gdLst/>
              <a:ahLst/>
              <a:cxnLst>
                <a:cxn ang="0">
                  <a:pos x="441" y="64"/>
                </a:cxn>
                <a:cxn ang="0">
                  <a:pos x="446" y="76"/>
                </a:cxn>
                <a:cxn ang="0">
                  <a:pos x="452" y="89"/>
                </a:cxn>
                <a:cxn ang="0">
                  <a:pos x="456" y="101"/>
                </a:cxn>
                <a:cxn ang="0">
                  <a:pos x="435" y="83"/>
                </a:cxn>
                <a:cxn ang="0">
                  <a:pos x="404" y="59"/>
                </a:cxn>
                <a:cxn ang="0">
                  <a:pos x="369" y="41"/>
                </a:cxn>
                <a:cxn ang="0">
                  <a:pos x="332" y="29"/>
                </a:cxn>
                <a:cxn ang="0">
                  <a:pos x="295" y="23"/>
                </a:cxn>
                <a:cxn ang="0">
                  <a:pos x="256" y="23"/>
                </a:cxn>
                <a:cxn ang="0">
                  <a:pos x="218" y="29"/>
                </a:cxn>
                <a:cxn ang="0">
                  <a:pos x="180" y="41"/>
                </a:cxn>
                <a:cxn ang="0">
                  <a:pos x="145" y="60"/>
                </a:cxn>
                <a:cxn ang="0">
                  <a:pos x="113" y="84"/>
                </a:cxn>
                <a:cxn ang="0">
                  <a:pos x="85" y="112"/>
                </a:cxn>
                <a:cxn ang="0">
                  <a:pos x="62" y="145"/>
                </a:cxn>
                <a:cxn ang="0">
                  <a:pos x="43" y="180"/>
                </a:cxn>
                <a:cxn ang="0">
                  <a:pos x="30" y="219"/>
                </a:cxn>
                <a:cxn ang="0">
                  <a:pos x="22" y="259"/>
                </a:cxn>
                <a:cxn ang="0">
                  <a:pos x="21" y="301"/>
                </a:cxn>
                <a:cxn ang="0">
                  <a:pos x="25" y="343"/>
                </a:cxn>
                <a:cxn ang="0">
                  <a:pos x="35" y="383"/>
                </a:cxn>
                <a:cxn ang="0">
                  <a:pos x="51" y="421"/>
                </a:cxn>
                <a:cxn ang="0">
                  <a:pos x="71" y="455"/>
                </a:cxn>
                <a:cxn ang="0">
                  <a:pos x="96" y="486"/>
                </a:cxn>
                <a:cxn ang="0">
                  <a:pos x="125" y="512"/>
                </a:cxn>
                <a:cxn ang="0">
                  <a:pos x="158" y="533"/>
                </a:cxn>
                <a:cxn ang="0">
                  <a:pos x="194" y="549"/>
                </a:cxn>
                <a:cxn ang="0">
                  <a:pos x="195" y="553"/>
                </a:cxn>
                <a:cxn ang="0">
                  <a:pos x="183" y="555"/>
                </a:cxn>
                <a:cxn ang="0">
                  <a:pos x="171" y="556"/>
                </a:cxn>
                <a:cxn ang="0">
                  <a:pos x="158" y="557"/>
                </a:cxn>
                <a:cxn ang="0">
                  <a:pos x="130" y="542"/>
                </a:cxn>
                <a:cxn ang="0">
                  <a:pos x="99" y="519"/>
                </a:cxn>
                <a:cxn ang="0">
                  <a:pos x="72" y="491"/>
                </a:cxn>
                <a:cxn ang="0">
                  <a:pos x="49" y="460"/>
                </a:cxn>
                <a:cxn ang="0">
                  <a:pos x="29" y="426"/>
                </a:cxn>
                <a:cxn ang="0">
                  <a:pos x="15" y="389"/>
                </a:cxn>
                <a:cxn ang="0">
                  <a:pos x="5" y="350"/>
                </a:cxn>
                <a:cxn ang="0">
                  <a:pos x="0" y="309"/>
                </a:cxn>
                <a:cxn ang="0">
                  <a:pos x="0" y="268"/>
                </a:cxn>
                <a:cxn ang="0">
                  <a:pos x="6" y="227"/>
                </a:cxn>
                <a:cxn ang="0">
                  <a:pos x="17" y="189"/>
                </a:cxn>
                <a:cxn ang="0">
                  <a:pos x="33" y="152"/>
                </a:cxn>
                <a:cxn ang="0">
                  <a:pos x="53" y="118"/>
                </a:cxn>
                <a:cxn ang="0">
                  <a:pos x="78" y="88"/>
                </a:cxn>
                <a:cxn ang="0">
                  <a:pos x="106" y="61"/>
                </a:cxn>
                <a:cxn ang="0">
                  <a:pos x="138" y="38"/>
                </a:cxn>
                <a:cxn ang="0">
                  <a:pos x="173" y="20"/>
                </a:cxn>
                <a:cxn ang="0">
                  <a:pos x="210" y="8"/>
                </a:cxn>
                <a:cxn ang="0">
                  <a:pos x="247" y="1"/>
                </a:cxn>
                <a:cxn ang="0">
                  <a:pos x="284" y="0"/>
                </a:cxn>
                <a:cxn ang="0">
                  <a:pos x="322" y="4"/>
                </a:cxn>
                <a:cxn ang="0">
                  <a:pos x="359" y="14"/>
                </a:cxn>
                <a:cxn ang="0">
                  <a:pos x="394" y="29"/>
                </a:cxn>
                <a:cxn ang="0">
                  <a:pos x="428" y="49"/>
                </a:cxn>
              </a:cxnLst>
              <a:rect l="0" t="0" r="r" b="b"/>
              <a:pathLst>
                <a:path w="459" h="558">
                  <a:moveTo>
                    <a:pt x="436" y="55"/>
                  </a:moveTo>
                  <a:lnTo>
                    <a:pt x="438" y="58"/>
                  </a:lnTo>
                  <a:lnTo>
                    <a:pt x="439" y="61"/>
                  </a:lnTo>
                  <a:lnTo>
                    <a:pt x="441" y="64"/>
                  </a:lnTo>
                  <a:lnTo>
                    <a:pt x="442" y="67"/>
                  </a:lnTo>
                  <a:lnTo>
                    <a:pt x="444" y="70"/>
                  </a:lnTo>
                  <a:lnTo>
                    <a:pt x="445" y="73"/>
                  </a:lnTo>
                  <a:lnTo>
                    <a:pt x="446" y="76"/>
                  </a:lnTo>
                  <a:lnTo>
                    <a:pt x="448" y="79"/>
                  </a:lnTo>
                  <a:lnTo>
                    <a:pt x="449" y="82"/>
                  </a:lnTo>
                  <a:lnTo>
                    <a:pt x="450" y="86"/>
                  </a:lnTo>
                  <a:lnTo>
                    <a:pt x="452" y="89"/>
                  </a:lnTo>
                  <a:lnTo>
                    <a:pt x="453" y="92"/>
                  </a:lnTo>
                  <a:lnTo>
                    <a:pt x="454" y="95"/>
                  </a:lnTo>
                  <a:lnTo>
                    <a:pt x="455" y="98"/>
                  </a:lnTo>
                  <a:lnTo>
                    <a:pt x="456" y="101"/>
                  </a:lnTo>
                  <a:lnTo>
                    <a:pt x="458" y="104"/>
                  </a:lnTo>
                  <a:lnTo>
                    <a:pt x="450" y="97"/>
                  </a:lnTo>
                  <a:lnTo>
                    <a:pt x="443" y="90"/>
                  </a:lnTo>
                  <a:lnTo>
                    <a:pt x="435" y="83"/>
                  </a:lnTo>
                  <a:lnTo>
                    <a:pt x="428" y="77"/>
                  </a:lnTo>
                  <a:lnTo>
                    <a:pt x="420" y="70"/>
                  </a:lnTo>
                  <a:lnTo>
                    <a:pt x="412" y="65"/>
                  </a:lnTo>
                  <a:lnTo>
                    <a:pt x="404" y="59"/>
                  </a:lnTo>
                  <a:lnTo>
                    <a:pt x="395" y="54"/>
                  </a:lnTo>
                  <a:lnTo>
                    <a:pt x="387" y="50"/>
                  </a:lnTo>
                  <a:lnTo>
                    <a:pt x="378" y="45"/>
                  </a:lnTo>
                  <a:lnTo>
                    <a:pt x="369" y="41"/>
                  </a:lnTo>
                  <a:lnTo>
                    <a:pt x="360" y="38"/>
                  </a:lnTo>
                  <a:lnTo>
                    <a:pt x="351" y="34"/>
                  </a:lnTo>
                  <a:lnTo>
                    <a:pt x="342" y="31"/>
                  </a:lnTo>
                  <a:lnTo>
                    <a:pt x="332" y="29"/>
                  </a:lnTo>
                  <a:lnTo>
                    <a:pt x="323" y="27"/>
                  </a:lnTo>
                  <a:lnTo>
                    <a:pt x="314" y="25"/>
                  </a:lnTo>
                  <a:lnTo>
                    <a:pt x="304" y="24"/>
                  </a:lnTo>
                  <a:lnTo>
                    <a:pt x="295" y="23"/>
                  </a:lnTo>
                  <a:lnTo>
                    <a:pt x="285" y="22"/>
                  </a:lnTo>
                  <a:lnTo>
                    <a:pt x="275" y="22"/>
                  </a:lnTo>
                  <a:lnTo>
                    <a:pt x="266" y="22"/>
                  </a:lnTo>
                  <a:lnTo>
                    <a:pt x="256" y="23"/>
                  </a:lnTo>
                  <a:lnTo>
                    <a:pt x="247" y="23"/>
                  </a:lnTo>
                  <a:lnTo>
                    <a:pt x="237" y="25"/>
                  </a:lnTo>
                  <a:lnTo>
                    <a:pt x="228" y="27"/>
                  </a:lnTo>
                  <a:lnTo>
                    <a:pt x="218" y="29"/>
                  </a:lnTo>
                  <a:lnTo>
                    <a:pt x="208" y="31"/>
                  </a:lnTo>
                  <a:lnTo>
                    <a:pt x="199" y="34"/>
                  </a:lnTo>
                  <a:lnTo>
                    <a:pt x="190" y="37"/>
                  </a:lnTo>
                  <a:lnTo>
                    <a:pt x="180" y="41"/>
                  </a:lnTo>
                  <a:lnTo>
                    <a:pt x="171" y="45"/>
                  </a:lnTo>
                  <a:lnTo>
                    <a:pt x="162" y="50"/>
                  </a:lnTo>
                  <a:lnTo>
                    <a:pt x="153" y="55"/>
                  </a:lnTo>
                  <a:lnTo>
                    <a:pt x="145" y="60"/>
                  </a:lnTo>
                  <a:lnTo>
                    <a:pt x="136" y="65"/>
                  </a:lnTo>
                  <a:lnTo>
                    <a:pt x="128" y="71"/>
                  </a:lnTo>
                  <a:lnTo>
                    <a:pt x="120" y="77"/>
                  </a:lnTo>
                  <a:lnTo>
                    <a:pt x="113" y="84"/>
                  </a:lnTo>
                  <a:lnTo>
                    <a:pt x="105" y="91"/>
                  </a:lnTo>
                  <a:lnTo>
                    <a:pt x="98" y="98"/>
                  </a:lnTo>
                  <a:lnTo>
                    <a:pt x="92" y="105"/>
                  </a:lnTo>
                  <a:lnTo>
                    <a:pt x="85" y="112"/>
                  </a:lnTo>
                  <a:lnTo>
                    <a:pt x="79" y="120"/>
                  </a:lnTo>
                  <a:lnTo>
                    <a:pt x="73" y="128"/>
                  </a:lnTo>
                  <a:lnTo>
                    <a:pt x="67" y="136"/>
                  </a:lnTo>
                  <a:lnTo>
                    <a:pt x="62" y="145"/>
                  </a:lnTo>
                  <a:lnTo>
                    <a:pt x="57" y="153"/>
                  </a:lnTo>
                  <a:lnTo>
                    <a:pt x="52" y="162"/>
                  </a:lnTo>
                  <a:lnTo>
                    <a:pt x="47" y="171"/>
                  </a:lnTo>
                  <a:lnTo>
                    <a:pt x="43" y="180"/>
                  </a:lnTo>
                  <a:lnTo>
                    <a:pt x="39" y="190"/>
                  </a:lnTo>
                  <a:lnTo>
                    <a:pt x="36" y="199"/>
                  </a:lnTo>
                  <a:lnTo>
                    <a:pt x="33" y="209"/>
                  </a:lnTo>
                  <a:lnTo>
                    <a:pt x="30" y="219"/>
                  </a:lnTo>
                  <a:lnTo>
                    <a:pt x="28" y="229"/>
                  </a:lnTo>
                  <a:lnTo>
                    <a:pt x="26" y="239"/>
                  </a:lnTo>
                  <a:lnTo>
                    <a:pt x="24" y="249"/>
                  </a:lnTo>
                  <a:lnTo>
                    <a:pt x="22" y="259"/>
                  </a:lnTo>
                  <a:lnTo>
                    <a:pt x="22" y="270"/>
                  </a:lnTo>
                  <a:lnTo>
                    <a:pt x="21" y="280"/>
                  </a:lnTo>
                  <a:lnTo>
                    <a:pt x="20" y="290"/>
                  </a:lnTo>
                  <a:lnTo>
                    <a:pt x="21" y="301"/>
                  </a:lnTo>
                  <a:lnTo>
                    <a:pt x="21" y="312"/>
                  </a:lnTo>
                  <a:lnTo>
                    <a:pt x="22" y="322"/>
                  </a:lnTo>
                  <a:lnTo>
                    <a:pt x="23" y="333"/>
                  </a:lnTo>
                  <a:lnTo>
                    <a:pt x="25" y="343"/>
                  </a:lnTo>
                  <a:lnTo>
                    <a:pt x="27" y="353"/>
                  </a:lnTo>
                  <a:lnTo>
                    <a:pt x="29" y="364"/>
                  </a:lnTo>
                  <a:lnTo>
                    <a:pt x="32" y="374"/>
                  </a:lnTo>
                  <a:lnTo>
                    <a:pt x="35" y="383"/>
                  </a:lnTo>
                  <a:lnTo>
                    <a:pt x="39" y="393"/>
                  </a:lnTo>
                  <a:lnTo>
                    <a:pt x="42" y="402"/>
                  </a:lnTo>
                  <a:lnTo>
                    <a:pt x="47" y="411"/>
                  </a:lnTo>
                  <a:lnTo>
                    <a:pt x="51" y="421"/>
                  </a:lnTo>
                  <a:lnTo>
                    <a:pt x="56" y="430"/>
                  </a:lnTo>
                  <a:lnTo>
                    <a:pt x="61" y="438"/>
                  </a:lnTo>
                  <a:lnTo>
                    <a:pt x="66" y="447"/>
                  </a:lnTo>
                  <a:lnTo>
                    <a:pt x="71" y="455"/>
                  </a:lnTo>
                  <a:lnTo>
                    <a:pt x="77" y="463"/>
                  </a:lnTo>
                  <a:lnTo>
                    <a:pt x="83" y="471"/>
                  </a:lnTo>
                  <a:lnTo>
                    <a:pt x="90" y="478"/>
                  </a:lnTo>
                  <a:lnTo>
                    <a:pt x="96" y="486"/>
                  </a:lnTo>
                  <a:lnTo>
                    <a:pt x="103" y="493"/>
                  </a:lnTo>
                  <a:lnTo>
                    <a:pt x="111" y="499"/>
                  </a:lnTo>
                  <a:lnTo>
                    <a:pt x="118" y="506"/>
                  </a:lnTo>
                  <a:lnTo>
                    <a:pt x="125" y="512"/>
                  </a:lnTo>
                  <a:lnTo>
                    <a:pt x="133" y="518"/>
                  </a:lnTo>
                  <a:lnTo>
                    <a:pt x="141" y="523"/>
                  </a:lnTo>
                  <a:lnTo>
                    <a:pt x="150" y="528"/>
                  </a:lnTo>
                  <a:lnTo>
                    <a:pt x="158" y="533"/>
                  </a:lnTo>
                  <a:lnTo>
                    <a:pt x="167" y="538"/>
                  </a:lnTo>
                  <a:lnTo>
                    <a:pt x="176" y="542"/>
                  </a:lnTo>
                  <a:lnTo>
                    <a:pt x="185" y="546"/>
                  </a:lnTo>
                  <a:lnTo>
                    <a:pt x="194" y="549"/>
                  </a:lnTo>
                  <a:lnTo>
                    <a:pt x="204" y="552"/>
                  </a:lnTo>
                  <a:lnTo>
                    <a:pt x="201" y="553"/>
                  </a:lnTo>
                  <a:lnTo>
                    <a:pt x="198" y="553"/>
                  </a:lnTo>
                  <a:lnTo>
                    <a:pt x="195" y="553"/>
                  </a:lnTo>
                  <a:lnTo>
                    <a:pt x="192" y="554"/>
                  </a:lnTo>
                  <a:lnTo>
                    <a:pt x="189" y="554"/>
                  </a:lnTo>
                  <a:lnTo>
                    <a:pt x="186" y="555"/>
                  </a:lnTo>
                  <a:lnTo>
                    <a:pt x="183" y="555"/>
                  </a:lnTo>
                  <a:lnTo>
                    <a:pt x="180" y="555"/>
                  </a:lnTo>
                  <a:lnTo>
                    <a:pt x="177" y="556"/>
                  </a:lnTo>
                  <a:lnTo>
                    <a:pt x="174" y="556"/>
                  </a:lnTo>
                  <a:lnTo>
                    <a:pt x="171" y="556"/>
                  </a:lnTo>
                  <a:lnTo>
                    <a:pt x="168" y="556"/>
                  </a:lnTo>
                  <a:lnTo>
                    <a:pt x="164" y="556"/>
                  </a:lnTo>
                  <a:lnTo>
                    <a:pt x="161" y="557"/>
                  </a:lnTo>
                  <a:lnTo>
                    <a:pt x="158" y="557"/>
                  </a:lnTo>
                  <a:lnTo>
                    <a:pt x="155" y="557"/>
                  </a:lnTo>
                  <a:lnTo>
                    <a:pt x="147" y="552"/>
                  </a:lnTo>
                  <a:lnTo>
                    <a:pt x="138" y="547"/>
                  </a:lnTo>
                  <a:lnTo>
                    <a:pt x="130" y="542"/>
                  </a:lnTo>
                  <a:lnTo>
                    <a:pt x="122" y="536"/>
                  </a:lnTo>
                  <a:lnTo>
                    <a:pt x="114" y="531"/>
                  </a:lnTo>
                  <a:lnTo>
                    <a:pt x="107" y="525"/>
                  </a:lnTo>
                  <a:lnTo>
                    <a:pt x="99" y="519"/>
                  </a:lnTo>
                  <a:lnTo>
                    <a:pt x="92" y="512"/>
                  </a:lnTo>
                  <a:lnTo>
                    <a:pt x="85" y="505"/>
                  </a:lnTo>
                  <a:lnTo>
                    <a:pt x="78" y="498"/>
                  </a:lnTo>
                  <a:lnTo>
                    <a:pt x="72" y="491"/>
                  </a:lnTo>
                  <a:lnTo>
                    <a:pt x="66" y="484"/>
                  </a:lnTo>
                  <a:lnTo>
                    <a:pt x="60" y="476"/>
                  </a:lnTo>
                  <a:lnTo>
                    <a:pt x="54" y="468"/>
                  </a:lnTo>
                  <a:lnTo>
                    <a:pt x="49" y="460"/>
                  </a:lnTo>
                  <a:lnTo>
                    <a:pt x="43" y="452"/>
                  </a:lnTo>
                  <a:lnTo>
                    <a:pt x="39" y="443"/>
                  </a:lnTo>
                  <a:lnTo>
                    <a:pt x="34" y="434"/>
                  </a:lnTo>
                  <a:lnTo>
                    <a:pt x="29" y="426"/>
                  </a:lnTo>
                  <a:lnTo>
                    <a:pt x="25" y="417"/>
                  </a:lnTo>
                  <a:lnTo>
                    <a:pt x="22" y="408"/>
                  </a:lnTo>
                  <a:lnTo>
                    <a:pt x="18" y="398"/>
                  </a:lnTo>
                  <a:lnTo>
                    <a:pt x="15" y="389"/>
                  </a:lnTo>
                  <a:lnTo>
                    <a:pt x="12" y="379"/>
                  </a:lnTo>
                  <a:lnTo>
                    <a:pt x="9" y="369"/>
                  </a:lnTo>
                  <a:lnTo>
                    <a:pt x="7" y="360"/>
                  </a:lnTo>
                  <a:lnTo>
                    <a:pt x="5" y="350"/>
                  </a:lnTo>
                  <a:lnTo>
                    <a:pt x="3" y="340"/>
                  </a:lnTo>
                  <a:lnTo>
                    <a:pt x="2" y="329"/>
                  </a:lnTo>
                  <a:lnTo>
                    <a:pt x="1" y="319"/>
                  </a:lnTo>
                  <a:lnTo>
                    <a:pt x="0" y="309"/>
                  </a:lnTo>
                  <a:lnTo>
                    <a:pt x="0" y="299"/>
                  </a:lnTo>
                  <a:lnTo>
                    <a:pt x="0" y="288"/>
                  </a:lnTo>
                  <a:lnTo>
                    <a:pt x="0" y="278"/>
                  </a:lnTo>
                  <a:lnTo>
                    <a:pt x="0" y="268"/>
                  </a:lnTo>
                  <a:lnTo>
                    <a:pt x="1" y="257"/>
                  </a:lnTo>
                  <a:lnTo>
                    <a:pt x="3" y="247"/>
                  </a:lnTo>
                  <a:lnTo>
                    <a:pt x="4" y="237"/>
                  </a:lnTo>
                  <a:lnTo>
                    <a:pt x="6" y="227"/>
                  </a:lnTo>
                  <a:lnTo>
                    <a:pt x="9" y="218"/>
                  </a:lnTo>
                  <a:lnTo>
                    <a:pt x="11" y="208"/>
                  </a:lnTo>
                  <a:lnTo>
                    <a:pt x="14" y="198"/>
                  </a:lnTo>
                  <a:lnTo>
                    <a:pt x="17" y="189"/>
                  </a:lnTo>
                  <a:lnTo>
                    <a:pt x="21" y="179"/>
                  </a:lnTo>
                  <a:lnTo>
                    <a:pt x="25" y="170"/>
                  </a:lnTo>
                  <a:lnTo>
                    <a:pt x="29" y="161"/>
                  </a:lnTo>
                  <a:lnTo>
                    <a:pt x="33" y="152"/>
                  </a:lnTo>
                  <a:lnTo>
                    <a:pt x="38" y="144"/>
                  </a:lnTo>
                  <a:lnTo>
                    <a:pt x="42" y="135"/>
                  </a:lnTo>
                  <a:lnTo>
                    <a:pt x="48" y="127"/>
                  </a:lnTo>
                  <a:lnTo>
                    <a:pt x="53" y="118"/>
                  </a:lnTo>
                  <a:lnTo>
                    <a:pt x="59" y="111"/>
                  </a:lnTo>
                  <a:lnTo>
                    <a:pt x="65" y="103"/>
                  </a:lnTo>
                  <a:lnTo>
                    <a:pt x="71" y="95"/>
                  </a:lnTo>
                  <a:lnTo>
                    <a:pt x="78" y="88"/>
                  </a:lnTo>
                  <a:lnTo>
                    <a:pt x="84" y="81"/>
                  </a:lnTo>
                  <a:lnTo>
                    <a:pt x="91" y="74"/>
                  </a:lnTo>
                  <a:lnTo>
                    <a:pt x="99" y="67"/>
                  </a:lnTo>
                  <a:lnTo>
                    <a:pt x="106" y="61"/>
                  </a:lnTo>
                  <a:lnTo>
                    <a:pt x="114" y="55"/>
                  </a:lnTo>
                  <a:lnTo>
                    <a:pt x="122" y="49"/>
                  </a:lnTo>
                  <a:lnTo>
                    <a:pt x="130" y="43"/>
                  </a:lnTo>
                  <a:lnTo>
                    <a:pt x="138" y="38"/>
                  </a:lnTo>
                  <a:lnTo>
                    <a:pt x="147" y="33"/>
                  </a:lnTo>
                  <a:lnTo>
                    <a:pt x="155" y="28"/>
                  </a:lnTo>
                  <a:lnTo>
                    <a:pt x="164" y="24"/>
                  </a:lnTo>
                  <a:lnTo>
                    <a:pt x="173" y="20"/>
                  </a:lnTo>
                  <a:lnTo>
                    <a:pt x="182" y="16"/>
                  </a:lnTo>
                  <a:lnTo>
                    <a:pt x="191" y="13"/>
                  </a:lnTo>
                  <a:lnTo>
                    <a:pt x="200" y="10"/>
                  </a:lnTo>
                  <a:lnTo>
                    <a:pt x="210" y="8"/>
                  </a:lnTo>
                  <a:lnTo>
                    <a:pt x="219" y="6"/>
                  </a:lnTo>
                  <a:lnTo>
                    <a:pt x="228" y="4"/>
                  </a:lnTo>
                  <a:lnTo>
                    <a:pt x="237" y="2"/>
                  </a:lnTo>
                  <a:lnTo>
                    <a:pt x="247" y="1"/>
                  </a:lnTo>
                  <a:lnTo>
                    <a:pt x="256" y="0"/>
                  </a:lnTo>
                  <a:lnTo>
                    <a:pt x="266" y="0"/>
                  </a:lnTo>
                  <a:lnTo>
                    <a:pt x="275" y="0"/>
                  </a:lnTo>
                  <a:lnTo>
                    <a:pt x="284" y="0"/>
                  </a:lnTo>
                  <a:lnTo>
                    <a:pt x="294" y="0"/>
                  </a:lnTo>
                  <a:lnTo>
                    <a:pt x="303" y="1"/>
                  </a:lnTo>
                  <a:lnTo>
                    <a:pt x="313" y="2"/>
                  </a:lnTo>
                  <a:lnTo>
                    <a:pt x="322" y="4"/>
                  </a:lnTo>
                  <a:lnTo>
                    <a:pt x="331" y="6"/>
                  </a:lnTo>
                  <a:lnTo>
                    <a:pt x="341" y="8"/>
                  </a:lnTo>
                  <a:lnTo>
                    <a:pt x="350" y="11"/>
                  </a:lnTo>
                  <a:lnTo>
                    <a:pt x="359" y="14"/>
                  </a:lnTo>
                  <a:lnTo>
                    <a:pt x="368" y="17"/>
                  </a:lnTo>
                  <a:lnTo>
                    <a:pt x="377" y="20"/>
                  </a:lnTo>
                  <a:lnTo>
                    <a:pt x="386" y="24"/>
                  </a:lnTo>
                  <a:lnTo>
                    <a:pt x="394" y="29"/>
                  </a:lnTo>
                  <a:lnTo>
                    <a:pt x="403" y="33"/>
                  </a:lnTo>
                  <a:lnTo>
                    <a:pt x="412" y="38"/>
                  </a:lnTo>
                  <a:lnTo>
                    <a:pt x="420" y="43"/>
                  </a:lnTo>
                  <a:lnTo>
                    <a:pt x="428" y="49"/>
                  </a:lnTo>
                  <a:lnTo>
                    <a:pt x="436" y="55"/>
                  </a:lnTo>
                </a:path>
              </a:pathLst>
            </a:custGeom>
            <a:solidFill>
              <a:srgbClr val="71D18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74" name="Freeform 14"/>
            <p:cNvSpPr>
              <a:spLocks/>
            </p:cNvSpPr>
            <p:nvPr/>
          </p:nvSpPr>
          <p:spPr bwMode="auto">
            <a:xfrm>
              <a:off x="1094" y="1084"/>
              <a:ext cx="453" cy="532"/>
            </a:xfrm>
            <a:custGeom>
              <a:avLst/>
              <a:gdLst/>
              <a:ahLst/>
              <a:cxnLst>
                <a:cxn ang="0">
                  <a:pos x="441" y="92"/>
                </a:cxn>
                <a:cxn ang="0">
                  <a:pos x="445" y="106"/>
                </a:cxn>
                <a:cxn ang="0">
                  <a:pos x="448" y="120"/>
                </a:cxn>
                <a:cxn ang="0">
                  <a:pos x="451" y="134"/>
                </a:cxn>
                <a:cxn ang="0">
                  <a:pos x="434" y="111"/>
                </a:cxn>
                <a:cxn ang="0">
                  <a:pos x="406" y="81"/>
                </a:cxn>
                <a:cxn ang="0">
                  <a:pos x="374" y="57"/>
                </a:cxn>
                <a:cxn ang="0">
                  <a:pos x="340" y="39"/>
                </a:cxn>
                <a:cxn ang="0">
                  <a:pos x="302" y="27"/>
                </a:cxn>
                <a:cxn ang="0">
                  <a:pos x="264" y="22"/>
                </a:cxn>
                <a:cxn ang="0">
                  <a:pos x="224" y="24"/>
                </a:cxn>
                <a:cxn ang="0">
                  <a:pos x="185" y="33"/>
                </a:cxn>
                <a:cxn ang="0">
                  <a:pos x="148" y="50"/>
                </a:cxn>
                <a:cxn ang="0">
                  <a:pos x="114" y="72"/>
                </a:cxn>
                <a:cxn ang="0">
                  <a:pos x="85" y="100"/>
                </a:cxn>
                <a:cxn ang="0">
                  <a:pos x="61" y="132"/>
                </a:cxn>
                <a:cxn ang="0">
                  <a:pos x="42" y="168"/>
                </a:cxn>
                <a:cxn ang="0">
                  <a:pos x="28" y="207"/>
                </a:cxn>
                <a:cxn ang="0">
                  <a:pos x="22" y="249"/>
                </a:cxn>
                <a:cxn ang="0">
                  <a:pos x="22" y="291"/>
                </a:cxn>
                <a:cxn ang="0">
                  <a:pos x="29" y="334"/>
                </a:cxn>
                <a:cxn ang="0">
                  <a:pos x="42" y="374"/>
                </a:cxn>
                <a:cxn ang="0">
                  <a:pos x="61" y="410"/>
                </a:cxn>
                <a:cxn ang="0">
                  <a:pos x="86" y="442"/>
                </a:cxn>
                <a:cxn ang="0">
                  <a:pos x="115" y="469"/>
                </a:cxn>
                <a:cxn ang="0">
                  <a:pos x="148" y="491"/>
                </a:cxn>
                <a:cxn ang="0">
                  <a:pos x="184" y="507"/>
                </a:cxn>
                <a:cxn ang="0">
                  <a:pos x="223" y="517"/>
                </a:cxn>
                <a:cxn ang="0">
                  <a:pos x="224" y="521"/>
                </a:cxn>
                <a:cxn ang="0">
                  <a:pos x="211" y="524"/>
                </a:cxn>
                <a:cxn ang="0">
                  <a:pos x="199" y="527"/>
                </a:cxn>
                <a:cxn ang="0">
                  <a:pos x="186" y="530"/>
                </a:cxn>
                <a:cxn ang="0">
                  <a:pos x="155" y="520"/>
                </a:cxn>
                <a:cxn ang="0">
                  <a:pos x="121" y="501"/>
                </a:cxn>
                <a:cxn ang="0">
                  <a:pos x="90" y="478"/>
                </a:cxn>
                <a:cxn ang="0">
                  <a:pos x="63" y="449"/>
                </a:cxn>
                <a:cxn ang="0">
                  <a:pos x="40" y="416"/>
                </a:cxn>
                <a:cxn ang="0">
                  <a:pos x="22" y="381"/>
                </a:cxn>
                <a:cxn ang="0">
                  <a:pos x="9" y="342"/>
                </a:cxn>
                <a:cxn ang="0">
                  <a:pos x="1" y="300"/>
                </a:cxn>
                <a:cxn ang="0">
                  <a:pos x="0" y="258"/>
                </a:cxn>
                <a:cxn ang="0">
                  <a:pos x="5" y="217"/>
                </a:cxn>
                <a:cxn ang="0">
                  <a:pos x="15" y="177"/>
                </a:cxn>
                <a:cxn ang="0">
                  <a:pos x="31" y="140"/>
                </a:cxn>
                <a:cxn ang="0">
                  <a:pos x="52" y="106"/>
                </a:cxn>
                <a:cxn ang="0">
                  <a:pos x="78" y="75"/>
                </a:cxn>
                <a:cxn ang="0">
                  <a:pos x="108" y="49"/>
                </a:cxn>
                <a:cxn ang="0">
                  <a:pos x="141" y="27"/>
                </a:cxn>
                <a:cxn ang="0">
                  <a:pos x="178" y="12"/>
                </a:cxn>
                <a:cxn ang="0">
                  <a:pos x="217" y="2"/>
                </a:cxn>
                <a:cxn ang="0">
                  <a:pos x="255" y="0"/>
                </a:cxn>
                <a:cxn ang="0">
                  <a:pos x="294" y="3"/>
                </a:cxn>
                <a:cxn ang="0">
                  <a:pos x="331" y="12"/>
                </a:cxn>
                <a:cxn ang="0">
                  <a:pos x="366" y="27"/>
                </a:cxn>
                <a:cxn ang="0">
                  <a:pos x="400" y="48"/>
                </a:cxn>
                <a:cxn ang="0">
                  <a:pos x="431" y="75"/>
                </a:cxn>
              </a:cxnLst>
              <a:rect l="0" t="0" r="r" b="b"/>
              <a:pathLst>
                <a:path w="453" h="532">
                  <a:moveTo>
                    <a:pt x="438" y="82"/>
                  </a:moveTo>
                  <a:lnTo>
                    <a:pt x="439" y="86"/>
                  </a:lnTo>
                  <a:lnTo>
                    <a:pt x="440" y="89"/>
                  </a:lnTo>
                  <a:lnTo>
                    <a:pt x="441" y="92"/>
                  </a:lnTo>
                  <a:lnTo>
                    <a:pt x="442" y="96"/>
                  </a:lnTo>
                  <a:lnTo>
                    <a:pt x="443" y="99"/>
                  </a:lnTo>
                  <a:lnTo>
                    <a:pt x="444" y="102"/>
                  </a:lnTo>
                  <a:lnTo>
                    <a:pt x="445" y="106"/>
                  </a:lnTo>
                  <a:lnTo>
                    <a:pt x="446" y="109"/>
                  </a:lnTo>
                  <a:lnTo>
                    <a:pt x="447" y="113"/>
                  </a:lnTo>
                  <a:lnTo>
                    <a:pt x="447" y="116"/>
                  </a:lnTo>
                  <a:lnTo>
                    <a:pt x="448" y="120"/>
                  </a:lnTo>
                  <a:lnTo>
                    <a:pt x="449" y="123"/>
                  </a:lnTo>
                  <a:lnTo>
                    <a:pt x="450" y="127"/>
                  </a:lnTo>
                  <a:lnTo>
                    <a:pt x="450" y="130"/>
                  </a:lnTo>
                  <a:lnTo>
                    <a:pt x="451" y="134"/>
                  </a:lnTo>
                  <a:lnTo>
                    <a:pt x="452" y="137"/>
                  </a:lnTo>
                  <a:lnTo>
                    <a:pt x="446" y="128"/>
                  </a:lnTo>
                  <a:lnTo>
                    <a:pt x="440" y="120"/>
                  </a:lnTo>
                  <a:lnTo>
                    <a:pt x="434" y="111"/>
                  </a:lnTo>
                  <a:lnTo>
                    <a:pt x="427" y="103"/>
                  </a:lnTo>
                  <a:lnTo>
                    <a:pt x="421" y="96"/>
                  </a:lnTo>
                  <a:lnTo>
                    <a:pt x="413" y="88"/>
                  </a:lnTo>
                  <a:lnTo>
                    <a:pt x="406" y="81"/>
                  </a:lnTo>
                  <a:lnTo>
                    <a:pt x="398" y="75"/>
                  </a:lnTo>
                  <a:lnTo>
                    <a:pt x="391" y="69"/>
                  </a:lnTo>
                  <a:lnTo>
                    <a:pt x="383" y="63"/>
                  </a:lnTo>
                  <a:lnTo>
                    <a:pt x="374" y="57"/>
                  </a:lnTo>
                  <a:lnTo>
                    <a:pt x="366" y="52"/>
                  </a:lnTo>
                  <a:lnTo>
                    <a:pt x="357" y="47"/>
                  </a:lnTo>
                  <a:lnTo>
                    <a:pt x="349" y="43"/>
                  </a:lnTo>
                  <a:lnTo>
                    <a:pt x="340" y="39"/>
                  </a:lnTo>
                  <a:lnTo>
                    <a:pt x="331" y="36"/>
                  </a:lnTo>
                  <a:lnTo>
                    <a:pt x="321" y="32"/>
                  </a:lnTo>
                  <a:lnTo>
                    <a:pt x="312" y="30"/>
                  </a:lnTo>
                  <a:lnTo>
                    <a:pt x="302" y="27"/>
                  </a:lnTo>
                  <a:lnTo>
                    <a:pt x="293" y="25"/>
                  </a:lnTo>
                  <a:lnTo>
                    <a:pt x="283" y="24"/>
                  </a:lnTo>
                  <a:lnTo>
                    <a:pt x="274" y="23"/>
                  </a:lnTo>
                  <a:lnTo>
                    <a:pt x="264" y="22"/>
                  </a:lnTo>
                  <a:lnTo>
                    <a:pt x="254" y="22"/>
                  </a:lnTo>
                  <a:lnTo>
                    <a:pt x="244" y="22"/>
                  </a:lnTo>
                  <a:lnTo>
                    <a:pt x="234" y="23"/>
                  </a:lnTo>
                  <a:lnTo>
                    <a:pt x="224" y="24"/>
                  </a:lnTo>
                  <a:lnTo>
                    <a:pt x="215" y="26"/>
                  </a:lnTo>
                  <a:lnTo>
                    <a:pt x="205" y="28"/>
                  </a:lnTo>
                  <a:lnTo>
                    <a:pt x="195" y="30"/>
                  </a:lnTo>
                  <a:lnTo>
                    <a:pt x="185" y="33"/>
                  </a:lnTo>
                  <a:lnTo>
                    <a:pt x="176" y="37"/>
                  </a:lnTo>
                  <a:lnTo>
                    <a:pt x="166" y="41"/>
                  </a:lnTo>
                  <a:lnTo>
                    <a:pt x="157" y="45"/>
                  </a:lnTo>
                  <a:lnTo>
                    <a:pt x="148" y="50"/>
                  </a:lnTo>
                  <a:lnTo>
                    <a:pt x="139" y="55"/>
                  </a:lnTo>
                  <a:lnTo>
                    <a:pt x="130" y="60"/>
                  </a:lnTo>
                  <a:lnTo>
                    <a:pt x="122" y="66"/>
                  </a:lnTo>
                  <a:lnTo>
                    <a:pt x="114" y="72"/>
                  </a:lnTo>
                  <a:lnTo>
                    <a:pt x="106" y="79"/>
                  </a:lnTo>
                  <a:lnTo>
                    <a:pt x="99" y="85"/>
                  </a:lnTo>
                  <a:lnTo>
                    <a:pt x="91" y="92"/>
                  </a:lnTo>
                  <a:lnTo>
                    <a:pt x="85" y="100"/>
                  </a:lnTo>
                  <a:lnTo>
                    <a:pt x="78" y="107"/>
                  </a:lnTo>
                  <a:lnTo>
                    <a:pt x="72" y="115"/>
                  </a:lnTo>
                  <a:lnTo>
                    <a:pt x="66" y="124"/>
                  </a:lnTo>
                  <a:lnTo>
                    <a:pt x="61" y="132"/>
                  </a:lnTo>
                  <a:lnTo>
                    <a:pt x="55" y="141"/>
                  </a:lnTo>
                  <a:lnTo>
                    <a:pt x="50" y="150"/>
                  </a:lnTo>
                  <a:lnTo>
                    <a:pt x="46" y="159"/>
                  </a:lnTo>
                  <a:lnTo>
                    <a:pt x="42" y="168"/>
                  </a:lnTo>
                  <a:lnTo>
                    <a:pt x="38" y="178"/>
                  </a:lnTo>
                  <a:lnTo>
                    <a:pt x="34" y="187"/>
                  </a:lnTo>
                  <a:lnTo>
                    <a:pt x="31" y="197"/>
                  </a:lnTo>
                  <a:lnTo>
                    <a:pt x="28" y="207"/>
                  </a:lnTo>
                  <a:lnTo>
                    <a:pt x="26" y="217"/>
                  </a:lnTo>
                  <a:lnTo>
                    <a:pt x="24" y="228"/>
                  </a:lnTo>
                  <a:lnTo>
                    <a:pt x="23" y="238"/>
                  </a:lnTo>
                  <a:lnTo>
                    <a:pt x="22" y="249"/>
                  </a:lnTo>
                  <a:lnTo>
                    <a:pt x="21" y="259"/>
                  </a:lnTo>
                  <a:lnTo>
                    <a:pt x="21" y="270"/>
                  </a:lnTo>
                  <a:lnTo>
                    <a:pt x="21" y="281"/>
                  </a:lnTo>
                  <a:lnTo>
                    <a:pt x="22" y="291"/>
                  </a:lnTo>
                  <a:lnTo>
                    <a:pt x="23" y="302"/>
                  </a:lnTo>
                  <a:lnTo>
                    <a:pt x="24" y="313"/>
                  </a:lnTo>
                  <a:lnTo>
                    <a:pt x="26" y="323"/>
                  </a:lnTo>
                  <a:lnTo>
                    <a:pt x="29" y="334"/>
                  </a:lnTo>
                  <a:lnTo>
                    <a:pt x="31" y="344"/>
                  </a:lnTo>
                  <a:lnTo>
                    <a:pt x="35" y="354"/>
                  </a:lnTo>
                  <a:lnTo>
                    <a:pt x="38" y="364"/>
                  </a:lnTo>
                  <a:lnTo>
                    <a:pt x="42" y="374"/>
                  </a:lnTo>
                  <a:lnTo>
                    <a:pt x="46" y="383"/>
                  </a:lnTo>
                  <a:lnTo>
                    <a:pt x="51" y="392"/>
                  </a:lnTo>
                  <a:lnTo>
                    <a:pt x="56" y="401"/>
                  </a:lnTo>
                  <a:lnTo>
                    <a:pt x="61" y="410"/>
                  </a:lnTo>
                  <a:lnTo>
                    <a:pt x="67" y="418"/>
                  </a:lnTo>
                  <a:lnTo>
                    <a:pt x="73" y="426"/>
                  </a:lnTo>
                  <a:lnTo>
                    <a:pt x="79" y="434"/>
                  </a:lnTo>
                  <a:lnTo>
                    <a:pt x="86" y="442"/>
                  </a:lnTo>
                  <a:lnTo>
                    <a:pt x="93" y="449"/>
                  </a:lnTo>
                  <a:lnTo>
                    <a:pt x="100" y="456"/>
                  </a:lnTo>
                  <a:lnTo>
                    <a:pt x="107" y="463"/>
                  </a:lnTo>
                  <a:lnTo>
                    <a:pt x="115" y="469"/>
                  </a:lnTo>
                  <a:lnTo>
                    <a:pt x="123" y="475"/>
                  </a:lnTo>
                  <a:lnTo>
                    <a:pt x="131" y="481"/>
                  </a:lnTo>
                  <a:lnTo>
                    <a:pt x="139" y="486"/>
                  </a:lnTo>
                  <a:lnTo>
                    <a:pt x="148" y="491"/>
                  </a:lnTo>
                  <a:lnTo>
                    <a:pt x="156" y="496"/>
                  </a:lnTo>
                  <a:lnTo>
                    <a:pt x="165" y="500"/>
                  </a:lnTo>
                  <a:lnTo>
                    <a:pt x="175" y="504"/>
                  </a:lnTo>
                  <a:lnTo>
                    <a:pt x="184" y="507"/>
                  </a:lnTo>
                  <a:lnTo>
                    <a:pt x="193" y="510"/>
                  </a:lnTo>
                  <a:lnTo>
                    <a:pt x="203" y="513"/>
                  </a:lnTo>
                  <a:lnTo>
                    <a:pt x="213" y="515"/>
                  </a:lnTo>
                  <a:lnTo>
                    <a:pt x="223" y="517"/>
                  </a:lnTo>
                  <a:lnTo>
                    <a:pt x="233" y="518"/>
                  </a:lnTo>
                  <a:lnTo>
                    <a:pt x="230" y="519"/>
                  </a:lnTo>
                  <a:lnTo>
                    <a:pt x="227" y="520"/>
                  </a:lnTo>
                  <a:lnTo>
                    <a:pt x="224" y="521"/>
                  </a:lnTo>
                  <a:lnTo>
                    <a:pt x="221" y="522"/>
                  </a:lnTo>
                  <a:lnTo>
                    <a:pt x="218" y="523"/>
                  </a:lnTo>
                  <a:lnTo>
                    <a:pt x="215" y="524"/>
                  </a:lnTo>
                  <a:lnTo>
                    <a:pt x="211" y="524"/>
                  </a:lnTo>
                  <a:lnTo>
                    <a:pt x="208" y="525"/>
                  </a:lnTo>
                  <a:lnTo>
                    <a:pt x="205" y="526"/>
                  </a:lnTo>
                  <a:lnTo>
                    <a:pt x="202" y="527"/>
                  </a:lnTo>
                  <a:lnTo>
                    <a:pt x="199" y="527"/>
                  </a:lnTo>
                  <a:lnTo>
                    <a:pt x="196" y="528"/>
                  </a:lnTo>
                  <a:lnTo>
                    <a:pt x="193" y="529"/>
                  </a:lnTo>
                  <a:lnTo>
                    <a:pt x="189" y="529"/>
                  </a:lnTo>
                  <a:lnTo>
                    <a:pt x="186" y="530"/>
                  </a:lnTo>
                  <a:lnTo>
                    <a:pt x="183" y="531"/>
                  </a:lnTo>
                  <a:lnTo>
                    <a:pt x="174" y="527"/>
                  </a:lnTo>
                  <a:lnTo>
                    <a:pt x="164" y="524"/>
                  </a:lnTo>
                  <a:lnTo>
                    <a:pt x="155" y="520"/>
                  </a:lnTo>
                  <a:lnTo>
                    <a:pt x="146" y="516"/>
                  </a:lnTo>
                  <a:lnTo>
                    <a:pt x="138" y="512"/>
                  </a:lnTo>
                  <a:lnTo>
                    <a:pt x="129" y="507"/>
                  </a:lnTo>
                  <a:lnTo>
                    <a:pt x="121" y="501"/>
                  </a:lnTo>
                  <a:lnTo>
                    <a:pt x="113" y="496"/>
                  </a:lnTo>
                  <a:lnTo>
                    <a:pt x="105" y="490"/>
                  </a:lnTo>
                  <a:lnTo>
                    <a:pt x="97" y="484"/>
                  </a:lnTo>
                  <a:lnTo>
                    <a:pt x="90" y="478"/>
                  </a:lnTo>
                  <a:lnTo>
                    <a:pt x="83" y="471"/>
                  </a:lnTo>
                  <a:lnTo>
                    <a:pt x="76" y="464"/>
                  </a:lnTo>
                  <a:lnTo>
                    <a:pt x="69" y="457"/>
                  </a:lnTo>
                  <a:lnTo>
                    <a:pt x="63" y="449"/>
                  </a:lnTo>
                  <a:lnTo>
                    <a:pt x="56" y="441"/>
                  </a:lnTo>
                  <a:lnTo>
                    <a:pt x="51" y="433"/>
                  </a:lnTo>
                  <a:lnTo>
                    <a:pt x="45" y="425"/>
                  </a:lnTo>
                  <a:lnTo>
                    <a:pt x="40" y="416"/>
                  </a:lnTo>
                  <a:lnTo>
                    <a:pt x="35" y="408"/>
                  </a:lnTo>
                  <a:lnTo>
                    <a:pt x="30" y="399"/>
                  </a:lnTo>
                  <a:lnTo>
                    <a:pt x="26" y="390"/>
                  </a:lnTo>
                  <a:lnTo>
                    <a:pt x="22" y="381"/>
                  </a:lnTo>
                  <a:lnTo>
                    <a:pt x="18" y="371"/>
                  </a:lnTo>
                  <a:lnTo>
                    <a:pt x="14" y="361"/>
                  </a:lnTo>
                  <a:lnTo>
                    <a:pt x="11" y="352"/>
                  </a:lnTo>
                  <a:lnTo>
                    <a:pt x="9" y="342"/>
                  </a:lnTo>
                  <a:lnTo>
                    <a:pt x="6" y="331"/>
                  </a:lnTo>
                  <a:lnTo>
                    <a:pt x="4" y="321"/>
                  </a:lnTo>
                  <a:lnTo>
                    <a:pt x="3" y="311"/>
                  </a:lnTo>
                  <a:lnTo>
                    <a:pt x="1" y="300"/>
                  </a:lnTo>
                  <a:lnTo>
                    <a:pt x="0" y="290"/>
                  </a:lnTo>
                  <a:lnTo>
                    <a:pt x="0" y="279"/>
                  </a:lnTo>
                  <a:lnTo>
                    <a:pt x="0" y="268"/>
                  </a:lnTo>
                  <a:lnTo>
                    <a:pt x="0" y="258"/>
                  </a:lnTo>
                  <a:lnTo>
                    <a:pt x="1" y="247"/>
                  </a:lnTo>
                  <a:lnTo>
                    <a:pt x="1" y="237"/>
                  </a:lnTo>
                  <a:lnTo>
                    <a:pt x="3" y="227"/>
                  </a:lnTo>
                  <a:lnTo>
                    <a:pt x="5" y="217"/>
                  </a:lnTo>
                  <a:lnTo>
                    <a:pt x="7" y="207"/>
                  </a:lnTo>
                  <a:lnTo>
                    <a:pt x="9" y="197"/>
                  </a:lnTo>
                  <a:lnTo>
                    <a:pt x="12" y="187"/>
                  </a:lnTo>
                  <a:lnTo>
                    <a:pt x="15" y="177"/>
                  </a:lnTo>
                  <a:lnTo>
                    <a:pt x="19" y="168"/>
                  </a:lnTo>
                  <a:lnTo>
                    <a:pt x="22" y="158"/>
                  </a:lnTo>
                  <a:lnTo>
                    <a:pt x="27" y="149"/>
                  </a:lnTo>
                  <a:lnTo>
                    <a:pt x="31" y="140"/>
                  </a:lnTo>
                  <a:lnTo>
                    <a:pt x="36" y="131"/>
                  </a:lnTo>
                  <a:lnTo>
                    <a:pt x="41" y="122"/>
                  </a:lnTo>
                  <a:lnTo>
                    <a:pt x="46" y="114"/>
                  </a:lnTo>
                  <a:lnTo>
                    <a:pt x="52" y="106"/>
                  </a:lnTo>
                  <a:lnTo>
                    <a:pt x="58" y="98"/>
                  </a:lnTo>
                  <a:lnTo>
                    <a:pt x="64" y="90"/>
                  </a:lnTo>
                  <a:lnTo>
                    <a:pt x="71" y="83"/>
                  </a:lnTo>
                  <a:lnTo>
                    <a:pt x="78" y="75"/>
                  </a:lnTo>
                  <a:lnTo>
                    <a:pt x="85" y="68"/>
                  </a:lnTo>
                  <a:lnTo>
                    <a:pt x="92" y="62"/>
                  </a:lnTo>
                  <a:lnTo>
                    <a:pt x="100" y="55"/>
                  </a:lnTo>
                  <a:lnTo>
                    <a:pt x="108" y="49"/>
                  </a:lnTo>
                  <a:lnTo>
                    <a:pt x="116" y="43"/>
                  </a:lnTo>
                  <a:lnTo>
                    <a:pt x="124" y="38"/>
                  </a:lnTo>
                  <a:lnTo>
                    <a:pt x="133" y="32"/>
                  </a:lnTo>
                  <a:lnTo>
                    <a:pt x="141" y="27"/>
                  </a:lnTo>
                  <a:lnTo>
                    <a:pt x="151" y="23"/>
                  </a:lnTo>
                  <a:lnTo>
                    <a:pt x="160" y="19"/>
                  </a:lnTo>
                  <a:lnTo>
                    <a:pt x="169" y="15"/>
                  </a:lnTo>
                  <a:lnTo>
                    <a:pt x="178" y="12"/>
                  </a:lnTo>
                  <a:lnTo>
                    <a:pt x="188" y="9"/>
                  </a:lnTo>
                  <a:lnTo>
                    <a:pt x="197" y="6"/>
                  </a:lnTo>
                  <a:lnTo>
                    <a:pt x="207" y="4"/>
                  </a:lnTo>
                  <a:lnTo>
                    <a:pt x="217" y="2"/>
                  </a:lnTo>
                  <a:lnTo>
                    <a:pt x="226" y="1"/>
                  </a:lnTo>
                  <a:lnTo>
                    <a:pt x="236" y="0"/>
                  </a:lnTo>
                  <a:lnTo>
                    <a:pt x="246" y="0"/>
                  </a:lnTo>
                  <a:lnTo>
                    <a:pt x="255" y="0"/>
                  </a:lnTo>
                  <a:lnTo>
                    <a:pt x="265" y="0"/>
                  </a:lnTo>
                  <a:lnTo>
                    <a:pt x="274" y="0"/>
                  </a:lnTo>
                  <a:lnTo>
                    <a:pt x="284" y="1"/>
                  </a:lnTo>
                  <a:lnTo>
                    <a:pt x="294" y="3"/>
                  </a:lnTo>
                  <a:lnTo>
                    <a:pt x="303" y="4"/>
                  </a:lnTo>
                  <a:lnTo>
                    <a:pt x="312" y="6"/>
                  </a:lnTo>
                  <a:lnTo>
                    <a:pt x="321" y="9"/>
                  </a:lnTo>
                  <a:lnTo>
                    <a:pt x="331" y="12"/>
                  </a:lnTo>
                  <a:lnTo>
                    <a:pt x="340" y="15"/>
                  </a:lnTo>
                  <a:lnTo>
                    <a:pt x="349" y="19"/>
                  </a:lnTo>
                  <a:lnTo>
                    <a:pt x="358" y="23"/>
                  </a:lnTo>
                  <a:lnTo>
                    <a:pt x="366" y="27"/>
                  </a:lnTo>
                  <a:lnTo>
                    <a:pt x="375" y="32"/>
                  </a:lnTo>
                  <a:lnTo>
                    <a:pt x="384" y="37"/>
                  </a:lnTo>
                  <a:lnTo>
                    <a:pt x="392" y="42"/>
                  </a:lnTo>
                  <a:lnTo>
                    <a:pt x="400" y="48"/>
                  </a:lnTo>
                  <a:lnTo>
                    <a:pt x="408" y="54"/>
                  </a:lnTo>
                  <a:lnTo>
                    <a:pt x="416" y="61"/>
                  </a:lnTo>
                  <a:lnTo>
                    <a:pt x="423" y="67"/>
                  </a:lnTo>
                  <a:lnTo>
                    <a:pt x="431" y="75"/>
                  </a:lnTo>
                  <a:lnTo>
                    <a:pt x="438" y="82"/>
                  </a:lnTo>
                </a:path>
              </a:pathLst>
            </a:custGeom>
            <a:solidFill>
              <a:srgbClr val="78D58D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75" name="Freeform 15"/>
            <p:cNvSpPr>
              <a:spLocks/>
            </p:cNvSpPr>
            <p:nvPr/>
          </p:nvSpPr>
          <p:spPr bwMode="auto">
            <a:xfrm>
              <a:off x="1116" y="1106"/>
              <a:ext cx="437" cy="497"/>
            </a:xfrm>
            <a:custGeom>
              <a:avLst/>
              <a:gdLst/>
              <a:ahLst/>
              <a:cxnLst>
                <a:cxn ang="0">
                  <a:pos x="432" y="126"/>
                </a:cxn>
                <a:cxn ang="0">
                  <a:pos x="434" y="140"/>
                </a:cxn>
                <a:cxn ang="0">
                  <a:pos x="435" y="155"/>
                </a:cxn>
                <a:cxn ang="0">
                  <a:pos x="436" y="170"/>
                </a:cxn>
                <a:cxn ang="0">
                  <a:pos x="436" y="175"/>
                </a:cxn>
                <a:cxn ang="0">
                  <a:pos x="436" y="177"/>
                </a:cxn>
                <a:cxn ang="0">
                  <a:pos x="424" y="148"/>
                </a:cxn>
                <a:cxn ang="0">
                  <a:pos x="403" y="111"/>
                </a:cxn>
                <a:cxn ang="0">
                  <a:pos x="376" y="80"/>
                </a:cxn>
                <a:cxn ang="0">
                  <a:pos x="345" y="55"/>
                </a:cxn>
                <a:cxn ang="0">
                  <a:pos x="309" y="37"/>
                </a:cxn>
                <a:cxn ang="0">
                  <a:pos x="271" y="26"/>
                </a:cxn>
                <a:cxn ang="0">
                  <a:pos x="231" y="22"/>
                </a:cxn>
                <a:cxn ang="0">
                  <a:pos x="190" y="27"/>
                </a:cxn>
                <a:cxn ang="0">
                  <a:pos x="150" y="40"/>
                </a:cxn>
                <a:cxn ang="0">
                  <a:pos x="115" y="60"/>
                </a:cxn>
                <a:cxn ang="0">
                  <a:pos x="84" y="87"/>
                </a:cxn>
                <a:cxn ang="0">
                  <a:pos x="58" y="119"/>
                </a:cxn>
                <a:cxn ang="0">
                  <a:pos x="39" y="156"/>
                </a:cxn>
                <a:cxn ang="0">
                  <a:pos x="26" y="196"/>
                </a:cxn>
                <a:cxn ang="0">
                  <a:pos x="21" y="238"/>
                </a:cxn>
                <a:cxn ang="0">
                  <a:pos x="23" y="282"/>
                </a:cxn>
                <a:cxn ang="0">
                  <a:pos x="33" y="325"/>
                </a:cxn>
                <a:cxn ang="0">
                  <a:pos x="51" y="364"/>
                </a:cxn>
                <a:cxn ang="0">
                  <a:pos x="74" y="398"/>
                </a:cxn>
                <a:cxn ang="0">
                  <a:pos x="103" y="427"/>
                </a:cxn>
                <a:cxn ang="0">
                  <a:pos x="136" y="449"/>
                </a:cxn>
                <a:cxn ang="0">
                  <a:pos x="173" y="465"/>
                </a:cxn>
                <a:cxn ang="0">
                  <a:pos x="213" y="473"/>
                </a:cxn>
                <a:cxn ang="0">
                  <a:pos x="254" y="473"/>
                </a:cxn>
                <a:cxn ang="0">
                  <a:pos x="255" y="477"/>
                </a:cxn>
                <a:cxn ang="0">
                  <a:pos x="242" y="483"/>
                </a:cxn>
                <a:cxn ang="0">
                  <a:pos x="229" y="489"/>
                </a:cxn>
                <a:cxn ang="0">
                  <a:pos x="215" y="494"/>
                </a:cxn>
                <a:cxn ang="0">
                  <a:pos x="182" y="491"/>
                </a:cxn>
                <a:cxn ang="0">
                  <a:pos x="144" y="478"/>
                </a:cxn>
                <a:cxn ang="0">
                  <a:pos x="110" y="459"/>
                </a:cxn>
                <a:cxn ang="0">
                  <a:pos x="78" y="434"/>
                </a:cxn>
                <a:cxn ang="0">
                  <a:pos x="51" y="404"/>
                </a:cxn>
                <a:cxn ang="0">
                  <a:pos x="30" y="370"/>
                </a:cxn>
                <a:cxn ang="0">
                  <a:pos x="13" y="332"/>
                </a:cxn>
                <a:cxn ang="0">
                  <a:pos x="3" y="291"/>
                </a:cxn>
                <a:cxn ang="0">
                  <a:pos x="0" y="248"/>
                </a:cxn>
                <a:cxn ang="0">
                  <a:pos x="3" y="205"/>
                </a:cxn>
                <a:cxn ang="0">
                  <a:pos x="13" y="165"/>
                </a:cxn>
                <a:cxn ang="0">
                  <a:pos x="29" y="127"/>
                </a:cxn>
                <a:cxn ang="0">
                  <a:pos x="51" y="93"/>
                </a:cxn>
                <a:cxn ang="0">
                  <a:pos x="77" y="63"/>
                </a:cxn>
                <a:cxn ang="0">
                  <a:pos x="109" y="38"/>
                </a:cxn>
                <a:cxn ang="0">
                  <a:pos x="145" y="18"/>
                </a:cxn>
                <a:cxn ang="0">
                  <a:pos x="184" y="5"/>
                </a:cxn>
                <a:cxn ang="0">
                  <a:pos x="223" y="0"/>
                </a:cxn>
                <a:cxn ang="0">
                  <a:pos x="262" y="1"/>
                </a:cxn>
                <a:cxn ang="0">
                  <a:pos x="300" y="10"/>
                </a:cxn>
                <a:cxn ang="0">
                  <a:pos x="336" y="25"/>
                </a:cxn>
                <a:cxn ang="0">
                  <a:pos x="370" y="46"/>
                </a:cxn>
                <a:cxn ang="0">
                  <a:pos x="400" y="73"/>
                </a:cxn>
                <a:cxn ang="0">
                  <a:pos x="425" y="106"/>
                </a:cxn>
              </a:cxnLst>
              <a:rect l="0" t="0" r="r" b="b"/>
              <a:pathLst>
                <a:path w="437" h="497">
                  <a:moveTo>
                    <a:pt x="431" y="115"/>
                  </a:moveTo>
                  <a:lnTo>
                    <a:pt x="431" y="119"/>
                  </a:lnTo>
                  <a:lnTo>
                    <a:pt x="432" y="122"/>
                  </a:lnTo>
                  <a:lnTo>
                    <a:pt x="432" y="126"/>
                  </a:lnTo>
                  <a:lnTo>
                    <a:pt x="433" y="129"/>
                  </a:lnTo>
                  <a:lnTo>
                    <a:pt x="433" y="133"/>
                  </a:lnTo>
                  <a:lnTo>
                    <a:pt x="434" y="137"/>
                  </a:lnTo>
                  <a:lnTo>
                    <a:pt x="434" y="140"/>
                  </a:lnTo>
                  <a:lnTo>
                    <a:pt x="434" y="144"/>
                  </a:lnTo>
                  <a:lnTo>
                    <a:pt x="435" y="147"/>
                  </a:lnTo>
                  <a:lnTo>
                    <a:pt x="435" y="151"/>
                  </a:lnTo>
                  <a:lnTo>
                    <a:pt x="435" y="155"/>
                  </a:lnTo>
                  <a:lnTo>
                    <a:pt x="435" y="158"/>
                  </a:lnTo>
                  <a:lnTo>
                    <a:pt x="435" y="162"/>
                  </a:lnTo>
                  <a:lnTo>
                    <a:pt x="435" y="166"/>
                  </a:lnTo>
                  <a:lnTo>
                    <a:pt x="436" y="170"/>
                  </a:lnTo>
                  <a:lnTo>
                    <a:pt x="436" y="173"/>
                  </a:lnTo>
                  <a:lnTo>
                    <a:pt x="436" y="174"/>
                  </a:lnTo>
                  <a:lnTo>
                    <a:pt x="436" y="175"/>
                  </a:lnTo>
                  <a:lnTo>
                    <a:pt x="436" y="176"/>
                  </a:lnTo>
                  <a:lnTo>
                    <a:pt x="436" y="177"/>
                  </a:lnTo>
                  <a:lnTo>
                    <a:pt x="436" y="178"/>
                  </a:lnTo>
                  <a:lnTo>
                    <a:pt x="432" y="168"/>
                  </a:lnTo>
                  <a:lnTo>
                    <a:pt x="428" y="158"/>
                  </a:lnTo>
                  <a:lnTo>
                    <a:pt x="424" y="148"/>
                  </a:lnTo>
                  <a:lnTo>
                    <a:pt x="419" y="138"/>
                  </a:lnTo>
                  <a:lnTo>
                    <a:pt x="414" y="129"/>
                  </a:lnTo>
                  <a:lnTo>
                    <a:pt x="409" y="120"/>
                  </a:lnTo>
                  <a:lnTo>
                    <a:pt x="403" y="111"/>
                  </a:lnTo>
                  <a:lnTo>
                    <a:pt x="397" y="103"/>
                  </a:lnTo>
                  <a:lnTo>
                    <a:pt x="390" y="95"/>
                  </a:lnTo>
                  <a:lnTo>
                    <a:pt x="383" y="87"/>
                  </a:lnTo>
                  <a:lnTo>
                    <a:pt x="376" y="80"/>
                  </a:lnTo>
                  <a:lnTo>
                    <a:pt x="369" y="73"/>
                  </a:lnTo>
                  <a:lnTo>
                    <a:pt x="361" y="67"/>
                  </a:lnTo>
                  <a:lnTo>
                    <a:pt x="353" y="61"/>
                  </a:lnTo>
                  <a:lnTo>
                    <a:pt x="345" y="55"/>
                  </a:lnTo>
                  <a:lnTo>
                    <a:pt x="336" y="50"/>
                  </a:lnTo>
                  <a:lnTo>
                    <a:pt x="327" y="45"/>
                  </a:lnTo>
                  <a:lnTo>
                    <a:pt x="318" y="41"/>
                  </a:lnTo>
                  <a:lnTo>
                    <a:pt x="309" y="37"/>
                  </a:lnTo>
                  <a:lnTo>
                    <a:pt x="300" y="33"/>
                  </a:lnTo>
                  <a:lnTo>
                    <a:pt x="290" y="30"/>
                  </a:lnTo>
                  <a:lnTo>
                    <a:pt x="281" y="28"/>
                  </a:lnTo>
                  <a:lnTo>
                    <a:pt x="271" y="26"/>
                  </a:lnTo>
                  <a:lnTo>
                    <a:pt x="261" y="24"/>
                  </a:lnTo>
                  <a:lnTo>
                    <a:pt x="251" y="23"/>
                  </a:lnTo>
                  <a:lnTo>
                    <a:pt x="241" y="22"/>
                  </a:lnTo>
                  <a:lnTo>
                    <a:pt x="231" y="22"/>
                  </a:lnTo>
                  <a:lnTo>
                    <a:pt x="221" y="22"/>
                  </a:lnTo>
                  <a:lnTo>
                    <a:pt x="211" y="23"/>
                  </a:lnTo>
                  <a:lnTo>
                    <a:pt x="200" y="25"/>
                  </a:lnTo>
                  <a:lnTo>
                    <a:pt x="190" y="27"/>
                  </a:lnTo>
                  <a:lnTo>
                    <a:pt x="180" y="29"/>
                  </a:lnTo>
                  <a:lnTo>
                    <a:pt x="170" y="32"/>
                  </a:lnTo>
                  <a:lnTo>
                    <a:pt x="160" y="36"/>
                  </a:lnTo>
                  <a:lnTo>
                    <a:pt x="150" y="40"/>
                  </a:lnTo>
                  <a:lnTo>
                    <a:pt x="141" y="44"/>
                  </a:lnTo>
                  <a:lnTo>
                    <a:pt x="132" y="49"/>
                  </a:lnTo>
                  <a:lnTo>
                    <a:pt x="123" y="55"/>
                  </a:lnTo>
                  <a:lnTo>
                    <a:pt x="115" y="60"/>
                  </a:lnTo>
                  <a:lnTo>
                    <a:pt x="106" y="67"/>
                  </a:lnTo>
                  <a:lnTo>
                    <a:pt x="99" y="73"/>
                  </a:lnTo>
                  <a:lnTo>
                    <a:pt x="91" y="80"/>
                  </a:lnTo>
                  <a:lnTo>
                    <a:pt x="84" y="87"/>
                  </a:lnTo>
                  <a:lnTo>
                    <a:pt x="77" y="95"/>
                  </a:lnTo>
                  <a:lnTo>
                    <a:pt x="71" y="103"/>
                  </a:lnTo>
                  <a:lnTo>
                    <a:pt x="64" y="111"/>
                  </a:lnTo>
                  <a:lnTo>
                    <a:pt x="58" y="119"/>
                  </a:lnTo>
                  <a:lnTo>
                    <a:pt x="53" y="128"/>
                  </a:lnTo>
                  <a:lnTo>
                    <a:pt x="48" y="137"/>
                  </a:lnTo>
                  <a:lnTo>
                    <a:pt x="43" y="146"/>
                  </a:lnTo>
                  <a:lnTo>
                    <a:pt x="39" y="156"/>
                  </a:lnTo>
                  <a:lnTo>
                    <a:pt x="35" y="166"/>
                  </a:lnTo>
                  <a:lnTo>
                    <a:pt x="32" y="175"/>
                  </a:lnTo>
                  <a:lnTo>
                    <a:pt x="29" y="186"/>
                  </a:lnTo>
                  <a:lnTo>
                    <a:pt x="26" y="196"/>
                  </a:lnTo>
                  <a:lnTo>
                    <a:pt x="24" y="206"/>
                  </a:lnTo>
                  <a:lnTo>
                    <a:pt x="23" y="217"/>
                  </a:lnTo>
                  <a:lnTo>
                    <a:pt x="22" y="227"/>
                  </a:lnTo>
                  <a:lnTo>
                    <a:pt x="21" y="238"/>
                  </a:lnTo>
                  <a:lnTo>
                    <a:pt x="21" y="249"/>
                  </a:lnTo>
                  <a:lnTo>
                    <a:pt x="21" y="260"/>
                  </a:lnTo>
                  <a:lnTo>
                    <a:pt x="22" y="271"/>
                  </a:lnTo>
                  <a:lnTo>
                    <a:pt x="23" y="282"/>
                  </a:lnTo>
                  <a:lnTo>
                    <a:pt x="25" y="293"/>
                  </a:lnTo>
                  <a:lnTo>
                    <a:pt x="27" y="304"/>
                  </a:lnTo>
                  <a:lnTo>
                    <a:pt x="30" y="314"/>
                  </a:lnTo>
                  <a:lnTo>
                    <a:pt x="33" y="325"/>
                  </a:lnTo>
                  <a:lnTo>
                    <a:pt x="37" y="335"/>
                  </a:lnTo>
                  <a:lnTo>
                    <a:pt x="41" y="345"/>
                  </a:lnTo>
                  <a:lnTo>
                    <a:pt x="46" y="354"/>
                  </a:lnTo>
                  <a:lnTo>
                    <a:pt x="51" y="364"/>
                  </a:lnTo>
                  <a:lnTo>
                    <a:pt x="56" y="373"/>
                  </a:lnTo>
                  <a:lnTo>
                    <a:pt x="62" y="381"/>
                  </a:lnTo>
                  <a:lnTo>
                    <a:pt x="68" y="390"/>
                  </a:lnTo>
                  <a:lnTo>
                    <a:pt x="74" y="398"/>
                  </a:lnTo>
                  <a:lnTo>
                    <a:pt x="81" y="406"/>
                  </a:lnTo>
                  <a:lnTo>
                    <a:pt x="88" y="413"/>
                  </a:lnTo>
                  <a:lnTo>
                    <a:pt x="95" y="420"/>
                  </a:lnTo>
                  <a:lnTo>
                    <a:pt x="103" y="427"/>
                  </a:lnTo>
                  <a:lnTo>
                    <a:pt x="111" y="433"/>
                  </a:lnTo>
                  <a:lnTo>
                    <a:pt x="119" y="439"/>
                  </a:lnTo>
                  <a:lnTo>
                    <a:pt x="128" y="444"/>
                  </a:lnTo>
                  <a:lnTo>
                    <a:pt x="136" y="449"/>
                  </a:lnTo>
                  <a:lnTo>
                    <a:pt x="145" y="453"/>
                  </a:lnTo>
                  <a:lnTo>
                    <a:pt x="155" y="458"/>
                  </a:lnTo>
                  <a:lnTo>
                    <a:pt x="164" y="461"/>
                  </a:lnTo>
                  <a:lnTo>
                    <a:pt x="173" y="465"/>
                  </a:lnTo>
                  <a:lnTo>
                    <a:pt x="183" y="467"/>
                  </a:lnTo>
                  <a:lnTo>
                    <a:pt x="193" y="470"/>
                  </a:lnTo>
                  <a:lnTo>
                    <a:pt x="203" y="471"/>
                  </a:lnTo>
                  <a:lnTo>
                    <a:pt x="213" y="473"/>
                  </a:lnTo>
                  <a:lnTo>
                    <a:pt x="223" y="474"/>
                  </a:lnTo>
                  <a:lnTo>
                    <a:pt x="234" y="474"/>
                  </a:lnTo>
                  <a:lnTo>
                    <a:pt x="244" y="474"/>
                  </a:lnTo>
                  <a:lnTo>
                    <a:pt x="254" y="473"/>
                  </a:lnTo>
                  <a:lnTo>
                    <a:pt x="265" y="471"/>
                  </a:lnTo>
                  <a:lnTo>
                    <a:pt x="262" y="473"/>
                  </a:lnTo>
                  <a:lnTo>
                    <a:pt x="259" y="475"/>
                  </a:lnTo>
                  <a:lnTo>
                    <a:pt x="255" y="477"/>
                  </a:lnTo>
                  <a:lnTo>
                    <a:pt x="252" y="478"/>
                  </a:lnTo>
                  <a:lnTo>
                    <a:pt x="249" y="480"/>
                  </a:lnTo>
                  <a:lnTo>
                    <a:pt x="246" y="482"/>
                  </a:lnTo>
                  <a:lnTo>
                    <a:pt x="242" y="483"/>
                  </a:lnTo>
                  <a:lnTo>
                    <a:pt x="239" y="485"/>
                  </a:lnTo>
                  <a:lnTo>
                    <a:pt x="236" y="486"/>
                  </a:lnTo>
                  <a:lnTo>
                    <a:pt x="232" y="488"/>
                  </a:lnTo>
                  <a:lnTo>
                    <a:pt x="229" y="489"/>
                  </a:lnTo>
                  <a:lnTo>
                    <a:pt x="226" y="490"/>
                  </a:lnTo>
                  <a:lnTo>
                    <a:pt x="222" y="492"/>
                  </a:lnTo>
                  <a:lnTo>
                    <a:pt x="219" y="493"/>
                  </a:lnTo>
                  <a:lnTo>
                    <a:pt x="215" y="494"/>
                  </a:lnTo>
                  <a:lnTo>
                    <a:pt x="212" y="496"/>
                  </a:lnTo>
                  <a:lnTo>
                    <a:pt x="202" y="494"/>
                  </a:lnTo>
                  <a:lnTo>
                    <a:pt x="192" y="493"/>
                  </a:lnTo>
                  <a:lnTo>
                    <a:pt x="182" y="491"/>
                  </a:lnTo>
                  <a:lnTo>
                    <a:pt x="172" y="488"/>
                  </a:lnTo>
                  <a:lnTo>
                    <a:pt x="163" y="485"/>
                  </a:lnTo>
                  <a:lnTo>
                    <a:pt x="153" y="482"/>
                  </a:lnTo>
                  <a:lnTo>
                    <a:pt x="144" y="478"/>
                  </a:lnTo>
                  <a:lnTo>
                    <a:pt x="135" y="474"/>
                  </a:lnTo>
                  <a:lnTo>
                    <a:pt x="126" y="469"/>
                  </a:lnTo>
                  <a:lnTo>
                    <a:pt x="118" y="464"/>
                  </a:lnTo>
                  <a:lnTo>
                    <a:pt x="110" y="459"/>
                  </a:lnTo>
                  <a:lnTo>
                    <a:pt x="101" y="453"/>
                  </a:lnTo>
                  <a:lnTo>
                    <a:pt x="93" y="447"/>
                  </a:lnTo>
                  <a:lnTo>
                    <a:pt x="86" y="441"/>
                  </a:lnTo>
                  <a:lnTo>
                    <a:pt x="78" y="434"/>
                  </a:lnTo>
                  <a:lnTo>
                    <a:pt x="71" y="427"/>
                  </a:lnTo>
                  <a:lnTo>
                    <a:pt x="64" y="420"/>
                  </a:lnTo>
                  <a:lnTo>
                    <a:pt x="58" y="412"/>
                  </a:lnTo>
                  <a:lnTo>
                    <a:pt x="51" y="404"/>
                  </a:lnTo>
                  <a:lnTo>
                    <a:pt x="46" y="396"/>
                  </a:lnTo>
                  <a:lnTo>
                    <a:pt x="40" y="388"/>
                  </a:lnTo>
                  <a:lnTo>
                    <a:pt x="35" y="379"/>
                  </a:lnTo>
                  <a:lnTo>
                    <a:pt x="30" y="370"/>
                  </a:lnTo>
                  <a:lnTo>
                    <a:pt x="25" y="361"/>
                  </a:lnTo>
                  <a:lnTo>
                    <a:pt x="21" y="351"/>
                  </a:lnTo>
                  <a:lnTo>
                    <a:pt x="17" y="342"/>
                  </a:lnTo>
                  <a:lnTo>
                    <a:pt x="13" y="332"/>
                  </a:lnTo>
                  <a:lnTo>
                    <a:pt x="10" y="322"/>
                  </a:lnTo>
                  <a:lnTo>
                    <a:pt x="7" y="312"/>
                  </a:lnTo>
                  <a:lnTo>
                    <a:pt x="5" y="301"/>
                  </a:lnTo>
                  <a:lnTo>
                    <a:pt x="3" y="291"/>
                  </a:lnTo>
                  <a:lnTo>
                    <a:pt x="1" y="280"/>
                  </a:lnTo>
                  <a:lnTo>
                    <a:pt x="0" y="269"/>
                  </a:lnTo>
                  <a:lnTo>
                    <a:pt x="0" y="258"/>
                  </a:lnTo>
                  <a:lnTo>
                    <a:pt x="0" y="248"/>
                  </a:lnTo>
                  <a:lnTo>
                    <a:pt x="0" y="237"/>
                  </a:lnTo>
                  <a:lnTo>
                    <a:pt x="0" y="226"/>
                  </a:lnTo>
                  <a:lnTo>
                    <a:pt x="1" y="216"/>
                  </a:lnTo>
                  <a:lnTo>
                    <a:pt x="3" y="205"/>
                  </a:lnTo>
                  <a:lnTo>
                    <a:pt x="5" y="195"/>
                  </a:lnTo>
                  <a:lnTo>
                    <a:pt x="7" y="185"/>
                  </a:lnTo>
                  <a:lnTo>
                    <a:pt x="10" y="175"/>
                  </a:lnTo>
                  <a:lnTo>
                    <a:pt x="13" y="165"/>
                  </a:lnTo>
                  <a:lnTo>
                    <a:pt x="16" y="155"/>
                  </a:lnTo>
                  <a:lnTo>
                    <a:pt x="20" y="146"/>
                  </a:lnTo>
                  <a:lnTo>
                    <a:pt x="24" y="137"/>
                  </a:lnTo>
                  <a:lnTo>
                    <a:pt x="29" y="127"/>
                  </a:lnTo>
                  <a:lnTo>
                    <a:pt x="34" y="119"/>
                  </a:lnTo>
                  <a:lnTo>
                    <a:pt x="39" y="110"/>
                  </a:lnTo>
                  <a:lnTo>
                    <a:pt x="45" y="101"/>
                  </a:lnTo>
                  <a:lnTo>
                    <a:pt x="51" y="93"/>
                  </a:lnTo>
                  <a:lnTo>
                    <a:pt x="57" y="85"/>
                  </a:lnTo>
                  <a:lnTo>
                    <a:pt x="63" y="77"/>
                  </a:lnTo>
                  <a:lnTo>
                    <a:pt x="70" y="70"/>
                  </a:lnTo>
                  <a:lnTo>
                    <a:pt x="77" y="63"/>
                  </a:lnTo>
                  <a:lnTo>
                    <a:pt x="85" y="56"/>
                  </a:lnTo>
                  <a:lnTo>
                    <a:pt x="93" y="49"/>
                  </a:lnTo>
                  <a:lnTo>
                    <a:pt x="101" y="43"/>
                  </a:lnTo>
                  <a:lnTo>
                    <a:pt x="109" y="38"/>
                  </a:lnTo>
                  <a:lnTo>
                    <a:pt x="118" y="32"/>
                  </a:lnTo>
                  <a:lnTo>
                    <a:pt x="126" y="27"/>
                  </a:lnTo>
                  <a:lnTo>
                    <a:pt x="135" y="22"/>
                  </a:lnTo>
                  <a:lnTo>
                    <a:pt x="145" y="18"/>
                  </a:lnTo>
                  <a:lnTo>
                    <a:pt x="154" y="14"/>
                  </a:lnTo>
                  <a:lnTo>
                    <a:pt x="164" y="11"/>
                  </a:lnTo>
                  <a:lnTo>
                    <a:pt x="174" y="8"/>
                  </a:lnTo>
                  <a:lnTo>
                    <a:pt x="184" y="5"/>
                  </a:lnTo>
                  <a:lnTo>
                    <a:pt x="193" y="3"/>
                  </a:lnTo>
                  <a:lnTo>
                    <a:pt x="203" y="2"/>
                  </a:lnTo>
                  <a:lnTo>
                    <a:pt x="213" y="0"/>
                  </a:lnTo>
                  <a:lnTo>
                    <a:pt x="223" y="0"/>
                  </a:lnTo>
                  <a:lnTo>
                    <a:pt x="233" y="0"/>
                  </a:lnTo>
                  <a:lnTo>
                    <a:pt x="243" y="0"/>
                  </a:lnTo>
                  <a:lnTo>
                    <a:pt x="252" y="0"/>
                  </a:lnTo>
                  <a:lnTo>
                    <a:pt x="262" y="1"/>
                  </a:lnTo>
                  <a:lnTo>
                    <a:pt x="272" y="3"/>
                  </a:lnTo>
                  <a:lnTo>
                    <a:pt x="281" y="5"/>
                  </a:lnTo>
                  <a:lnTo>
                    <a:pt x="291" y="7"/>
                  </a:lnTo>
                  <a:lnTo>
                    <a:pt x="300" y="10"/>
                  </a:lnTo>
                  <a:lnTo>
                    <a:pt x="309" y="13"/>
                  </a:lnTo>
                  <a:lnTo>
                    <a:pt x="319" y="17"/>
                  </a:lnTo>
                  <a:lnTo>
                    <a:pt x="328" y="21"/>
                  </a:lnTo>
                  <a:lnTo>
                    <a:pt x="336" y="25"/>
                  </a:lnTo>
                  <a:lnTo>
                    <a:pt x="345" y="30"/>
                  </a:lnTo>
                  <a:lnTo>
                    <a:pt x="353" y="35"/>
                  </a:lnTo>
                  <a:lnTo>
                    <a:pt x="362" y="40"/>
                  </a:lnTo>
                  <a:lnTo>
                    <a:pt x="370" y="46"/>
                  </a:lnTo>
                  <a:lnTo>
                    <a:pt x="377" y="52"/>
                  </a:lnTo>
                  <a:lnTo>
                    <a:pt x="385" y="59"/>
                  </a:lnTo>
                  <a:lnTo>
                    <a:pt x="392" y="66"/>
                  </a:lnTo>
                  <a:lnTo>
                    <a:pt x="400" y="73"/>
                  </a:lnTo>
                  <a:lnTo>
                    <a:pt x="406" y="81"/>
                  </a:lnTo>
                  <a:lnTo>
                    <a:pt x="413" y="89"/>
                  </a:lnTo>
                  <a:lnTo>
                    <a:pt x="419" y="97"/>
                  </a:lnTo>
                  <a:lnTo>
                    <a:pt x="425" y="106"/>
                  </a:lnTo>
                  <a:lnTo>
                    <a:pt x="431" y="115"/>
                  </a:lnTo>
                </a:path>
              </a:pathLst>
            </a:custGeom>
            <a:solidFill>
              <a:srgbClr val="80D993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76" name="Freeform 16"/>
            <p:cNvSpPr>
              <a:spLocks/>
            </p:cNvSpPr>
            <p:nvPr/>
          </p:nvSpPr>
          <p:spPr bwMode="auto">
            <a:xfrm>
              <a:off x="1137" y="1128"/>
              <a:ext cx="416" cy="453"/>
            </a:xfrm>
            <a:custGeom>
              <a:avLst/>
              <a:gdLst/>
              <a:ahLst/>
              <a:cxnLst>
                <a:cxn ang="0">
                  <a:pos x="414" y="166"/>
                </a:cxn>
                <a:cxn ang="0">
                  <a:pos x="413" y="180"/>
                </a:cxn>
                <a:cxn ang="0">
                  <a:pos x="412" y="193"/>
                </a:cxn>
                <a:cxn ang="0">
                  <a:pos x="410" y="206"/>
                </a:cxn>
                <a:cxn ang="0">
                  <a:pos x="408" y="219"/>
                </a:cxn>
                <a:cxn ang="0">
                  <a:pos x="405" y="232"/>
                </a:cxn>
                <a:cxn ang="0">
                  <a:pos x="403" y="222"/>
                </a:cxn>
                <a:cxn ang="0">
                  <a:pos x="399" y="180"/>
                </a:cxn>
                <a:cxn ang="0">
                  <a:pos x="386" y="140"/>
                </a:cxn>
                <a:cxn ang="0">
                  <a:pos x="366" y="105"/>
                </a:cxn>
                <a:cxn ang="0">
                  <a:pos x="340" y="74"/>
                </a:cxn>
                <a:cxn ang="0">
                  <a:pos x="308" y="49"/>
                </a:cxn>
                <a:cxn ang="0">
                  <a:pos x="271" y="32"/>
                </a:cxn>
                <a:cxn ang="0">
                  <a:pos x="232" y="23"/>
                </a:cxn>
                <a:cxn ang="0">
                  <a:pos x="192" y="23"/>
                </a:cxn>
                <a:cxn ang="0">
                  <a:pos x="154" y="32"/>
                </a:cxn>
                <a:cxn ang="0">
                  <a:pos x="118" y="48"/>
                </a:cxn>
                <a:cxn ang="0">
                  <a:pos x="86" y="72"/>
                </a:cxn>
                <a:cxn ang="0">
                  <a:pos x="59" y="103"/>
                </a:cxn>
                <a:cxn ang="0">
                  <a:pos x="39" y="141"/>
                </a:cxn>
                <a:cxn ang="0">
                  <a:pos x="26" y="180"/>
                </a:cxn>
                <a:cxn ang="0">
                  <a:pos x="21" y="222"/>
                </a:cxn>
                <a:cxn ang="0">
                  <a:pos x="24" y="263"/>
                </a:cxn>
                <a:cxn ang="0">
                  <a:pos x="35" y="303"/>
                </a:cxn>
                <a:cxn ang="0">
                  <a:pos x="54" y="340"/>
                </a:cxn>
                <a:cxn ang="0">
                  <a:pos x="80" y="373"/>
                </a:cxn>
                <a:cxn ang="0">
                  <a:pos x="112" y="399"/>
                </a:cxn>
                <a:cxn ang="0">
                  <a:pos x="147" y="417"/>
                </a:cxn>
                <a:cxn ang="0">
                  <a:pos x="185" y="427"/>
                </a:cxn>
                <a:cxn ang="0">
                  <a:pos x="224" y="428"/>
                </a:cxn>
                <a:cxn ang="0">
                  <a:pos x="263" y="422"/>
                </a:cxn>
                <a:cxn ang="0">
                  <a:pos x="301" y="406"/>
                </a:cxn>
                <a:cxn ang="0">
                  <a:pos x="293" y="415"/>
                </a:cxn>
                <a:cxn ang="0">
                  <a:pos x="273" y="430"/>
                </a:cxn>
                <a:cxn ang="0">
                  <a:pos x="253" y="444"/>
                </a:cxn>
                <a:cxn ang="0">
                  <a:pos x="213" y="452"/>
                </a:cxn>
                <a:cxn ang="0">
                  <a:pos x="162" y="445"/>
                </a:cxn>
                <a:cxn ang="0">
                  <a:pos x="115" y="427"/>
                </a:cxn>
                <a:cxn ang="0">
                  <a:pos x="74" y="398"/>
                </a:cxn>
                <a:cxn ang="0">
                  <a:pos x="40" y="359"/>
                </a:cxn>
                <a:cxn ang="0">
                  <a:pos x="16" y="312"/>
                </a:cxn>
                <a:cxn ang="0">
                  <a:pos x="2" y="259"/>
                </a:cxn>
                <a:cxn ang="0">
                  <a:pos x="0" y="205"/>
                </a:cxn>
                <a:cxn ang="0">
                  <a:pos x="11" y="153"/>
                </a:cxn>
                <a:cxn ang="0">
                  <a:pos x="32" y="106"/>
                </a:cxn>
                <a:cxn ang="0">
                  <a:pos x="63" y="65"/>
                </a:cxn>
                <a:cxn ang="0">
                  <a:pos x="102" y="32"/>
                </a:cxn>
                <a:cxn ang="0">
                  <a:pos x="149" y="10"/>
                </a:cxn>
                <a:cxn ang="0">
                  <a:pos x="200" y="0"/>
                </a:cxn>
                <a:cxn ang="0">
                  <a:pos x="250" y="3"/>
                </a:cxn>
                <a:cxn ang="0">
                  <a:pos x="297" y="18"/>
                </a:cxn>
                <a:cxn ang="0">
                  <a:pos x="340" y="45"/>
                </a:cxn>
                <a:cxn ang="0">
                  <a:pos x="376" y="81"/>
                </a:cxn>
                <a:cxn ang="0">
                  <a:pos x="403" y="125"/>
                </a:cxn>
              </a:cxnLst>
              <a:rect l="0" t="0" r="r" b="b"/>
              <a:pathLst>
                <a:path w="416" h="453">
                  <a:moveTo>
                    <a:pt x="415" y="156"/>
                  </a:moveTo>
                  <a:lnTo>
                    <a:pt x="415" y="158"/>
                  </a:lnTo>
                  <a:lnTo>
                    <a:pt x="414" y="161"/>
                  </a:lnTo>
                  <a:lnTo>
                    <a:pt x="414" y="164"/>
                  </a:lnTo>
                  <a:lnTo>
                    <a:pt x="414" y="166"/>
                  </a:lnTo>
                  <a:lnTo>
                    <a:pt x="414" y="169"/>
                  </a:lnTo>
                  <a:lnTo>
                    <a:pt x="414" y="172"/>
                  </a:lnTo>
                  <a:lnTo>
                    <a:pt x="414" y="175"/>
                  </a:lnTo>
                  <a:lnTo>
                    <a:pt x="414" y="177"/>
                  </a:lnTo>
                  <a:lnTo>
                    <a:pt x="413" y="180"/>
                  </a:lnTo>
                  <a:lnTo>
                    <a:pt x="413" y="183"/>
                  </a:lnTo>
                  <a:lnTo>
                    <a:pt x="413" y="185"/>
                  </a:lnTo>
                  <a:lnTo>
                    <a:pt x="413" y="188"/>
                  </a:lnTo>
                  <a:lnTo>
                    <a:pt x="412" y="190"/>
                  </a:lnTo>
                  <a:lnTo>
                    <a:pt x="412" y="193"/>
                  </a:lnTo>
                  <a:lnTo>
                    <a:pt x="412" y="196"/>
                  </a:lnTo>
                  <a:lnTo>
                    <a:pt x="411" y="198"/>
                  </a:lnTo>
                  <a:lnTo>
                    <a:pt x="411" y="201"/>
                  </a:lnTo>
                  <a:lnTo>
                    <a:pt x="411" y="204"/>
                  </a:lnTo>
                  <a:lnTo>
                    <a:pt x="410" y="206"/>
                  </a:lnTo>
                  <a:lnTo>
                    <a:pt x="410" y="209"/>
                  </a:lnTo>
                  <a:lnTo>
                    <a:pt x="409" y="211"/>
                  </a:lnTo>
                  <a:lnTo>
                    <a:pt x="409" y="214"/>
                  </a:lnTo>
                  <a:lnTo>
                    <a:pt x="408" y="217"/>
                  </a:lnTo>
                  <a:lnTo>
                    <a:pt x="408" y="219"/>
                  </a:lnTo>
                  <a:lnTo>
                    <a:pt x="407" y="222"/>
                  </a:lnTo>
                  <a:lnTo>
                    <a:pt x="407" y="224"/>
                  </a:lnTo>
                  <a:lnTo>
                    <a:pt x="406" y="227"/>
                  </a:lnTo>
                  <a:lnTo>
                    <a:pt x="406" y="229"/>
                  </a:lnTo>
                  <a:lnTo>
                    <a:pt x="405" y="232"/>
                  </a:lnTo>
                  <a:lnTo>
                    <a:pt x="404" y="235"/>
                  </a:lnTo>
                  <a:lnTo>
                    <a:pt x="404" y="237"/>
                  </a:lnTo>
                  <a:lnTo>
                    <a:pt x="403" y="240"/>
                  </a:lnTo>
                  <a:lnTo>
                    <a:pt x="403" y="231"/>
                  </a:lnTo>
                  <a:lnTo>
                    <a:pt x="403" y="222"/>
                  </a:lnTo>
                  <a:lnTo>
                    <a:pt x="403" y="214"/>
                  </a:lnTo>
                  <a:lnTo>
                    <a:pt x="402" y="205"/>
                  </a:lnTo>
                  <a:lnTo>
                    <a:pt x="401" y="197"/>
                  </a:lnTo>
                  <a:lnTo>
                    <a:pt x="400" y="188"/>
                  </a:lnTo>
                  <a:lnTo>
                    <a:pt x="399" y="180"/>
                  </a:lnTo>
                  <a:lnTo>
                    <a:pt x="397" y="172"/>
                  </a:lnTo>
                  <a:lnTo>
                    <a:pt x="394" y="164"/>
                  </a:lnTo>
                  <a:lnTo>
                    <a:pt x="392" y="156"/>
                  </a:lnTo>
                  <a:lnTo>
                    <a:pt x="389" y="148"/>
                  </a:lnTo>
                  <a:lnTo>
                    <a:pt x="386" y="140"/>
                  </a:lnTo>
                  <a:lnTo>
                    <a:pt x="382" y="133"/>
                  </a:lnTo>
                  <a:lnTo>
                    <a:pt x="379" y="126"/>
                  </a:lnTo>
                  <a:lnTo>
                    <a:pt x="375" y="119"/>
                  </a:lnTo>
                  <a:lnTo>
                    <a:pt x="371" y="112"/>
                  </a:lnTo>
                  <a:lnTo>
                    <a:pt x="366" y="105"/>
                  </a:lnTo>
                  <a:lnTo>
                    <a:pt x="361" y="98"/>
                  </a:lnTo>
                  <a:lnTo>
                    <a:pt x="356" y="92"/>
                  </a:lnTo>
                  <a:lnTo>
                    <a:pt x="351" y="86"/>
                  </a:lnTo>
                  <a:lnTo>
                    <a:pt x="346" y="80"/>
                  </a:lnTo>
                  <a:lnTo>
                    <a:pt x="340" y="74"/>
                  </a:lnTo>
                  <a:lnTo>
                    <a:pt x="334" y="69"/>
                  </a:lnTo>
                  <a:lnTo>
                    <a:pt x="328" y="63"/>
                  </a:lnTo>
                  <a:lnTo>
                    <a:pt x="321" y="59"/>
                  </a:lnTo>
                  <a:lnTo>
                    <a:pt x="315" y="54"/>
                  </a:lnTo>
                  <a:lnTo>
                    <a:pt x="308" y="49"/>
                  </a:lnTo>
                  <a:lnTo>
                    <a:pt x="301" y="45"/>
                  </a:lnTo>
                  <a:lnTo>
                    <a:pt x="294" y="42"/>
                  </a:lnTo>
                  <a:lnTo>
                    <a:pt x="286" y="38"/>
                  </a:lnTo>
                  <a:lnTo>
                    <a:pt x="279" y="35"/>
                  </a:lnTo>
                  <a:lnTo>
                    <a:pt x="271" y="32"/>
                  </a:lnTo>
                  <a:lnTo>
                    <a:pt x="263" y="30"/>
                  </a:lnTo>
                  <a:lnTo>
                    <a:pt x="255" y="28"/>
                  </a:lnTo>
                  <a:lnTo>
                    <a:pt x="247" y="26"/>
                  </a:lnTo>
                  <a:lnTo>
                    <a:pt x="240" y="24"/>
                  </a:lnTo>
                  <a:lnTo>
                    <a:pt x="232" y="23"/>
                  </a:lnTo>
                  <a:lnTo>
                    <a:pt x="224" y="23"/>
                  </a:lnTo>
                  <a:lnTo>
                    <a:pt x="216" y="22"/>
                  </a:lnTo>
                  <a:lnTo>
                    <a:pt x="208" y="22"/>
                  </a:lnTo>
                  <a:lnTo>
                    <a:pt x="200" y="23"/>
                  </a:lnTo>
                  <a:lnTo>
                    <a:pt x="192" y="23"/>
                  </a:lnTo>
                  <a:lnTo>
                    <a:pt x="184" y="24"/>
                  </a:lnTo>
                  <a:lnTo>
                    <a:pt x="177" y="26"/>
                  </a:lnTo>
                  <a:lnTo>
                    <a:pt x="169" y="28"/>
                  </a:lnTo>
                  <a:lnTo>
                    <a:pt x="161" y="30"/>
                  </a:lnTo>
                  <a:lnTo>
                    <a:pt x="154" y="32"/>
                  </a:lnTo>
                  <a:lnTo>
                    <a:pt x="147" y="35"/>
                  </a:lnTo>
                  <a:lnTo>
                    <a:pt x="139" y="38"/>
                  </a:lnTo>
                  <a:lnTo>
                    <a:pt x="132" y="41"/>
                  </a:lnTo>
                  <a:lnTo>
                    <a:pt x="125" y="44"/>
                  </a:lnTo>
                  <a:lnTo>
                    <a:pt x="118" y="48"/>
                  </a:lnTo>
                  <a:lnTo>
                    <a:pt x="112" y="52"/>
                  </a:lnTo>
                  <a:lnTo>
                    <a:pt x="105" y="57"/>
                  </a:lnTo>
                  <a:lnTo>
                    <a:pt x="99" y="62"/>
                  </a:lnTo>
                  <a:lnTo>
                    <a:pt x="92" y="67"/>
                  </a:lnTo>
                  <a:lnTo>
                    <a:pt x="86" y="72"/>
                  </a:lnTo>
                  <a:lnTo>
                    <a:pt x="81" y="78"/>
                  </a:lnTo>
                  <a:lnTo>
                    <a:pt x="75" y="84"/>
                  </a:lnTo>
                  <a:lnTo>
                    <a:pt x="69" y="90"/>
                  </a:lnTo>
                  <a:lnTo>
                    <a:pt x="64" y="97"/>
                  </a:lnTo>
                  <a:lnTo>
                    <a:pt x="59" y="103"/>
                  </a:lnTo>
                  <a:lnTo>
                    <a:pt x="55" y="110"/>
                  </a:lnTo>
                  <a:lnTo>
                    <a:pt x="50" y="118"/>
                  </a:lnTo>
                  <a:lnTo>
                    <a:pt x="46" y="125"/>
                  </a:lnTo>
                  <a:lnTo>
                    <a:pt x="42" y="133"/>
                  </a:lnTo>
                  <a:lnTo>
                    <a:pt x="39" y="141"/>
                  </a:lnTo>
                  <a:lnTo>
                    <a:pt x="35" y="148"/>
                  </a:lnTo>
                  <a:lnTo>
                    <a:pt x="32" y="156"/>
                  </a:lnTo>
                  <a:lnTo>
                    <a:pt x="30" y="164"/>
                  </a:lnTo>
                  <a:lnTo>
                    <a:pt x="27" y="172"/>
                  </a:lnTo>
                  <a:lnTo>
                    <a:pt x="26" y="180"/>
                  </a:lnTo>
                  <a:lnTo>
                    <a:pt x="24" y="189"/>
                  </a:lnTo>
                  <a:lnTo>
                    <a:pt x="23" y="197"/>
                  </a:lnTo>
                  <a:lnTo>
                    <a:pt x="22" y="205"/>
                  </a:lnTo>
                  <a:lnTo>
                    <a:pt x="21" y="213"/>
                  </a:lnTo>
                  <a:lnTo>
                    <a:pt x="21" y="222"/>
                  </a:lnTo>
                  <a:lnTo>
                    <a:pt x="21" y="230"/>
                  </a:lnTo>
                  <a:lnTo>
                    <a:pt x="21" y="238"/>
                  </a:lnTo>
                  <a:lnTo>
                    <a:pt x="22" y="246"/>
                  </a:lnTo>
                  <a:lnTo>
                    <a:pt x="23" y="255"/>
                  </a:lnTo>
                  <a:lnTo>
                    <a:pt x="24" y="263"/>
                  </a:lnTo>
                  <a:lnTo>
                    <a:pt x="26" y="271"/>
                  </a:lnTo>
                  <a:lnTo>
                    <a:pt x="27" y="279"/>
                  </a:lnTo>
                  <a:lnTo>
                    <a:pt x="30" y="287"/>
                  </a:lnTo>
                  <a:lnTo>
                    <a:pt x="32" y="295"/>
                  </a:lnTo>
                  <a:lnTo>
                    <a:pt x="35" y="303"/>
                  </a:lnTo>
                  <a:lnTo>
                    <a:pt x="38" y="310"/>
                  </a:lnTo>
                  <a:lnTo>
                    <a:pt x="42" y="318"/>
                  </a:lnTo>
                  <a:lnTo>
                    <a:pt x="45" y="325"/>
                  </a:lnTo>
                  <a:lnTo>
                    <a:pt x="49" y="332"/>
                  </a:lnTo>
                  <a:lnTo>
                    <a:pt x="54" y="340"/>
                  </a:lnTo>
                  <a:lnTo>
                    <a:pt x="58" y="347"/>
                  </a:lnTo>
                  <a:lnTo>
                    <a:pt x="63" y="353"/>
                  </a:lnTo>
                  <a:lnTo>
                    <a:pt x="69" y="360"/>
                  </a:lnTo>
                  <a:lnTo>
                    <a:pt x="74" y="366"/>
                  </a:lnTo>
                  <a:lnTo>
                    <a:pt x="80" y="373"/>
                  </a:lnTo>
                  <a:lnTo>
                    <a:pt x="86" y="378"/>
                  </a:lnTo>
                  <a:lnTo>
                    <a:pt x="92" y="384"/>
                  </a:lnTo>
                  <a:lnTo>
                    <a:pt x="98" y="389"/>
                  </a:lnTo>
                  <a:lnTo>
                    <a:pt x="105" y="394"/>
                  </a:lnTo>
                  <a:lnTo>
                    <a:pt x="112" y="399"/>
                  </a:lnTo>
                  <a:lnTo>
                    <a:pt x="118" y="403"/>
                  </a:lnTo>
                  <a:lnTo>
                    <a:pt x="125" y="407"/>
                  </a:lnTo>
                  <a:lnTo>
                    <a:pt x="133" y="410"/>
                  </a:lnTo>
                  <a:lnTo>
                    <a:pt x="140" y="414"/>
                  </a:lnTo>
                  <a:lnTo>
                    <a:pt x="147" y="417"/>
                  </a:lnTo>
                  <a:lnTo>
                    <a:pt x="154" y="419"/>
                  </a:lnTo>
                  <a:lnTo>
                    <a:pt x="162" y="422"/>
                  </a:lnTo>
                  <a:lnTo>
                    <a:pt x="169" y="424"/>
                  </a:lnTo>
                  <a:lnTo>
                    <a:pt x="177" y="426"/>
                  </a:lnTo>
                  <a:lnTo>
                    <a:pt x="185" y="427"/>
                  </a:lnTo>
                  <a:lnTo>
                    <a:pt x="193" y="428"/>
                  </a:lnTo>
                  <a:lnTo>
                    <a:pt x="200" y="428"/>
                  </a:lnTo>
                  <a:lnTo>
                    <a:pt x="208" y="429"/>
                  </a:lnTo>
                  <a:lnTo>
                    <a:pt x="216" y="429"/>
                  </a:lnTo>
                  <a:lnTo>
                    <a:pt x="224" y="428"/>
                  </a:lnTo>
                  <a:lnTo>
                    <a:pt x="232" y="428"/>
                  </a:lnTo>
                  <a:lnTo>
                    <a:pt x="240" y="427"/>
                  </a:lnTo>
                  <a:lnTo>
                    <a:pt x="247" y="425"/>
                  </a:lnTo>
                  <a:lnTo>
                    <a:pt x="255" y="424"/>
                  </a:lnTo>
                  <a:lnTo>
                    <a:pt x="263" y="422"/>
                  </a:lnTo>
                  <a:lnTo>
                    <a:pt x="270" y="419"/>
                  </a:lnTo>
                  <a:lnTo>
                    <a:pt x="278" y="416"/>
                  </a:lnTo>
                  <a:lnTo>
                    <a:pt x="286" y="413"/>
                  </a:lnTo>
                  <a:lnTo>
                    <a:pt x="293" y="410"/>
                  </a:lnTo>
                  <a:lnTo>
                    <a:pt x="301" y="406"/>
                  </a:lnTo>
                  <a:lnTo>
                    <a:pt x="308" y="402"/>
                  </a:lnTo>
                  <a:lnTo>
                    <a:pt x="304" y="405"/>
                  </a:lnTo>
                  <a:lnTo>
                    <a:pt x="300" y="408"/>
                  </a:lnTo>
                  <a:lnTo>
                    <a:pt x="297" y="412"/>
                  </a:lnTo>
                  <a:lnTo>
                    <a:pt x="293" y="415"/>
                  </a:lnTo>
                  <a:lnTo>
                    <a:pt x="289" y="418"/>
                  </a:lnTo>
                  <a:lnTo>
                    <a:pt x="285" y="421"/>
                  </a:lnTo>
                  <a:lnTo>
                    <a:pt x="281" y="424"/>
                  </a:lnTo>
                  <a:lnTo>
                    <a:pt x="277" y="427"/>
                  </a:lnTo>
                  <a:lnTo>
                    <a:pt x="273" y="430"/>
                  </a:lnTo>
                  <a:lnTo>
                    <a:pt x="269" y="433"/>
                  </a:lnTo>
                  <a:lnTo>
                    <a:pt x="265" y="436"/>
                  </a:lnTo>
                  <a:lnTo>
                    <a:pt x="261" y="439"/>
                  </a:lnTo>
                  <a:lnTo>
                    <a:pt x="257" y="441"/>
                  </a:lnTo>
                  <a:lnTo>
                    <a:pt x="253" y="444"/>
                  </a:lnTo>
                  <a:lnTo>
                    <a:pt x="248" y="447"/>
                  </a:lnTo>
                  <a:lnTo>
                    <a:pt x="244" y="449"/>
                  </a:lnTo>
                  <a:lnTo>
                    <a:pt x="233" y="450"/>
                  </a:lnTo>
                  <a:lnTo>
                    <a:pt x="223" y="451"/>
                  </a:lnTo>
                  <a:lnTo>
                    <a:pt x="213" y="452"/>
                  </a:lnTo>
                  <a:lnTo>
                    <a:pt x="202" y="451"/>
                  </a:lnTo>
                  <a:lnTo>
                    <a:pt x="192" y="450"/>
                  </a:lnTo>
                  <a:lnTo>
                    <a:pt x="182" y="449"/>
                  </a:lnTo>
                  <a:lnTo>
                    <a:pt x="172" y="447"/>
                  </a:lnTo>
                  <a:lnTo>
                    <a:pt x="162" y="445"/>
                  </a:lnTo>
                  <a:lnTo>
                    <a:pt x="152" y="442"/>
                  </a:lnTo>
                  <a:lnTo>
                    <a:pt x="143" y="439"/>
                  </a:lnTo>
                  <a:lnTo>
                    <a:pt x="133" y="435"/>
                  </a:lnTo>
                  <a:lnTo>
                    <a:pt x="124" y="431"/>
                  </a:lnTo>
                  <a:lnTo>
                    <a:pt x="115" y="427"/>
                  </a:lnTo>
                  <a:lnTo>
                    <a:pt x="107" y="422"/>
                  </a:lnTo>
                  <a:lnTo>
                    <a:pt x="98" y="416"/>
                  </a:lnTo>
                  <a:lnTo>
                    <a:pt x="90" y="410"/>
                  </a:lnTo>
                  <a:lnTo>
                    <a:pt x="82" y="404"/>
                  </a:lnTo>
                  <a:lnTo>
                    <a:pt x="74" y="398"/>
                  </a:lnTo>
                  <a:lnTo>
                    <a:pt x="67" y="391"/>
                  </a:lnTo>
                  <a:lnTo>
                    <a:pt x="60" y="383"/>
                  </a:lnTo>
                  <a:lnTo>
                    <a:pt x="53" y="375"/>
                  </a:lnTo>
                  <a:lnTo>
                    <a:pt x="47" y="367"/>
                  </a:lnTo>
                  <a:lnTo>
                    <a:pt x="40" y="359"/>
                  </a:lnTo>
                  <a:lnTo>
                    <a:pt x="35" y="350"/>
                  </a:lnTo>
                  <a:lnTo>
                    <a:pt x="29" y="341"/>
                  </a:lnTo>
                  <a:lnTo>
                    <a:pt x="24" y="332"/>
                  </a:lnTo>
                  <a:lnTo>
                    <a:pt x="20" y="322"/>
                  </a:lnTo>
                  <a:lnTo>
                    <a:pt x="16" y="312"/>
                  </a:lnTo>
                  <a:lnTo>
                    <a:pt x="12" y="302"/>
                  </a:lnTo>
                  <a:lnTo>
                    <a:pt x="9" y="292"/>
                  </a:lnTo>
                  <a:lnTo>
                    <a:pt x="6" y="281"/>
                  </a:lnTo>
                  <a:lnTo>
                    <a:pt x="4" y="270"/>
                  </a:lnTo>
                  <a:lnTo>
                    <a:pt x="2" y="259"/>
                  </a:lnTo>
                  <a:lnTo>
                    <a:pt x="1" y="248"/>
                  </a:lnTo>
                  <a:lnTo>
                    <a:pt x="0" y="237"/>
                  </a:lnTo>
                  <a:lnTo>
                    <a:pt x="0" y="226"/>
                  </a:lnTo>
                  <a:lnTo>
                    <a:pt x="0" y="216"/>
                  </a:lnTo>
                  <a:lnTo>
                    <a:pt x="0" y="205"/>
                  </a:lnTo>
                  <a:lnTo>
                    <a:pt x="2" y="194"/>
                  </a:lnTo>
                  <a:lnTo>
                    <a:pt x="3" y="184"/>
                  </a:lnTo>
                  <a:lnTo>
                    <a:pt x="5" y="173"/>
                  </a:lnTo>
                  <a:lnTo>
                    <a:pt x="8" y="163"/>
                  </a:lnTo>
                  <a:lnTo>
                    <a:pt x="11" y="153"/>
                  </a:lnTo>
                  <a:lnTo>
                    <a:pt x="14" y="143"/>
                  </a:lnTo>
                  <a:lnTo>
                    <a:pt x="18" y="133"/>
                  </a:lnTo>
                  <a:lnTo>
                    <a:pt x="22" y="124"/>
                  </a:lnTo>
                  <a:lnTo>
                    <a:pt x="27" y="115"/>
                  </a:lnTo>
                  <a:lnTo>
                    <a:pt x="32" y="106"/>
                  </a:lnTo>
                  <a:lnTo>
                    <a:pt x="37" y="97"/>
                  </a:lnTo>
                  <a:lnTo>
                    <a:pt x="43" y="88"/>
                  </a:lnTo>
                  <a:lnTo>
                    <a:pt x="49" y="80"/>
                  </a:lnTo>
                  <a:lnTo>
                    <a:pt x="56" y="72"/>
                  </a:lnTo>
                  <a:lnTo>
                    <a:pt x="63" y="65"/>
                  </a:lnTo>
                  <a:lnTo>
                    <a:pt x="70" y="57"/>
                  </a:lnTo>
                  <a:lnTo>
                    <a:pt x="78" y="51"/>
                  </a:lnTo>
                  <a:lnTo>
                    <a:pt x="85" y="44"/>
                  </a:lnTo>
                  <a:lnTo>
                    <a:pt x="94" y="38"/>
                  </a:lnTo>
                  <a:lnTo>
                    <a:pt x="102" y="32"/>
                  </a:lnTo>
                  <a:lnTo>
                    <a:pt x="111" y="27"/>
                  </a:lnTo>
                  <a:lnTo>
                    <a:pt x="120" y="22"/>
                  </a:lnTo>
                  <a:lnTo>
                    <a:pt x="129" y="17"/>
                  </a:lnTo>
                  <a:lnTo>
                    <a:pt x="139" y="14"/>
                  </a:lnTo>
                  <a:lnTo>
                    <a:pt x="149" y="10"/>
                  </a:lnTo>
                  <a:lnTo>
                    <a:pt x="159" y="7"/>
                  </a:lnTo>
                  <a:lnTo>
                    <a:pt x="169" y="4"/>
                  </a:lnTo>
                  <a:lnTo>
                    <a:pt x="179" y="2"/>
                  </a:lnTo>
                  <a:lnTo>
                    <a:pt x="190" y="1"/>
                  </a:lnTo>
                  <a:lnTo>
                    <a:pt x="200" y="0"/>
                  </a:lnTo>
                  <a:lnTo>
                    <a:pt x="210" y="0"/>
                  </a:lnTo>
                  <a:lnTo>
                    <a:pt x="220" y="0"/>
                  </a:lnTo>
                  <a:lnTo>
                    <a:pt x="230" y="0"/>
                  </a:lnTo>
                  <a:lnTo>
                    <a:pt x="240" y="1"/>
                  </a:lnTo>
                  <a:lnTo>
                    <a:pt x="250" y="3"/>
                  </a:lnTo>
                  <a:lnTo>
                    <a:pt x="260" y="5"/>
                  </a:lnTo>
                  <a:lnTo>
                    <a:pt x="269" y="8"/>
                  </a:lnTo>
                  <a:lnTo>
                    <a:pt x="279" y="11"/>
                  </a:lnTo>
                  <a:lnTo>
                    <a:pt x="288" y="14"/>
                  </a:lnTo>
                  <a:lnTo>
                    <a:pt x="297" y="18"/>
                  </a:lnTo>
                  <a:lnTo>
                    <a:pt x="306" y="23"/>
                  </a:lnTo>
                  <a:lnTo>
                    <a:pt x="315" y="28"/>
                  </a:lnTo>
                  <a:lnTo>
                    <a:pt x="323" y="33"/>
                  </a:lnTo>
                  <a:lnTo>
                    <a:pt x="332" y="38"/>
                  </a:lnTo>
                  <a:lnTo>
                    <a:pt x="340" y="45"/>
                  </a:lnTo>
                  <a:lnTo>
                    <a:pt x="348" y="51"/>
                  </a:lnTo>
                  <a:lnTo>
                    <a:pt x="355" y="58"/>
                  </a:lnTo>
                  <a:lnTo>
                    <a:pt x="362" y="65"/>
                  </a:lnTo>
                  <a:lnTo>
                    <a:pt x="369" y="73"/>
                  </a:lnTo>
                  <a:lnTo>
                    <a:pt x="376" y="81"/>
                  </a:lnTo>
                  <a:lnTo>
                    <a:pt x="382" y="89"/>
                  </a:lnTo>
                  <a:lnTo>
                    <a:pt x="388" y="97"/>
                  </a:lnTo>
                  <a:lnTo>
                    <a:pt x="393" y="106"/>
                  </a:lnTo>
                  <a:lnTo>
                    <a:pt x="398" y="116"/>
                  </a:lnTo>
                  <a:lnTo>
                    <a:pt x="403" y="125"/>
                  </a:lnTo>
                  <a:lnTo>
                    <a:pt x="407" y="135"/>
                  </a:lnTo>
                  <a:lnTo>
                    <a:pt x="411" y="145"/>
                  </a:lnTo>
                  <a:lnTo>
                    <a:pt x="415" y="156"/>
                  </a:lnTo>
                </a:path>
              </a:pathLst>
            </a:custGeom>
            <a:solidFill>
              <a:srgbClr val="88DD99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77" name="Freeform 17"/>
            <p:cNvSpPr>
              <a:spLocks/>
            </p:cNvSpPr>
            <p:nvPr/>
          </p:nvSpPr>
          <p:spPr bwMode="auto">
            <a:xfrm>
              <a:off x="1158" y="1151"/>
              <a:ext cx="383" cy="407"/>
            </a:xfrm>
            <a:custGeom>
              <a:avLst/>
              <a:gdLst/>
              <a:ahLst/>
              <a:cxnLst>
                <a:cxn ang="0">
                  <a:pos x="357" y="166"/>
                </a:cxn>
                <a:cxn ang="0">
                  <a:pos x="343" y="124"/>
                </a:cxn>
                <a:cxn ang="0">
                  <a:pos x="322" y="88"/>
                </a:cxn>
                <a:cxn ang="0">
                  <a:pos x="292" y="58"/>
                </a:cxn>
                <a:cxn ang="0">
                  <a:pos x="256" y="36"/>
                </a:cxn>
                <a:cxn ang="0">
                  <a:pos x="216" y="24"/>
                </a:cxn>
                <a:cxn ang="0">
                  <a:pos x="173" y="23"/>
                </a:cxn>
                <a:cxn ang="0">
                  <a:pos x="132" y="33"/>
                </a:cxn>
                <a:cxn ang="0">
                  <a:pos x="96" y="53"/>
                </a:cxn>
                <a:cxn ang="0">
                  <a:pos x="65" y="81"/>
                </a:cxn>
                <a:cxn ang="0">
                  <a:pos x="41" y="117"/>
                </a:cxn>
                <a:cxn ang="0">
                  <a:pos x="26" y="158"/>
                </a:cxn>
                <a:cxn ang="0">
                  <a:pos x="21" y="203"/>
                </a:cxn>
                <a:cxn ang="0">
                  <a:pos x="26" y="248"/>
                </a:cxn>
                <a:cxn ang="0">
                  <a:pos x="41" y="289"/>
                </a:cxn>
                <a:cxn ang="0">
                  <a:pos x="65" y="324"/>
                </a:cxn>
                <a:cxn ang="0">
                  <a:pos x="96" y="352"/>
                </a:cxn>
                <a:cxn ang="0">
                  <a:pos x="132" y="372"/>
                </a:cxn>
                <a:cxn ang="0">
                  <a:pos x="173" y="382"/>
                </a:cxn>
                <a:cxn ang="0">
                  <a:pos x="216" y="381"/>
                </a:cxn>
                <a:cxn ang="0">
                  <a:pos x="256" y="369"/>
                </a:cxn>
                <a:cxn ang="0">
                  <a:pos x="292" y="347"/>
                </a:cxn>
                <a:cxn ang="0">
                  <a:pos x="322" y="317"/>
                </a:cxn>
                <a:cxn ang="0">
                  <a:pos x="343" y="281"/>
                </a:cxn>
                <a:cxn ang="0">
                  <a:pos x="357" y="239"/>
                </a:cxn>
                <a:cxn ang="0">
                  <a:pos x="286" y="378"/>
                </a:cxn>
                <a:cxn ang="0">
                  <a:pos x="306" y="357"/>
                </a:cxn>
                <a:cxn ang="0">
                  <a:pos x="325" y="335"/>
                </a:cxn>
                <a:cxn ang="0">
                  <a:pos x="341" y="310"/>
                </a:cxn>
                <a:cxn ang="0">
                  <a:pos x="356" y="284"/>
                </a:cxn>
                <a:cxn ang="0">
                  <a:pos x="368" y="257"/>
                </a:cxn>
                <a:cxn ang="0">
                  <a:pos x="378" y="228"/>
                </a:cxn>
                <a:cxn ang="0">
                  <a:pos x="381" y="191"/>
                </a:cxn>
                <a:cxn ang="0">
                  <a:pos x="375" y="149"/>
                </a:cxn>
                <a:cxn ang="0">
                  <a:pos x="361" y="110"/>
                </a:cxn>
                <a:cxn ang="0">
                  <a:pos x="339" y="75"/>
                </a:cxn>
                <a:cxn ang="0">
                  <a:pos x="312" y="46"/>
                </a:cxn>
                <a:cxn ang="0">
                  <a:pos x="279" y="23"/>
                </a:cxn>
                <a:cxn ang="0">
                  <a:pos x="241" y="7"/>
                </a:cxn>
                <a:cxn ang="0">
                  <a:pos x="202" y="0"/>
                </a:cxn>
                <a:cxn ang="0">
                  <a:pos x="163" y="2"/>
                </a:cxn>
                <a:cxn ang="0">
                  <a:pos x="125" y="12"/>
                </a:cxn>
                <a:cxn ang="0">
                  <a:pos x="90" y="30"/>
                </a:cxn>
                <a:cxn ang="0">
                  <a:pos x="59" y="55"/>
                </a:cxn>
                <a:cxn ang="0">
                  <a:pos x="33" y="88"/>
                </a:cxn>
                <a:cxn ang="0">
                  <a:pos x="14" y="125"/>
                </a:cxn>
                <a:cxn ang="0">
                  <a:pos x="3" y="166"/>
                </a:cxn>
                <a:cxn ang="0">
                  <a:pos x="0" y="207"/>
                </a:cxn>
                <a:cxn ang="0">
                  <a:pos x="4" y="248"/>
                </a:cxn>
                <a:cxn ang="0">
                  <a:pos x="17" y="287"/>
                </a:cxn>
                <a:cxn ang="0">
                  <a:pos x="37" y="323"/>
                </a:cxn>
                <a:cxn ang="0">
                  <a:pos x="64" y="355"/>
                </a:cxn>
                <a:cxn ang="0">
                  <a:pos x="97" y="380"/>
                </a:cxn>
                <a:cxn ang="0">
                  <a:pos x="133" y="396"/>
                </a:cxn>
                <a:cxn ang="0">
                  <a:pos x="171" y="405"/>
                </a:cxn>
                <a:cxn ang="0">
                  <a:pos x="210" y="405"/>
                </a:cxn>
                <a:cxn ang="0">
                  <a:pos x="249" y="396"/>
                </a:cxn>
                <a:cxn ang="0">
                  <a:pos x="286" y="378"/>
                </a:cxn>
              </a:cxnLst>
              <a:rect l="0" t="0" r="r" b="b"/>
              <a:pathLst>
                <a:path w="383" h="407">
                  <a:moveTo>
                    <a:pt x="360" y="203"/>
                  </a:moveTo>
                  <a:lnTo>
                    <a:pt x="360" y="193"/>
                  </a:lnTo>
                  <a:lnTo>
                    <a:pt x="359" y="184"/>
                  </a:lnTo>
                  <a:lnTo>
                    <a:pt x="358" y="175"/>
                  </a:lnTo>
                  <a:lnTo>
                    <a:pt x="357" y="166"/>
                  </a:lnTo>
                  <a:lnTo>
                    <a:pt x="355" y="158"/>
                  </a:lnTo>
                  <a:lnTo>
                    <a:pt x="353" y="149"/>
                  </a:lnTo>
                  <a:lnTo>
                    <a:pt x="350" y="141"/>
                  </a:lnTo>
                  <a:lnTo>
                    <a:pt x="347" y="132"/>
                  </a:lnTo>
                  <a:lnTo>
                    <a:pt x="343" y="124"/>
                  </a:lnTo>
                  <a:lnTo>
                    <a:pt x="340" y="117"/>
                  </a:lnTo>
                  <a:lnTo>
                    <a:pt x="336" y="109"/>
                  </a:lnTo>
                  <a:lnTo>
                    <a:pt x="331" y="102"/>
                  </a:lnTo>
                  <a:lnTo>
                    <a:pt x="327" y="95"/>
                  </a:lnTo>
                  <a:lnTo>
                    <a:pt x="322" y="88"/>
                  </a:lnTo>
                  <a:lnTo>
                    <a:pt x="316" y="81"/>
                  </a:lnTo>
                  <a:lnTo>
                    <a:pt x="311" y="75"/>
                  </a:lnTo>
                  <a:lnTo>
                    <a:pt x="305" y="69"/>
                  </a:lnTo>
                  <a:lnTo>
                    <a:pt x="298" y="63"/>
                  </a:lnTo>
                  <a:lnTo>
                    <a:pt x="292" y="58"/>
                  </a:lnTo>
                  <a:lnTo>
                    <a:pt x="285" y="53"/>
                  </a:lnTo>
                  <a:lnTo>
                    <a:pt x="279" y="48"/>
                  </a:lnTo>
                  <a:lnTo>
                    <a:pt x="271" y="44"/>
                  </a:lnTo>
                  <a:lnTo>
                    <a:pt x="264" y="40"/>
                  </a:lnTo>
                  <a:lnTo>
                    <a:pt x="256" y="36"/>
                  </a:lnTo>
                  <a:lnTo>
                    <a:pt x="249" y="33"/>
                  </a:lnTo>
                  <a:lnTo>
                    <a:pt x="241" y="30"/>
                  </a:lnTo>
                  <a:lnTo>
                    <a:pt x="233" y="28"/>
                  </a:lnTo>
                  <a:lnTo>
                    <a:pt x="225" y="26"/>
                  </a:lnTo>
                  <a:lnTo>
                    <a:pt x="216" y="24"/>
                  </a:lnTo>
                  <a:lnTo>
                    <a:pt x="208" y="23"/>
                  </a:lnTo>
                  <a:lnTo>
                    <a:pt x="199" y="22"/>
                  </a:lnTo>
                  <a:lnTo>
                    <a:pt x="191" y="22"/>
                  </a:lnTo>
                  <a:lnTo>
                    <a:pt x="182" y="22"/>
                  </a:lnTo>
                  <a:lnTo>
                    <a:pt x="173" y="23"/>
                  </a:lnTo>
                  <a:lnTo>
                    <a:pt x="165" y="24"/>
                  </a:lnTo>
                  <a:lnTo>
                    <a:pt x="156" y="26"/>
                  </a:lnTo>
                  <a:lnTo>
                    <a:pt x="148" y="28"/>
                  </a:lnTo>
                  <a:lnTo>
                    <a:pt x="140" y="30"/>
                  </a:lnTo>
                  <a:lnTo>
                    <a:pt x="132" y="33"/>
                  </a:lnTo>
                  <a:lnTo>
                    <a:pt x="124" y="36"/>
                  </a:lnTo>
                  <a:lnTo>
                    <a:pt x="117" y="40"/>
                  </a:lnTo>
                  <a:lnTo>
                    <a:pt x="110" y="44"/>
                  </a:lnTo>
                  <a:lnTo>
                    <a:pt x="102" y="48"/>
                  </a:lnTo>
                  <a:lnTo>
                    <a:pt x="96" y="53"/>
                  </a:lnTo>
                  <a:lnTo>
                    <a:pt x="89" y="58"/>
                  </a:lnTo>
                  <a:lnTo>
                    <a:pt x="83" y="63"/>
                  </a:lnTo>
                  <a:lnTo>
                    <a:pt x="76" y="69"/>
                  </a:lnTo>
                  <a:lnTo>
                    <a:pt x="70" y="75"/>
                  </a:lnTo>
                  <a:lnTo>
                    <a:pt x="65" y="81"/>
                  </a:lnTo>
                  <a:lnTo>
                    <a:pt x="59" y="88"/>
                  </a:lnTo>
                  <a:lnTo>
                    <a:pt x="54" y="95"/>
                  </a:lnTo>
                  <a:lnTo>
                    <a:pt x="50" y="102"/>
                  </a:lnTo>
                  <a:lnTo>
                    <a:pt x="45" y="109"/>
                  </a:lnTo>
                  <a:lnTo>
                    <a:pt x="41" y="117"/>
                  </a:lnTo>
                  <a:lnTo>
                    <a:pt x="38" y="124"/>
                  </a:lnTo>
                  <a:lnTo>
                    <a:pt x="34" y="132"/>
                  </a:lnTo>
                  <a:lnTo>
                    <a:pt x="31" y="141"/>
                  </a:lnTo>
                  <a:lnTo>
                    <a:pt x="28" y="149"/>
                  </a:lnTo>
                  <a:lnTo>
                    <a:pt x="26" y="158"/>
                  </a:lnTo>
                  <a:lnTo>
                    <a:pt x="24" y="166"/>
                  </a:lnTo>
                  <a:lnTo>
                    <a:pt x="23" y="175"/>
                  </a:lnTo>
                  <a:lnTo>
                    <a:pt x="22" y="184"/>
                  </a:lnTo>
                  <a:lnTo>
                    <a:pt x="21" y="193"/>
                  </a:lnTo>
                  <a:lnTo>
                    <a:pt x="21" y="203"/>
                  </a:lnTo>
                  <a:lnTo>
                    <a:pt x="21" y="212"/>
                  </a:lnTo>
                  <a:lnTo>
                    <a:pt x="22" y="221"/>
                  </a:lnTo>
                  <a:lnTo>
                    <a:pt x="23" y="230"/>
                  </a:lnTo>
                  <a:lnTo>
                    <a:pt x="24" y="239"/>
                  </a:lnTo>
                  <a:lnTo>
                    <a:pt x="26" y="248"/>
                  </a:lnTo>
                  <a:lnTo>
                    <a:pt x="28" y="256"/>
                  </a:lnTo>
                  <a:lnTo>
                    <a:pt x="31" y="264"/>
                  </a:lnTo>
                  <a:lnTo>
                    <a:pt x="34" y="273"/>
                  </a:lnTo>
                  <a:lnTo>
                    <a:pt x="38" y="281"/>
                  </a:lnTo>
                  <a:lnTo>
                    <a:pt x="41" y="289"/>
                  </a:lnTo>
                  <a:lnTo>
                    <a:pt x="45" y="296"/>
                  </a:lnTo>
                  <a:lnTo>
                    <a:pt x="50" y="303"/>
                  </a:lnTo>
                  <a:lnTo>
                    <a:pt x="54" y="311"/>
                  </a:lnTo>
                  <a:lnTo>
                    <a:pt x="59" y="317"/>
                  </a:lnTo>
                  <a:lnTo>
                    <a:pt x="65" y="324"/>
                  </a:lnTo>
                  <a:lnTo>
                    <a:pt x="70" y="330"/>
                  </a:lnTo>
                  <a:lnTo>
                    <a:pt x="76" y="336"/>
                  </a:lnTo>
                  <a:lnTo>
                    <a:pt x="83" y="342"/>
                  </a:lnTo>
                  <a:lnTo>
                    <a:pt x="89" y="347"/>
                  </a:lnTo>
                  <a:lnTo>
                    <a:pt x="96" y="352"/>
                  </a:lnTo>
                  <a:lnTo>
                    <a:pt x="102" y="357"/>
                  </a:lnTo>
                  <a:lnTo>
                    <a:pt x="110" y="361"/>
                  </a:lnTo>
                  <a:lnTo>
                    <a:pt x="117" y="365"/>
                  </a:lnTo>
                  <a:lnTo>
                    <a:pt x="124" y="369"/>
                  </a:lnTo>
                  <a:lnTo>
                    <a:pt x="132" y="372"/>
                  </a:lnTo>
                  <a:lnTo>
                    <a:pt x="140" y="375"/>
                  </a:lnTo>
                  <a:lnTo>
                    <a:pt x="148" y="377"/>
                  </a:lnTo>
                  <a:lnTo>
                    <a:pt x="156" y="379"/>
                  </a:lnTo>
                  <a:lnTo>
                    <a:pt x="165" y="381"/>
                  </a:lnTo>
                  <a:lnTo>
                    <a:pt x="173" y="382"/>
                  </a:lnTo>
                  <a:lnTo>
                    <a:pt x="182" y="383"/>
                  </a:lnTo>
                  <a:lnTo>
                    <a:pt x="191" y="383"/>
                  </a:lnTo>
                  <a:lnTo>
                    <a:pt x="199" y="383"/>
                  </a:lnTo>
                  <a:lnTo>
                    <a:pt x="208" y="382"/>
                  </a:lnTo>
                  <a:lnTo>
                    <a:pt x="216" y="381"/>
                  </a:lnTo>
                  <a:lnTo>
                    <a:pt x="225" y="379"/>
                  </a:lnTo>
                  <a:lnTo>
                    <a:pt x="233" y="377"/>
                  </a:lnTo>
                  <a:lnTo>
                    <a:pt x="241" y="375"/>
                  </a:lnTo>
                  <a:lnTo>
                    <a:pt x="249" y="372"/>
                  </a:lnTo>
                  <a:lnTo>
                    <a:pt x="256" y="369"/>
                  </a:lnTo>
                  <a:lnTo>
                    <a:pt x="264" y="365"/>
                  </a:lnTo>
                  <a:lnTo>
                    <a:pt x="271" y="361"/>
                  </a:lnTo>
                  <a:lnTo>
                    <a:pt x="279" y="357"/>
                  </a:lnTo>
                  <a:lnTo>
                    <a:pt x="285" y="352"/>
                  </a:lnTo>
                  <a:lnTo>
                    <a:pt x="292" y="347"/>
                  </a:lnTo>
                  <a:lnTo>
                    <a:pt x="298" y="342"/>
                  </a:lnTo>
                  <a:lnTo>
                    <a:pt x="305" y="336"/>
                  </a:lnTo>
                  <a:lnTo>
                    <a:pt x="311" y="330"/>
                  </a:lnTo>
                  <a:lnTo>
                    <a:pt x="316" y="324"/>
                  </a:lnTo>
                  <a:lnTo>
                    <a:pt x="322" y="317"/>
                  </a:lnTo>
                  <a:lnTo>
                    <a:pt x="327" y="311"/>
                  </a:lnTo>
                  <a:lnTo>
                    <a:pt x="331" y="303"/>
                  </a:lnTo>
                  <a:lnTo>
                    <a:pt x="336" y="296"/>
                  </a:lnTo>
                  <a:lnTo>
                    <a:pt x="340" y="289"/>
                  </a:lnTo>
                  <a:lnTo>
                    <a:pt x="343" y="281"/>
                  </a:lnTo>
                  <a:lnTo>
                    <a:pt x="347" y="273"/>
                  </a:lnTo>
                  <a:lnTo>
                    <a:pt x="350" y="264"/>
                  </a:lnTo>
                  <a:lnTo>
                    <a:pt x="353" y="256"/>
                  </a:lnTo>
                  <a:lnTo>
                    <a:pt x="355" y="248"/>
                  </a:lnTo>
                  <a:lnTo>
                    <a:pt x="357" y="239"/>
                  </a:lnTo>
                  <a:lnTo>
                    <a:pt x="358" y="230"/>
                  </a:lnTo>
                  <a:lnTo>
                    <a:pt x="359" y="221"/>
                  </a:lnTo>
                  <a:lnTo>
                    <a:pt x="360" y="212"/>
                  </a:lnTo>
                  <a:lnTo>
                    <a:pt x="360" y="203"/>
                  </a:lnTo>
                  <a:lnTo>
                    <a:pt x="286" y="378"/>
                  </a:lnTo>
                  <a:lnTo>
                    <a:pt x="290" y="374"/>
                  </a:lnTo>
                  <a:lnTo>
                    <a:pt x="294" y="370"/>
                  </a:lnTo>
                  <a:lnTo>
                    <a:pt x="298" y="366"/>
                  </a:lnTo>
                  <a:lnTo>
                    <a:pt x="302" y="362"/>
                  </a:lnTo>
                  <a:lnTo>
                    <a:pt x="306" y="357"/>
                  </a:lnTo>
                  <a:lnTo>
                    <a:pt x="310" y="353"/>
                  </a:lnTo>
                  <a:lnTo>
                    <a:pt x="314" y="348"/>
                  </a:lnTo>
                  <a:lnTo>
                    <a:pt x="317" y="344"/>
                  </a:lnTo>
                  <a:lnTo>
                    <a:pt x="321" y="339"/>
                  </a:lnTo>
                  <a:lnTo>
                    <a:pt x="325" y="335"/>
                  </a:lnTo>
                  <a:lnTo>
                    <a:pt x="328" y="330"/>
                  </a:lnTo>
                  <a:lnTo>
                    <a:pt x="332" y="325"/>
                  </a:lnTo>
                  <a:lnTo>
                    <a:pt x="335" y="320"/>
                  </a:lnTo>
                  <a:lnTo>
                    <a:pt x="338" y="315"/>
                  </a:lnTo>
                  <a:lnTo>
                    <a:pt x="341" y="310"/>
                  </a:lnTo>
                  <a:lnTo>
                    <a:pt x="344" y="305"/>
                  </a:lnTo>
                  <a:lnTo>
                    <a:pt x="347" y="300"/>
                  </a:lnTo>
                  <a:lnTo>
                    <a:pt x="350" y="295"/>
                  </a:lnTo>
                  <a:lnTo>
                    <a:pt x="353" y="290"/>
                  </a:lnTo>
                  <a:lnTo>
                    <a:pt x="356" y="284"/>
                  </a:lnTo>
                  <a:lnTo>
                    <a:pt x="358" y="279"/>
                  </a:lnTo>
                  <a:lnTo>
                    <a:pt x="361" y="274"/>
                  </a:lnTo>
                  <a:lnTo>
                    <a:pt x="363" y="268"/>
                  </a:lnTo>
                  <a:lnTo>
                    <a:pt x="366" y="262"/>
                  </a:lnTo>
                  <a:lnTo>
                    <a:pt x="368" y="257"/>
                  </a:lnTo>
                  <a:lnTo>
                    <a:pt x="370" y="251"/>
                  </a:lnTo>
                  <a:lnTo>
                    <a:pt x="372" y="246"/>
                  </a:lnTo>
                  <a:lnTo>
                    <a:pt x="374" y="240"/>
                  </a:lnTo>
                  <a:lnTo>
                    <a:pt x="376" y="234"/>
                  </a:lnTo>
                  <a:lnTo>
                    <a:pt x="378" y="228"/>
                  </a:lnTo>
                  <a:lnTo>
                    <a:pt x="380" y="223"/>
                  </a:lnTo>
                  <a:lnTo>
                    <a:pt x="381" y="217"/>
                  </a:lnTo>
                  <a:lnTo>
                    <a:pt x="382" y="208"/>
                  </a:lnTo>
                  <a:lnTo>
                    <a:pt x="382" y="199"/>
                  </a:lnTo>
                  <a:lnTo>
                    <a:pt x="381" y="191"/>
                  </a:lnTo>
                  <a:lnTo>
                    <a:pt x="380" y="182"/>
                  </a:lnTo>
                  <a:lnTo>
                    <a:pt x="380" y="174"/>
                  </a:lnTo>
                  <a:lnTo>
                    <a:pt x="378" y="165"/>
                  </a:lnTo>
                  <a:lnTo>
                    <a:pt x="377" y="157"/>
                  </a:lnTo>
                  <a:lnTo>
                    <a:pt x="375" y="149"/>
                  </a:lnTo>
                  <a:lnTo>
                    <a:pt x="372" y="141"/>
                  </a:lnTo>
                  <a:lnTo>
                    <a:pt x="370" y="133"/>
                  </a:lnTo>
                  <a:lnTo>
                    <a:pt x="367" y="125"/>
                  </a:lnTo>
                  <a:lnTo>
                    <a:pt x="364" y="117"/>
                  </a:lnTo>
                  <a:lnTo>
                    <a:pt x="361" y="110"/>
                  </a:lnTo>
                  <a:lnTo>
                    <a:pt x="357" y="103"/>
                  </a:lnTo>
                  <a:lnTo>
                    <a:pt x="353" y="96"/>
                  </a:lnTo>
                  <a:lnTo>
                    <a:pt x="349" y="89"/>
                  </a:lnTo>
                  <a:lnTo>
                    <a:pt x="344" y="82"/>
                  </a:lnTo>
                  <a:lnTo>
                    <a:pt x="339" y="75"/>
                  </a:lnTo>
                  <a:lnTo>
                    <a:pt x="334" y="69"/>
                  </a:lnTo>
                  <a:lnTo>
                    <a:pt x="329" y="63"/>
                  </a:lnTo>
                  <a:lnTo>
                    <a:pt x="324" y="57"/>
                  </a:lnTo>
                  <a:lnTo>
                    <a:pt x="318" y="51"/>
                  </a:lnTo>
                  <a:lnTo>
                    <a:pt x="312" y="46"/>
                  </a:lnTo>
                  <a:lnTo>
                    <a:pt x="306" y="41"/>
                  </a:lnTo>
                  <a:lnTo>
                    <a:pt x="299" y="36"/>
                  </a:lnTo>
                  <a:lnTo>
                    <a:pt x="293" y="31"/>
                  </a:lnTo>
                  <a:lnTo>
                    <a:pt x="286" y="27"/>
                  </a:lnTo>
                  <a:lnTo>
                    <a:pt x="279" y="23"/>
                  </a:lnTo>
                  <a:lnTo>
                    <a:pt x="272" y="19"/>
                  </a:lnTo>
                  <a:lnTo>
                    <a:pt x="264" y="15"/>
                  </a:lnTo>
                  <a:lnTo>
                    <a:pt x="257" y="12"/>
                  </a:lnTo>
                  <a:lnTo>
                    <a:pt x="249" y="9"/>
                  </a:lnTo>
                  <a:lnTo>
                    <a:pt x="241" y="7"/>
                  </a:lnTo>
                  <a:lnTo>
                    <a:pt x="234" y="5"/>
                  </a:lnTo>
                  <a:lnTo>
                    <a:pt x="226" y="3"/>
                  </a:lnTo>
                  <a:lnTo>
                    <a:pt x="218" y="2"/>
                  </a:lnTo>
                  <a:lnTo>
                    <a:pt x="210" y="1"/>
                  </a:lnTo>
                  <a:lnTo>
                    <a:pt x="202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78" y="0"/>
                  </a:lnTo>
                  <a:lnTo>
                    <a:pt x="171" y="1"/>
                  </a:lnTo>
                  <a:lnTo>
                    <a:pt x="163" y="2"/>
                  </a:lnTo>
                  <a:lnTo>
                    <a:pt x="155" y="3"/>
                  </a:lnTo>
                  <a:lnTo>
                    <a:pt x="147" y="5"/>
                  </a:lnTo>
                  <a:lnTo>
                    <a:pt x="140" y="7"/>
                  </a:lnTo>
                  <a:lnTo>
                    <a:pt x="133" y="9"/>
                  </a:lnTo>
                  <a:lnTo>
                    <a:pt x="125" y="12"/>
                  </a:lnTo>
                  <a:lnTo>
                    <a:pt x="118" y="15"/>
                  </a:lnTo>
                  <a:lnTo>
                    <a:pt x="111" y="18"/>
                  </a:lnTo>
                  <a:lnTo>
                    <a:pt x="104" y="22"/>
                  </a:lnTo>
                  <a:lnTo>
                    <a:pt x="97" y="26"/>
                  </a:lnTo>
                  <a:lnTo>
                    <a:pt x="90" y="30"/>
                  </a:lnTo>
                  <a:lnTo>
                    <a:pt x="84" y="34"/>
                  </a:lnTo>
                  <a:lnTo>
                    <a:pt x="77" y="39"/>
                  </a:lnTo>
                  <a:lnTo>
                    <a:pt x="71" y="44"/>
                  </a:lnTo>
                  <a:lnTo>
                    <a:pt x="65" y="50"/>
                  </a:lnTo>
                  <a:lnTo>
                    <a:pt x="59" y="55"/>
                  </a:lnTo>
                  <a:lnTo>
                    <a:pt x="53" y="61"/>
                  </a:lnTo>
                  <a:lnTo>
                    <a:pt x="48" y="67"/>
                  </a:lnTo>
                  <a:lnTo>
                    <a:pt x="43" y="74"/>
                  </a:lnTo>
                  <a:lnTo>
                    <a:pt x="38" y="81"/>
                  </a:lnTo>
                  <a:lnTo>
                    <a:pt x="33" y="88"/>
                  </a:lnTo>
                  <a:lnTo>
                    <a:pt x="29" y="95"/>
                  </a:lnTo>
                  <a:lnTo>
                    <a:pt x="24" y="102"/>
                  </a:lnTo>
                  <a:lnTo>
                    <a:pt x="20" y="110"/>
                  </a:lnTo>
                  <a:lnTo>
                    <a:pt x="17" y="118"/>
                  </a:lnTo>
                  <a:lnTo>
                    <a:pt x="14" y="125"/>
                  </a:lnTo>
                  <a:lnTo>
                    <a:pt x="11" y="133"/>
                  </a:lnTo>
                  <a:lnTo>
                    <a:pt x="8" y="141"/>
                  </a:lnTo>
                  <a:lnTo>
                    <a:pt x="6" y="149"/>
                  </a:lnTo>
                  <a:lnTo>
                    <a:pt x="4" y="158"/>
                  </a:lnTo>
                  <a:lnTo>
                    <a:pt x="3" y="166"/>
                  </a:lnTo>
                  <a:lnTo>
                    <a:pt x="1" y="174"/>
                  </a:lnTo>
                  <a:lnTo>
                    <a:pt x="1" y="182"/>
                  </a:lnTo>
                  <a:lnTo>
                    <a:pt x="0" y="190"/>
                  </a:lnTo>
                  <a:lnTo>
                    <a:pt x="0" y="199"/>
                  </a:lnTo>
                  <a:lnTo>
                    <a:pt x="0" y="207"/>
                  </a:lnTo>
                  <a:lnTo>
                    <a:pt x="0" y="215"/>
                  </a:lnTo>
                  <a:lnTo>
                    <a:pt x="1" y="223"/>
                  </a:lnTo>
                  <a:lnTo>
                    <a:pt x="1" y="232"/>
                  </a:lnTo>
                  <a:lnTo>
                    <a:pt x="3" y="240"/>
                  </a:lnTo>
                  <a:lnTo>
                    <a:pt x="4" y="248"/>
                  </a:lnTo>
                  <a:lnTo>
                    <a:pt x="6" y="256"/>
                  </a:lnTo>
                  <a:lnTo>
                    <a:pt x="8" y="264"/>
                  </a:lnTo>
                  <a:lnTo>
                    <a:pt x="11" y="272"/>
                  </a:lnTo>
                  <a:lnTo>
                    <a:pt x="14" y="279"/>
                  </a:lnTo>
                  <a:lnTo>
                    <a:pt x="17" y="287"/>
                  </a:lnTo>
                  <a:lnTo>
                    <a:pt x="20" y="295"/>
                  </a:lnTo>
                  <a:lnTo>
                    <a:pt x="24" y="302"/>
                  </a:lnTo>
                  <a:lnTo>
                    <a:pt x="28" y="309"/>
                  </a:lnTo>
                  <a:lnTo>
                    <a:pt x="32" y="316"/>
                  </a:lnTo>
                  <a:lnTo>
                    <a:pt x="37" y="323"/>
                  </a:lnTo>
                  <a:lnTo>
                    <a:pt x="42" y="330"/>
                  </a:lnTo>
                  <a:lnTo>
                    <a:pt x="47" y="337"/>
                  </a:lnTo>
                  <a:lnTo>
                    <a:pt x="53" y="343"/>
                  </a:lnTo>
                  <a:lnTo>
                    <a:pt x="59" y="349"/>
                  </a:lnTo>
                  <a:lnTo>
                    <a:pt x="64" y="355"/>
                  </a:lnTo>
                  <a:lnTo>
                    <a:pt x="70" y="361"/>
                  </a:lnTo>
                  <a:lnTo>
                    <a:pt x="77" y="366"/>
                  </a:lnTo>
                  <a:lnTo>
                    <a:pt x="83" y="371"/>
                  </a:lnTo>
                  <a:lnTo>
                    <a:pt x="90" y="375"/>
                  </a:lnTo>
                  <a:lnTo>
                    <a:pt x="97" y="380"/>
                  </a:lnTo>
                  <a:lnTo>
                    <a:pt x="104" y="384"/>
                  </a:lnTo>
                  <a:lnTo>
                    <a:pt x="111" y="387"/>
                  </a:lnTo>
                  <a:lnTo>
                    <a:pt x="118" y="391"/>
                  </a:lnTo>
                  <a:lnTo>
                    <a:pt x="125" y="394"/>
                  </a:lnTo>
                  <a:lnTo>
                    <a:pt x="133" y="396"/>
                  </a:lnTo>
                  <a:lnTo>
                    <a:pt x="140" y="399"/>
                  </a:lnTo>
                  <a:lnTo>
                    <a:pt x="148" y="400"/>
                  </a:lnTo>
                  <a:lnTo>
                    <a:pt x="155" y="402"/>
                  </a:lnTo>
                  <a:lnTo>
                    <a:pt x="163" y="403"/>
                  </a:lnTo>
                  <a:lnTo>
                    <a:pt x="171" y="405"/>
                  </a:lnTo>
                  <a:lnTo>
                    <a:pt x="179" y="405"/>
                  </a:lnTo>
                  <a:lnTo>
                    <a:pt x="187" y="406"/>
                  </a:lnTo>
                  <a:lnTo>
                    <a:pt x="194" y="406"/>
                  </a:lnTo>
                  <a:lnTo>
                    <a:pt x="202" y="405"/>
                  </a:lnTo>
                  <a:lnTo>
                    <a:pt x="210" y="405"/>
                  </a:lnTo>
                  <a:lnTo>
                    <a:pt x="218" y="403"/>
                  </a:lnTo>
                  <a:lnTo>
                    <a:pt x="226" y="402"/>
                  </a:lnTo>
                  <a:lnTo>
                    <a:pt x="233" y="400"/>
                  </a:lnTo>
                  <a:lnTo>
                    <a:pt x="241" y="398"/>
                  </a:lnTo>
                  <a:lnTo>
                    <a:pt x="249" y="396"/>
                  </a:lnTo>
                  <a:lnTo>
                    <a:pt x="256" y="393"/>
                  </a:lnTo>
                  <a:lnTo>
                    <a:pt x="264" y="390"/>
                  </a:lnTo>
                  <a:lnTo>
                    <a:pt x="271" y="386"/>
                  </a:lnTo>
                  <a:lnTo>
                    <a:pt x="279" y="383"/>
                  </a:lnTo>
                  <a:lnTo>
                    <a:pt x="286" y="378"/>
                  </a:lnTo>
                  <a:lnTo>
                    <a:pt x="360" y="203"/>
                  </a:lnTo>
                </a:path>
              </a:pathLst>
            </a:custGeom>
            <a:solidFill>
              <a:srgbClr val="8FE09E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78" name="Freeform 18"/>
            <p:cNvSpPr>
              <a:spLocks/>
            </p:cNvSpPr>
            <p:nvPr/>
          </p:nvSpPr>
          <p:spPr bwMode="auto">
            <a:xfrm>
              <a:off x="1180" y="1174"/>
              <a:ext cx="340" cy="361"/>
            </a:xfrm>
            <a:custGeom>
              <a:avLst/>
              <a:gdLst/>
              <a:ahLst/>
              <a:cxnLst>
                <a:cxn ang="0">
                  <a:pos x="335" y="143"/>
                </a:cxn>
                <a:cxn ang="0">
                  <a:pos x="322" y="102"/>
                </a:cxn>
                <a:cxn ang="0">
                  <a:pos x="300" y="65"/>
                </a:cxn>
                <a:cxn ang="0">
                  <a:pos x="270" y="35"/>
                </a:cxn>
                <a:cxn ang="0">
                  <a:pos x="235" y="14"/>
                </a:cxn>
                <a:cxn ang="0">
                  <a:pos x="195" y="2"/>
                </a:cxn>
                <a:cxn ang="0">
                  <a:pos x="152" y="0"/>
                </a:cxn>
                <a:cxn ang="0">
                  <a:pos x="111" y="10"/>
                </a:cxn>
                <a:cxn ang="0">
                  <a:pos x="74" y="30"/>
                </a:cxn>
                <a:cxn ang="0">
                  <a:pos x="44" y="59"/>
                </a:cxn>
                <a:cxn ang="0">
                  <a:pos x="20" y="94"/>
                </a:cxn>
                <a:cxn ang="0">
                  <a:pos x="5" y="135"/>
                </a:cxn>
                <a:cxn ang="0">
                  <a:pos x="0" y="180"/>
                </a:cxn>
                <a:cxn ang="0">
                  <a:pos x="5" y="224"/>
                </a:cxn>
                <a:cxn ang="0">
                  <a:pos x="20" y="265"/>
                </a:cxn>
                <a:cxn ang="0">
                  <a:pos x="44" y="300"/>
                </a:cxn>
                <a:cxn ang="0">
                  <a:pos x="74" y="329"/>
                </a:cxn>
                <a:cxn ang="0">
                  <a:pos x="111" y="349"/>
                </a:cxn>
                <a:cxn ang="0">
                  <a:pos x="152" y="359"/>
                </a:cxn>
                <a:cxn ang="0">
                  <a:pos x="195" y="357"/>
                </a:cxn>
                <a:cxn ang="0">
                  <a:pos x="235" y="345"/>
                </a:cxn>
                <a:cxn ang="0">
                  <a:pos x="270" y="324"/>
                </a:cxn>
                <a:cxn ang="0">
                  <a:pos x="300" y="294"/>
                </a:cxn>
                <a:cxn ang="0">
                  <a:pos x="322" y="257"/>
                </a:cxn>
                <a:cxn ang="0">
                  <a:pos x="335" y="216"/>
                </a:cxn>
                <a:cxn ang="0">
                  <a:pos x="317" y="180"/>
                </a:cxn>
                <a:cxn ang="0">
                  <a:pos x="313" y="140"/>
                </a:cxn>
                <a:cxn ang="0">
                  <a:pos x="299" y="105"/>
                </a:cxn>
                <a:cxn ang="0">
                  <a:pos x="279" y="74"/>
                </a:cxn>
                <a:cxn ang="0">
                  <a:pos x="252" y="49"/>
                </a:cxn>
                <a:cxn ang="0">
                  <a:pos x="220" y="31"/>
                </a:cxn>
                <a:cxn ang="0">
                  <a:pos x="184" y="23"/>
                </a:cxn>
                <a:cxn ang="0">
                  <a:pos x="146" y="24"/>
                </a:cxn>
                <a:cxn ang="0">
                  <a:pos x="111" y="34"/>
                </a:cxn>
                <a:cxn ang="0">
                  <a:pos x="80" y="53"/>
                </a:cxn>
                <a:cxn ang="0">
                  <a:pos x="55" y="79"/>
                </a:cxn>
                <a:cxn ang="0">
                  <a:pos x="35" y="111"/>
                </a:cxn>
                <a:cxn ang="0">
                  <a:pos x="24" y="148"/>
                </a:cxn>
                <a:cxn ang="0">
                  <a:pos x="21" y="188"/>
                </a:cxn>
                <a:cxn ang="0">
                  <a:pos x="27" y="226"/>
                </a:cxn>
                <a:cxn ang="0">
                  <a:pos x="42" y="261"/>
                </a:cxn>
                <a:cxn ang="0">
                  <a:pos x="64" y="291"/>
                </a:cxn>
                <a:cxn ang="0">
                  <a:pos x="92" y="314"/>
                </a:cxn>
                <a:cxn ang="0">
                  <a:pos x="125" y="330"/>
                </a:cxn>
                <a:cxn ang="0">
                  <a:pos x="161" y="337"/>
                </a:cxn>
                <a:cxn ang="0">
                  <a:pos x="199" y="334"/>
                </a:cxn>
                <a:cxn ang="0">
                  <a:pos x="233" y="322"/>
                </a:cxn>
                <a:cxn ang="0">
                  <a:pos x="263" y="301"/>
                </a:cxn>
                <a:cxn ang="0">
                  <a:pos x="288" y="274"/>
                </a:cxn>
                <a:cxn ang="0">
                  <a:pos x="306" y="241"/>
                </a:cxn>
                <a:cxn ang="0">
                  <a:pos x="316" y="204"/>
                </a:cxn>
              </a:cxnLst>
              <a:rect l="0" t="0" r="r" b="b"/>
              <a:pathLst>
                <a:path w="340" h="361">
                  <a:moveTo>
                    <a:pt x="339" y="180"/>
                  </a:moveTo>
                  <a:lnTo>
                    <a:pt x="338" y="170"/>
                  </a:lnTo>
                  <a:lnTo>
                    <a:pt x="337" y="161"/>
                  </a:lnTo>
                  <a:lnTo>
                    <a:pt x="337" y="152"/>
                  </a:lnTo>
                  <a:lnTo>
                    <a:pt x="335" y="143"/>
                  </a:lnTo>
                  <a:lnTo>
                    <a:pt x="333" y="135"/>
                  </a:lnTo>
                  <a:lnTo>
                    <a:pt x="331" y="126"/>
                  </a:lnTo>
                  <a:lnTo>
                    <a:pt x="328" y="118"/>
                  </a:lnTo>
                  <a:lnTo>
                    <a:pt x="325" y="109"/>
                  </a:lnTo>
                  <a:lnTo>
                    <a:pt x="322" y="102"/>
                  </a:lnTo>
                  <a:lnTo>
                    <a:pt x="318" y="94"/>
                  </a:lnTo>
                  <a:lnTo>
                    <a:pt x="314" y="86"/>
                  </a:lnTo>
                  <a:lnTo>
                    <a:pt x="309" y="79"/>
                  </a:lnTo>
                  <a:lnTo>
                    <a:pt x="305" y="72"/>
                  </a:lnTo>
                  <a:lnTo>
                    <a:pt x="300" y="65"/>
                  </a:lnTo>
                  <a:lnTo>
                    <a:pt x="294" y="59"/>
                  </a:lnTo>
                  <a:lnTo>
                    <a:pt x="289" y="52"/>
                  </a:lnTo>
                  <a:lnTo>
                    <a:pt x="283" y="46"/>
                  </a:lnTo>
                  <a:lnTo>
                    <a:pt x="277" y="41"/>
                  </a:lnTo>
                  <a:lnTo>
                    <a:pt x="270" y="35"/>
                  </a:lnTo>
                  <a:lnTo>
                    <a:pt x="264" y="30"/>
                  </a:lnTo>
                  <a:lnTo>
                    <a:pt x="257" y="26"/>
                  </a:lnTo>
                  <a:lnTo>
                    <a:pt x="250" y="21"/>
                  </a:lnTo>
                  <a:lnTo>
                    <a:pt x="242" y="17"/>
                  </a:lnTo>
                  <a:lnTo>
                    <a:pt x="235" y="14"/>
                  </a:lnTo>
                  <a:lnTo>
                    <a:pt x="227" y="10"/>
                  </a:lnTo>
                  <a:lnTo>
                    <a:pt x="219" y="8"/>
                  </a:lnTo>
                  <a:lnTo>
                    <a:pt x="211" y="5"/>
                  </a:lnTo>
                  <a:lnTo>
                    <a:pt x="203" y="3"/>
                  </a:lnTo>
                  <a:lnTo>
                    <a:pt x="195" y="2"/>
                  </a:lnTo>
                  <a:lnTo>
                    <a:pt x="186" y="0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43" y="2"/>
                  </a:lnTo>
                  <a:lnTo>
                    <a:pt x="135" y="3"/>
                  </a:lnTo>
                  <a:lnTo>
                    <a:pt x="127" y="5"/>
                  </a:lnTo>
                  <a:lnTo>
                    <a:pt x="119" y="8"/>
                  </a:lnTo>
                  <a:lnTo>
                    <a:pt x="111" y="10"/>
                  </a:lnTo>
                  <a:lnTo>
                    <a:pt x="103" y="14"/>
                  </a:lnTo>
                  <a:lnTo>
                    <a:pt x="96" y="17"/>
                  </a:lnTo>
                  <a:lnTo>
                    <a:pt x="88" y="21"/>
                  </a:lnTo>
                  <a:lnTo>
                    <a:pt x="81" y="26"/>
                  </a:lnTo>
                  <a:lnTo>
                    <a:pt x="74" y="30"/>
                  </a:lnTo>
                  <a:lnTo>
                    <a:pt x="68" y="35"/>
                  </a:lnTo>
                  <a:lnTo>
                    <a:pt x="61" y="41"/>
                  </a:lnTo>
                  <a:lnTo>
                    <a:pt x="55" y="46"/>
                  </a:lnTo>
                  <a:lnTo>
                    <a:pt x="49" y="52"/>
                  </a:lnTo>
                  <a:lnTo>
                    <a:pt x="44" y="59"/>
                  </a:lnTo>
                  <a:lnTo>
                    <a:pt x="38" y="65"/>
                  </a:lnTo>
                  <a:lnTo>
                    <a:pt x="33" y="72"/>
                  </a:lnTo>
                  <a:lnTo>
                    <a:pt x="29" y="79"/>
                  </a:lnTo>
                  <a:lnTo>
                    <a:pt x="24" y="86"/>
                  </a:lnTo>
                  <a:lnTo>
                    <a:pt x="20" y="94"/>
                  </a:lnTo>
                  <a:lnTo>
                    <a:pt x="16" y="102"/>
                  </a:lnTo>
                  <a:lnTo>
                    <a:pt x="13" y="109"/>
                  </a:lnTo>
                  <a:lnTo>
                    <a:pt x="10" y="118"/>
                  </a:lnTo>
                  <a:lnTo>
                    <a:pt x="7" y="126"/>
                  </a:lnTo>
                  <a:lnTo>
                    <a:pt x="5" y="135"/>
                  </a:lnTo>
                  <a:lnTo>
                    <a:pt x="3" y="143"/>
                  </a:lnTo>
                  <a:lnTo>
                    <a:pt x="1" y="152"/>
                  </a:lnTo>
                  <a:lnTo>
                    <a:pt x="1" y="161"/>
                  </a:lnTo>
                  <a:lnTo>
                    <a:pt x="0" y="170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1" y="198"/>
                  </a:lnTo>
                  <a:lnTo>
                    <a:pt x="1" y="207"/>
                  </a:lnTo>
                  <a:lnTo>
                    <a:pt x="3" y="216"/>
                  </a:lnTo>
                  <a:lnTo>
                    <a:pt x="5" y="224"/>
                  </a:lnTo>
                  <a:lnTo>
                    <a:pt x="7" y="233"/>
                  </a:lnTo>
                  <a:lnTo>
                    <a:pt x="10" y="241"/>
                  </a:lnTo>
                  <a:lnTo>
                    <a:pt x="13" y="250"/>
                  </a:lnTo>
                  <a:lnTo>
                    <a:pt x="16" y="257"/>
                  </a:lnTo>
                  <a:lnTo>
                    <a:pt x="20" y="265"/>
                  </a:lnTo>
                  <a:lnTo>
                    <a:pt x="24" y="273"/>
                  </a:lnTo>
                  <a:lnTo>
                    <a:pt x="29" y="280"/>
                  </a:lnTo>
                  <a:lnTo>
                    <a:pt x="33" y="287"/>
                  </a:lnTo>
                  <a:lnTo>
                    <a:pt x="38" y="294"/>
                  </a:lnTo>
                  <a:lnTo>
                    <a:pt x="44" y="300"/>
                  </a:lnTo>
                  <a:lnTo>
                    <a:pt x="49" y="307"/>
                  </a:lnTo>
                  <a:lnTo>
                    <a:pt x="55" y="313"/>
                  </a:lnTo>
                  <a:lnTo>
                    <a:pt x="61" y="318"/>
                  </a:lnTo>
                  <a:lnTo>
                    <a:pt x="68" y="324"/>
                  </a:lnTo>
                  <a:lnTo>
                    <a:pt x="74" y="329"/>
                  </a:lnTo>
                  <a:lnTo>
                    <a:pt x="81" y="333"/>
                  </a:lnTo>
                  <a:lnTo>
                    <a:pt x="88" y="338"/>
                  </a:lnTo>
                  <a:lnTo>
                    <a:pt x="96" y="342"/>
                  </a:lnTo>
                  <a:lnTo>
                    <a:pt x="103" y="345"/>
                  </a:lnTo>
                  <a:lnTo>
                    <a:pt x="111" y="349"/>
                  </a:lnTo>
                  <a:lnTo>
                    <a:pt x="119" y="351"/>
                  </a:lnTo>
                  <a:lnTo>
                    <a:pt x="127" y="354"/>
                  </a:lnTo>
                  <a:lnTo>
                    <a:pt x="135" y="356"/>
                  </a:lnTo>
                  <a:lnTo>
                    <a:pt x="143" y="357"/>
                  </a:lnTo>
                  <a:lnTo>
                    <a:pt x="152" y="359"/>
                  </a:lnTo>
                  <a:lnTo>
                    <a:pt x="160" y="359"/>
                  </a:lnTo>
                  <a:lnTo>
                    <a:pt x="169" y="360"/>
                  </a:lnTo>
                  <a:lnTo>
                    <a:pt x="178" y="359"/>
                  </a:lnTo>
                  <a:lnTo>
                    <a:pt x="186" y="359"/>
                  </a:lnTo>
                  <a:lnTo>
                    <a:pt x="195" y="357"/>
                  </a:lnTo>
                  <a:lnTo>
                    <a:pt x="203" y="356"/>
                  </a:lnTo>
                  <a:lnTo>
                    <a:pt x="211" y="354"/>
                  </a:lnTo>
                  <a:lnTo>
                    <a:pt x="219" y="351"/>
                  </a:lnTo>
                  <a:lnTo>
                    <a:pt x="227" y="349"/>
                  </a:lnTo>
                  <a:lnTo>
                    <a:pt x="235" y="345"/>
                  </a:lnTo>
                  <a:lnTo>
                    <a:pt x="242" y="342"/>
                  </a:lnTo>
                  <a:lnTo>
                    <a:pt x="250" y="338"/>
                  </a:lnTo>
                  <a:lnTo>
                    <a:pt x="257" y="333"/>
                  </a:lnTo>
                  <a:lnTo>
                    <a:pt x="264" y="329"/>
                  </a:lnTo>
                  <a:lnTo>
                    <a:pt x="270" y="324"/>
                  </a:lnTo>
                  <a:lnTo>
                    <a:pt x="277" y="318"/>
                  </a:lnTo>
                  <a:lnTo>
                    <a:pt x="283" y="313"/>
                  </a:lnTo>
                  <a:lnTo>
                    <a:pt x="289" y="307"/>
                  </a:lnTo>
                  <a:lnTo>
                    <a:pt x="294" y="300"/>
                  </a:lnTo>
                  <a:lnTo>
                    <a:pt x="300" y="294"/>
                  </a:lnTo>
                  <a:lnTo>
                    <a:pt x="305" y="287"/>
                  </a:lnTo>
                  <a:lnTo>
                    <a:pt x="309" y="280"/>
                  </a:lnTo>
                  <a:lnTo>
                    <a:pt x="314" y="273"/>
                  </a:lnTo>
                  <a:lnTo>
                    <a:pt x="318" y="265"/>
                  </a:lnTo>
                  <a:lnTo>
                    <a:pt x="322" y="257"/>
                  </a:lnTo>
                  <a:lnTo>
                    <a:pt x="325" y="250"/>
                  </a:lnTo>
                  <a:lnTo>
                    <a:pt x="328" y="241"/>
                  </a:lnTo>
                  <a:lnTo>
                    <a:pt x="331" y="233"/>
                  </a:lnTo>
                  <a:lnTo>
                    <a:pt x="333" y="224"/>
                  </a:lnTo>
                  <a:lnTo>
                    <a:pt x="335" y="216"/>
                  </a:lnTo>
                  <a:lnTo>
                    <a:pt x="337" y="207"/>
                  </a:lnTo>
                  <a:lnTo>
                    <a:pt x="337" y="198"/>
                  </a:lnTo>
                  <a:lnTo>
                    <a:pt x="338" y="189"/>
                  </a:lnTo>
                  <a:lnTo>
                    <a:pt x="339" y="180"/>
                  </a:lnTo>
                  <a:lnTo>
                    <a:pt x="317" y="180"/>
                  </a:lnTo>
                  <a:lnTo>
                    <a:pt x="317" y="171"/>
                  </a:lnTo>
                  <a:lnTo>
                    <a:pt x="316" y="163"/>
                  </a:lnTo>
                  <a:lnTo>
                    <a:pt x="316" y="155"/>
                  </a:lnTo>
                  <a:lnTo>
                    <a:pt x="314" y="148"/>
                  </a:lnTo>
                  <a:lnTo>
                    <a:pt x="313" y="140"/>
                  </a:lnTo>
                  <a:lnTo>
                    <a:pt x="311" y="133"/>
                  </a:lnTo>
                  <a:lnTo>
                    <a:pt x="308" y="125"/>
                  </a:lnTo>
                  <a:lnTo>
                    <a:pt x="306" y="118"/>
                  </a:lnTo>
                  <a:lnTo>
                    <a:pt x="303" y="111"/>
                  </a:lnTo>
                  <a:lnTo>
                    <a:pt x="299" y="105"/>
                  </a:lnTo>
                  <a:lnTo>
                    <a:pt x="296" y="98"/>
                  </a:lnTo>
                  <a:lnTo>
                    <a:pt x="292" y="91"/>
                  </a:lnTo>
                  <a:lnTo>
                    <a:pt x="288" y="85"/>
                  </a:lnTo>
                  <a:lnTo>
                    <a:pt x="283" y="79"/>
                  </a:lnTo>
                  <a:lnTo>
                    <a:pt x="279" y="74"/>
                  </a:lnTo>
                  <a:lnTo>
                    <a:pt x="274" y="68"/>
                  </a:lnTo>
                  <a:lnTo>
                    <a:pt x="269" y="63"/>
                  </a:lnTo>
                  <a:lnTo>
                    <a:pt x="263" y="58"/>
                  </a:lnTo>
                  <a:lnTo>
                    <a:pt x="258" y="53"/>
                  </a:lnTo>
                  <a:lnTo>
                    <a:pt x="252" y="49"/>
                  </a:lnTo>
                  <a:lnTo>
                    <a:pt x="246" y="45"/>
                  </a:lnTo>
                  <a:lnTo>
                    <a:pt x="240" y="41"/>
                  </a:lnTo>
                  <a:lnTo>
                    <a:pt x="233" y="37"/>
                  </a:lnTo>
                  <a:lnTo>
                    <a:pt x="227" y="34"/>
                  </a:lnTo>
                  <a:lnTo>
                    <a:pt x="220" y="31"/>
                  </a:lnTo>
                  <a:lnTo>
                    <a:pt x="213" y="29"/>
                  </a:lnTo>
                  <a:lnTo>
                    <a:pt x="206" y="27"/>
                  </a:lnTo>
                  <a:lnTo>
                    <a:pt x="199" y="25"/>
                  </a:lnTo>
                  <a:lnTo>
                    <a:pt x="192" y="24"/>
                  </a:lnTo>
                  <a:lnTo>
                    <a:pt x="184" y="23"/>
                  </a:lnTo>
                  <a:lnTo>
                    <a:pt x="177" y="22"/>
                  </a:lnTo>
                  <a:lnTo>
                    <a:pt x="169" y="22"/>
                  </a:lnTo>
                  <a:lnTo>
                    <a:pt x="161" y="22"/>
                  </a:lnTo>
                  <a:lnTo>
                    <a:pt x="154" y="23"/>
                  </a:lnTo>
                  <a:lnTo>
                    <a:pt x="146" y="24"/>
                  </a:lnTo>
                  <a:lnTo>
                    <a:pt x="139" y="25"/>
                  </a:lnTo>
                  <a:lnTo>
                    <a:pt x="132" y="27"/>
                  </a:lnTo>
                  <a:lnTo>
                    <a:pt x="125" y="29"/>
                  </a:lnTo>
                  <a:lnTo>
                    <a:pt x="118" y="31"/>
                  </a:lnTo>
                  <a:lnTo>
                    <a:pt x="111" y="34"/>
                  </a:lnTo>
                  <a:lnTo>
                    <a:pt x="105" y="37"/>
                  </a:lnTo>
                  <a:lnTo>
                    <a:pt x="98" y="41"/>
                  </a:lnTo>
                  <a:lnTo>
                    <a:pt x="92" y="45"/>
                  </a:lnTo>
                  <a:lnTo>
                    <a:pt x="86" y="49"/>
                  </a:lnTo>
                  <a:lnTo>
                    <a:pt x="80" y="53"/>
                  </a:lnTo>
                  <a:lnTo>
                    <a:pt x="75" y="58"/>
                  </a:lnTo>
                  <a:lnTo>
                    <a:pt x="69" y="63"/>
                  </a:lnTo>
                  <a:lnTo>
                    <a:pt x="64" y="68"/>
                  </a:lnTo>
                  <a:lnTo>
                    <a:pt x="59" y="74"/>
                  </a:lnTo>
                  <a:lnTo>
                    <a:pt x="55" y="79"/>
                  </a:lnTo>
                  <a:lnTo>
                    <a:pt x="50" y="85"/>
                  </a:lnTo>
                  <a:lnTo>
                    <a:pt x="46" y="91"/>
                  </a:lnTo>
                  <a:lnTo>
                    <a:pt x="42" y="98"/>
                  </a:lnTo>
                  <a:lnTo>
                    <a:pt x="39" y="105"/>
                  </a:lnTo>
                  <a:lnTo>
                    <a:pt x="35" y="111"/>
                  </a:lnTo>
                  <a:lnTo>
                    <a:pt x="32" y="118"/>
                  </a:lnTo>
                  <a:lnTo>
                    <a:pt x="30" y="125"/>
                  </a:lnTo>
                  <a:lnTo>
                    <a:pt x="27" y="133"/>
                  </a:lnTo>
                  <a:lnTo>
                    <a:pt x="25" y="140"/>
                  </a:lnTo>
                  <a:lnTo>
                    <a:pt x="24" y="148"/>
                  </a:lnTo>
                  <a:lnTo>
                    <a:pt x="22" y="155"/>
                  </a:lnTo>
                  <a:lnTo>
                    <a:pt x="22" y="163"/>
                  </a:lnTo>
                  <a:lnTo>
                    <a:pt x="21" y="171"/>
                  </a:lnTo>
                  <a:lnTo>
                    <a:pt x="21" y="180"/>
                  </a:lnTo>
                  <a:lnTo>
                    <a:pt x="21" y="188"/>
                  </a:lnTo>
                  <a:lnTo>
                    <a:pt x="22" y="196"/>
                  </a:lnTo>
                  <a:lnTo>
                    <a:pt x="22" y="204"/>
                  </a:lnTo>
                  <a:lnTo>
                    <a:pt x="24" y="211"/>
                  </a:lnTo>
                  <a:lnTo>
                    <a:pt x="25" y="219"/>
                  </a:lnTo>
                  <a:lnTo>
                    <a:pt x="27" y="226"/>
                  </a:lnTo>
                  <a:lnTo>
                    <a:pt x="30" y="234"/>
                  </a:lnTo>
                  <a:lnTo>
                    <a:pt x="32" y="241"/>
                  </a:lnTo>
                  <a:lnTo>
                    <a:pt x="35" y="248"/>
                  </a:lnTo>
                  <a:lnTo>
                    <a:pt x="39" y="255"/>
                  </a:lnTo>
                  <a:lnTo>
                    <a:pt x="42" y="261"/>
                  </a:lnTo>
                  <a:lnTo>
                    <a:pt x="46" y="268"/>
                  </a:lnTo>
                  <a:lnTo>
                    <a:pt x="50" y="274"/>
                  </a:lnTo>
                  <a:lnTo>
                    <a:pt x="55" y="280"/>
                  </a:lnTo>
                  <a:lnTo>
                    <a:pt x="59" y="285"/>
                  </a:lnTo>
                  <a:lnTo>
                    <a:pt x="64" y="291"/>
                  </a:lnTo>
                  <a:lnTo>
                    <a:pt x="69" y="296"/>
                  </a:lnTo>
                  <a:lnTo>
                    <a:pt x="75" y="301"/>
                  </a:lnTo>
                  <a:lnTo>
                    <a:pt x="80" y="306"/>
                  </a:lnTo>
                  <a:lnTo>
                    <a:pt x="86" y="310"/>
                  </a:lnTo>
                  <a:lnTo>
                    <a:pt x="92" y="314"/>
                  </a:lnTo>
                  <a:lnTo>
                    <a:pt x="98" y="318"/>
                  </a:lnTo>
                  <a:lnTo>
                    <a:pt x="105" y="322"/>
                  </a:lnTo>
                  <a:lnTo>
                    <a:pt x="111" y="325"/>
                  </a:lnTo>
                  <a:lnTo>
                    <a:pt x="118" y="328"/>
                  </a:lnTo>
                  <a:lnTo>
                    <a:pt x="125" y="330"/>
                  </a:lnTo>
                  <a:lnTo>
                    <a:pt x="132" y="332"/>
                  </a:lnTo>
                  <a:lnTo>
                    <a:pt x="139" y="334"/>
                  </a:lnTo>
                  <a:lnTo>
                    <a:pt x="146" y="335"/>
                  </a:lnTo>
                  <a:lnTo>
                    <a:pt x="154" y="336"/>
                  </a:lnTo>
                  <a:lnTo>
                    <a:pt x="161" y="337"/>
                  </a:lnTo>
                  <a:lnTo>
                    <a:pt x="169" y="337"/>
                  </a:lnTo>
                  <a:lnTo>
                    <a:pt x="177" y="337"/>
                  </a:lnTo>
                  <a:lnTo>
                    <a:pt x="184" y="336"/>
                  </a:lnTo>
                  <a:lnTo>
                    <a:pt x="192" y="335"/>
                  </a:lnTo>
                  <a:lnTo>
                    <a:pt x="199" y="334"/>
                  </a:lnTo>
                  <a:lnTo>
                    <a:pt x="206" y="332"/>
                  </a:lnTo>
                  <a:lnTo>
                    <a:pt x="213" y="330"/>
                  </a:lnTo>
                  <a:lnTo>
                    <a:pt x="220" y="328"/>
                  </a:lnTo>
                  <a:lnTo>
                    <a:pt x="227" y="325"/>
                  </a:lnTo>
                  <a:lnTo>
                    <a:pt x="233" y="322"/>
                  </a:lnTo>
                  <a:lnTo>
                    <a:pt x="240" y="318"/>
                  </a:lnTo>
                  <a:lnTo>
                    <a:pt x="246" y="314"/>
                  </a:lnTo>
                  <a:lnTo>
                    <a:pt x="252" y="310"/>
                  </a:lnTo>
                  <a:lnTo>
                    <a:pt x="258" y="306"/>
                  </a:lnTo>
                  <a:lnTo>
                    <a:pt x="263" y="301"/>
                  </a:lnTo>
                  <a:lnTo>
                    <a:pt x="269" y="296"/>
                  </a:lnTo>
                  <a:lnTo>
                    <a:pt x="274" y="291"/>
                  </a:lnTo>
                  <a:lnTo>
                    <a:pt x="279" y="285"/>
                  </a:lnTo>
                  <a:lnTo>
                    <a:pt x="283" y="280"/>
                  </a:lnTo>
                  <a:lnTo>
                    <a:pt x="288" y="274"/>
                  </a:lnTo>
                  <a:lnTo>
                    <a:pt x="292" y="268"/>
                  </a:lnTo>
                  <a:lnTo>
                    <a:pt x="296" y="261"/>
                  </a:lnTo>
                  <a:lnTo>
                    <a:pt x="299" y="255"/>
                  </a:lnTo>
                  <a:lnTo>
                    <a:pt x="303" y="248"/>
                  </a:lnTo>
                  <a:lnTo>
                    <a:pt x="306" y="241"/>
                  </a:lnTo>
                  <a:lnTo>
                    <a:pt x="308" y="234"/>
                  </a:lnTo>
                  <a:lnTo>
                    <a:pt x="311" y="226"/>
                  </a:lnTo>
                  <a:lnTo>
                    <a:pt x="313" y="219"/>
                  </a:lnTo>
                  <a:lnTo>
                    <a:pt x="314" y="211"/>
                  </a:lnTo>
                  <a:lnTo>
                    <a:pt x="316" y="204"/>
                  </a:lnTo>
                  <a:lnTo>
                    <a:pt x="316" y="196"/>
                  </a:lnTo>
                  <a:lnTo>
                    <a:pt x="317" y="188"/>
                  </a:lnTo>
                  <a:lnTo>
                    <a:pt x="317" y="180"/>
                  </a:lnTo>
                  <a:lnTo>
                    <a:pt x="339" y="180"/>
                  </a:lnTo>
                </a:path>
              </a:pathLst>
            </a:custGeom>
            <a:solidFill>
              <a:srgbClr val="97E4A4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79" name="Freeform 19"/>
            <p:cNvSpPr>
              <a:spLocks/>
            </p:cNvSpPr>
            <p:nvPr/>
          </p:nvSpPr>
          <p:spPr bwMode="auto">
            <a:xfrm>
              <a:off x="1200" y="1196"/>
              <a:ext cx="298" cy="317"/>
            </a:xfrm>
            <a:custGeom>
              <a:avLst/>
              <a:gdLst/>
              <a:ahLst/>
              <a:cxnLst>
                <a:cxn ang="0">
                  <a:pos x="293" y="126"/>
                </a:cxn>
                <a:cxn ang="0">
                  <a:pos x="282" y="89"/>
                </a:cxn>
                <a:cxn ang="0">
                  <a:pos x="263" y="57"/>
                </a:cxn>
                <a:cxn ang="0">
                  <a:pos x="237" y="31"/>
                </a:cxn>
                <a:cxn ang="0">
                  <a:pos x="206" y="12"/>
                </a:cxn>
                <a:cxn ang="0">
                  <a:pos x="171" y="1"/>
                </a:cxn>
                <a:cxn ang="0">
                  <a:pos x="133" y="0"/>
                </a:cxn>
                <a:cxn ang="0">
                  <a:pos x="97" y="9"/>
                </a:cxn>
                <a:cxn ang="0">
                  <a:pos x="65" y="26"/>
                </a:cxn>
                <a:cxn ang="0">
                  <a:pos x="38" y="51"/>
                </a:cxn>
                <a:cxn ang="0">
                  <a:pos x="17" y="82"/>
                </a:cxn>
                <a:cxn ang="0">
                  <a:pos x="4" y="118"/>
                </a:cxn>
                <a:cxn ang="0">
                  <a:pos x="0" y="158"/>
                </a:cxn>
                <a:cxn ang="0">
                  <a:pos x="4" y="197"/>
                </a:cxn>
                <a:cxn ang="0">
                  <a:pos x="17" y="233"/>
                </a:cxn>
                <a:cxn ang="0">
                  <a:pos x="38" y="264"/>
                </a:cxn>
                <a:cxn ang="0">
                  <a:pos x="65" y="289"/>
                </a:cxn>
                <a:cxn ang="0">
                  <a:pos x="97" y="306"/>
                </a:cxn>
                <a:cxn ang="0">
                  <a:pos x="133" y="315"/>
                </a:cxn>
                <a:cxn ang="0">
                  <a:pos x="171" y="314"/>
                </a:cxn>
                <a:cxn ang="0">
                  <a:pos x="206" y="303"/>
                </a:cxn>
                <a:cxn ang="0">
                  <a:pos x="237" y="284"/>
                </a:cxn>
                <a:cxn ang="0">
                  <a:pos x="263" y="258"/>
                </a:cxn>
                <a:cxn ang="0">
                  <a:pos x="282" y="226"/>
                </a:cxn>
                <a:cxn ang="0">
                  <a:pos x="293" y="189"/>
                </a:cxn>
                <a:cxn ang="0">
                  <a:pos x="275" y="158"/>
                </a:cxn>
                <a:cxn ang="0">
                  <a:pos x="271" y="124"/>
                </a:cxn>
                <a:cxn ang="0">
                  <a:pos x="260" y="93"/>
                </a:cxn>
                <a:cxn ang="0">
                  <a:pos x="242" y="66"/>
                </a:cxn>
                <a:cxn ang="0">
                  <a:pos x="219" y="45"/>
                </a:cxn>
                <a:cxn ang="0">
                  <a:pos x="192" y="30"/>
                </a:cxn>
                <a:cxn ang="0">
                  <a:pos x="161" y="23"/>
                </a:cxn>
                <a:cxn ang="0">
                  <a:pos x="129" y="24"/>
                </a:cxn>
                <a:cxn ang="0">
                  <a:pos x="99" y="33"/>
                </a:cxn>
                <a:cxn ang="0">
                  <a:pos x="72" y="49"/>
                </a:cxn>
                <a:cxn ang="0">
                  <a:pos x="50" y="71"/>
                </a:cxn>
                <a:cxn ang="0">
                  <a:pos x="33" y="99"/>
                </a:cxn>
                <a:cxn ang="0">
                  <a:pos x="23" y="130"/>
                </a:cxn>
                <a:cxn ang="0">
                  <a:pos x="21" y="164"/>
                </a:cxn>
                <a:cxn ang="0">
                  <a:pos x="27" y="198"/>
                </a:cxn>
                <a:cxn ang="0">
                  <a:pos x="39" y="228"/>
                </a:cxn>
                <a:cxn ang="0">
                  <a:pos x="58" y="253"/>
                </a:cxn>
                <a:cxn ang="0">
                  <a:pos x="82" y="273"/>
                </a:cxn>
                <a:cxn ang="0">
                  <a:pos x="110" y="287"/>
                </a:cxn>
                <a:cxn ang="0">
                  <a:pos x="141" y="293"/>
                </a:cxn>
                <a:cxn ang="0">
                  <a:pos x="174" y="290"/>
                </a:cxn>
                <a:cxn ang="0">
                  <a:pos x="203" y="280"/>
                </a:cxn>
                <a:cxn ang="0">
                  <a:pos x="229" y="262"/>
                </a:cxn>
                <a:cxn ang="0">
                  <a:pos x="250" y="239"/>
                </a:cxn>
                <a:cxn ang="0">
                  <a:pos x="265" y="210"/>
                </a:cxn>
                <a:cxn ang="0">
                  <a:pos x="274" y="178"/>
                </a:cxn>
              </a:cxnLst>
              <a:rect l="0" t="0" r="r" b="b"/>
              <a:pathLst>
                <a:path w="298" h="317">
                  <a:moveTo>
                    <a:pt x="297" y="158"/>
                  </a:moveTo>
                  <a:lnTo>
                    <a:pt x="296" y="149"/>
                  </a:lnTo>
                  <a:lnTo>
                    <a:pt x="296" y="141"/>
                  </a:lnTo>
                  <a:lnTo>
                    <a:pt x="295" y="133"/>
                  </a:lnTo>
                  <a:lnTo>
                    <a:pt x="293" y="126"/>
                  </a:lnTo>
                  <a:lnTo>
                    <a:pt x="292" y="118"/>
                  </a:lnTo>
                  <a:lnTo>
                    <a:pt x="290" y="111"/>
                  </a:lnTo>
                  <a:lnTo>
                    <a:pt x="287" y="103"/>
                  </a:lnTo>
                  <a:lnTo>
                    <a:pt x="285" y="96"/>
                  </a:lnTo>
                  <a:lnTo>
                    <a:pt x="282" y="89"/>
                  </a:lnTo>
                  <a:lnTo>
                    <a:pt x="279" y="82"/>
                  </a:lnTo>
                  <a:lnTo>
                    <a:pt x="275" y="76"/>
                  </a:lnTo>
                  <a:lnTo>
                    <a:pt x="271" y="69"/>
                  </a:lnTo>
                  <a:lnTo>
                    <a:pt x="267" y="63"/>
                  </a:lnTo>
                  <a:lnTo>
                    <a:pt x="263" y="57"/>
                  </a:lnTo>
                  <a:lnTo>
                    <a:pt x="258" y="51"/>
                  </a:lnTo>
                  <a:lnTo>
                    <a:pt x="253" y="46"/>
                  </a:lnTo>
                  <a:lnTo>
                    <a:pt x="248" y="41"/>
                  </a:lnTo>
                  <a:lnTo>
                    <a:pt x="242" y="36"/>
                  </a:lnTo>
                  <a:lnTo>
                    <a:pt x="237" y="31"/>
                  </a:lnTo>
                  <a:lnTo>
                    <a:pt x="231" y="26"/>
                  </a:lnTo>
                  <a:lnTo>
                    <a:pt x="225" y="22"/>
                  </a:lnTo>
                  <a:lnTo>
                    <a:pt x="219" y="18"/>
                  </a:lnTo>
                  <a:lnTo>
                    <a:pt x="212" y="15"/>
                  </a:lnTo>
                  <a:lnTo>
                    <a:pt x="206" y="12"/>
                  </a:lnTo>
                  <a:lnTo>
                    <a:pt x="199" y="9"/>
                  </a:lnTo>
                  <a:lnTo>
                    <a:pt x="192" y="6"/>
                  </a:lnTo>
                  <a:lnTo>
                    <a:pt x="185" y="4"/>
                  </a:lnTo>
                  <a:lnTo>
                    <a:pt x="178" y="3"/>
                  </a:lnTo>
                  <a:lnTo>
                    <a:pt x="171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33" y="0"/>
                  </a:lnTo>
                  <a:lnTo>
                    <a:pt x="125" y="1"/>
                  </a:lnTo>
                  <a:lnTo>
                    <a:pt x="118" y="3"/>
                  </a:lnTo>
                  <a:lnTo>
                    <a:pt x="111" y="4"/>
                  </a:lnTo>
                  <a:lnTo>
                    <a:pt x="104" y="6"/>
                  </a:lnTo>
                  <a:lnTo>
                    <a:pt x="97" y="9"/>
                  </a:lnTo>
                  <a:lnTo>
                    <a:pt x="90" y="12"/>
                  </a:lnTo>
                  <a:lnTo>
                    <a:pt x="84" y="15"/>
                  </a:lnTo>
                  <a:lnTo>
                    <a:pt x="77" y="18"/>
                  </a:lnTo>
                  <a:lnTo>
                    <a:pt x="71" y="22"/>
                  </a:lnTo>
                  <a:lnTo>
                    <a:pt x="65" y="26"/>
                  </a:lnTo>
                  <a:lnTo>
                    <a:pt x="59" y="31"/>
                  </a:lnTo>
                  <a:lnTo>
                    <a:pt x="54" y="36"/>
                  </a:lnTo>
                  <a:lnTo>
                    <a:pt x="48" y="41"/>
                  </a:lnTo>
                  <a:lnTo>
                    <a:pt x="43" y="46"/>
                  </a:lnTo>
                  <a:lnTo>
                    <a:pt x="38" y="51"/>
                  </a:lnTo>
                  <a:lnTo>
                    <a:pt x="33" y="57"/>
                  </a:lnTo>
                  <a:lnTo>
                    <a:pt x="29" y="63"/>
                  </a:lnTo>
                  <a:lnTo>
                    <a:pt x="25" y="69"/>
                  </a:lnTo>
                  <a:lnTo>
                    <a:pt x="21" y="76"/>
                  </a:lnTo>
                  <a:lnTo>
                    <a:pt x="17" y="82"/>
                  </a:lnTo>
                  <a:lnTo>
                    <a:pt x="14" y="89"/>
                  </a:lnTo>
                  <a:lnTo>
                    <a:pt x="11" y="96"/>
                  </a:lnTo>
                  <a:lnTo>
                    <a:pt x="9" y="103"/>
                  </a:lnTo>
                  <a:lnTo>
                    <a:pt x="6" y="111"/>
                  </a:lnTo>
                  <a:lnTo>
                    <a:pt x="4" y="118"/>
                  </a:lnTo>
                  <a:lnTo>
                    <a:pt x="3" y="126"/>
                  </a:lnTo>
                  <a:lnTo>
                    <a:pt x="1" y="133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8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1" y="182"/>
                  </a:lnTo>
                  <a:lnTo>
                    <a:pt x="3" y="189"/>
                  </a:lnTo>
                  <a:lnTo>
                    <a:pt x="4" y="197"/>
                  </a:lnTo>
                  <a:lnTo>
                    <a:pt x="6" y="204"/>
                  </a:lnTo>
                  <a:lnTo>
                    <a:pt x="9" y="212"/>
                  </a:lnTo>
                  <a:lnTo>
                    <a:pt x="11" y="219"/>
                  </a:lnTo>
                  <a:lnTo>
                    <a:pt x="14" y="226"/>
                  </a:lnTo>
                  <a:lnTo>
                    <a:pt x="17" y="233"/>
                  </a:lnTo>
                  <a:lnTo>
                    <a:pt x="21" y="239"/>
                  </a:lnTo>
                  <a:lnTo>
                    <a:pt x="25" y="246"/>
                  </a:lnTo>
                  <a:lnTo>
                    <a:pt x="29" y="252"/>
                  </a:lnTo>
                  <a:lnTo>
                    <a:pt x="33" y="258"/>
                  </a:lnTo>
                  <a:lnTo>
                    <a:pt x="38" y="264"/>
                  </a:lnTo>
                  <a:lnTo>
                    <a:pt x="43" y="269"/>
                  </a:lnTo>
                  <a:lnTo>
                    <a:pt x="48" y="274"/>
                  </a:lnTo>
                  <a:lnTo>
                    <a:pt x="54" y="279"/>
                  </a:lnTo>
                  <a:lnTo>
                    <a:pt x="59" y="284"/>
                  </a:lnTo>
                  <a:lnTo>
                    <a:pt x="65" y="289"/>
                  </a:lnTo>
                  <a:lnTo>
                    <a:pt x="71" y="293"/>
                  </a:lnTo>
                  <a:lnTo>
                    <a:pt x="77" y="297"/>
                  </a:lnTo>
                  <a:lnTo>
                    <a:pt x="84" y="300"/>
                  </a:lnTo>
                  <a:lnTo>
                    <a:pt x="90" y="303"/>
                  </a:lnTo>
                  <a:lnTo>
                    <a:pt x="97" y="306"/>
                  </a:lnTo>
                  <a:lnTo>
                    <a:pt x="104" y="309"/>
                  </a:lnTo>
                  <a:lnTo>
                    <a:pt x="111" y="311"/>
                  </a:lnTo>
                  <a:lnTo>
                    <a:pt x="118" y="312"/>
                  </a:lnTo>
                  <a:lnTo>
                    <a:pt x="125" y="314"/>
                  </a:lnTo>
                  <a:lnTo>
                    <a:pt x="133" y="315"/>
                  </a:lnTo>
                  <a:lnTo>
                    <a:pt x="140" y="315"/>
                  </a:lnTo>
                  <a:lnTo>
                    <a:pt x="148" y="316"/>
                  </a:lnTo>
                  <a:lnTo>
                    <a:pt x="156" y="315"/>
                  </a:lnTo>
                  <a:lnTo>
                    <a:pt x="163" y="315"/>
                  </a:lnTo>
                  <a:lnTo>
                    <a:pt x="171" y="314"/>
                  </a:lnTo>
                  <a:lnTo>
                    <a:pt x="178" y="312"/>
                  </a:lnTo>
                  <a:lnTo>
                    <a:pt x="185" y="311"/>
                  </a:lnTo>
                  <a:lnTo>
                    <a:pt x="192" y="309"/>
                  </a:lnTo>
                  <a:lnTo>
                    <a:pt x="199" y="306"/>
                  </a:lnTo>
                  <a:lnTo>
                    <a:pt x="206" y="303"/>
                  </a:lnTo>
                  <a:lnTo>
                    <a:pt x="212" y="300"/>
                  </a:lnTo>
                  <a:lnTo>
                    <a:pt x="219" y="297"/>
                  </a:lnTo>
                  <a:lnTo>
                    <a:pt x="225" y="293"/>
                  </a:lnTo>
                  <a:lnTo>
                    <a:pt x="231" y="289"/>
                  </a:lnTo>
                  <a:lnTo>
                    <a:pt x="237" y="284"/>
                  </a:lnTo>
                  <a:lnTo>
                    <a:pt x="242" y="279"/>
                  </a:lnTo>
                  <a:lnTo>
                    <a:pt x="248" y="274"/>
                  </a:lnTo>
                  <a:lnTo>
                    <a:pt x="253" y="269"/>
                  </a:lnTo>
                  <a:lnTo>
                    <a:pt x="258" y="264"/>
                  </a:lnTo>
                  <a:lnTo>
                    <a:pt x="263" y="258"/>
                  </a:lnTo>
                  <a:lnTo>
                    <a:pt x="267" y="252"/>
                  </a:lnTo>
                  <a:lnTo>
                    <a:pt x="271" y="246"/>
                  </a:lnTo>
                  <a:lnTo>
                    <a:pt x="275" y="239"/>
                  </a:lnTo>
                  <a:lnTo>
                    <a:pt x="279" y="233"/>
                  </a:lnTo>
                  <a:lnTo>
                    <a:pt x="282" y="226"/>
                  </a:lnTo>
                  <a:lnTo>
                    <a:pt x="285" y="219"/>
                  </a:lnTo>
                  <a:lnTo>
                    <a:pt x="287" y="212"/>
                  </a:lnTo>
                  <a:lnTo>
                    <a:pt x="290" y="204"/>
                  </a:lnTo>
                  <a:lnTo>
                    <a:pt x="292" y="197"/>
                  </a:lnTo>
                  <a:lnTo>
                    <a:pt x="293" y="189"/>
                  </a:lnTo>
                  <a:lnTo>
                    <a:pt x="295" y="182"/>
                  </a:lnTo>
                  <a:lnTo>
                    <a:pt x="296" y="174"/>
                  </a:lnTo>
                  <a:lnTo>
                    <a:pt x="296" y="166"/>
                  </a:lnTo>
                  <a:lnTo>
                    <a:pt x="297" y="158"/>
                  </a:lnTo>
                  <a:lnTo>
                    <a:pt x="275" y="158"/>
                  </a:lnTo>
                  <a:lnTo>
                    <a:pt x="275" y="151"/>
                  </a:lnTo>
                  <a:lnTo>
                    <a:pt x="275" y="144"/>
                  </a:lnTo>
                  <a:lnTo>
                    <a:pt x="274" y="137"/>
                  </a:lnTo>
                  <a:lnTo>
                    <a:pt x="273" y="130"/>
                  </a:lnTo>
                  <a:lnTo>
                    <a:pt x="271" y="124"/>
                  </a:lnTo>
                  <a:lnTo>
                    <a:pt x="270" y="117"/>
                  </a:lnTo>
                  <a:lnTo>
                    <a:pt x="267" y="111"/>
                  </a:lnTo>
                  <a:lnTo>
                    <a:pt x="265" y="105"/>
                  </a:lnTo>
                  <a:lnTo>
                    <a:pt x="263" y="99"/>
                  </a:lnTo>
                  <a:lnTo>
                    <a:pt x="260" y="93"/>
                  </a:lnTo>
                  <a:lnTo>
                    <a:pt x="257" y="87"/>
                  </a:lnTo>
                  <a:lnTo>
                    <a:pt x="253" y="82"/>
                  </a:lnTo>
                  <a:lnTo>
                    <a:pt x="250" y="76"/>
                  </a:lnTo>
                  <a:lnTo>
                    <a:pt x="246" y="71"/>
                  </a:lnTo>
                  <a:lnTo>
                    <a:pt x="242" y="66"/>
                  </a:lnTo>
                  <a:lnTo>
                    <a:pt x="238" y="62"/>
                  </a:lnTo>
                  <a:lnTo>
                    <a:pt x="233" y="57"/>
                  </a:lnTo>
                  <a:lnTo>
                    <a:pt x="229" y="53"/>
                  </a:lnTo>
                  <a:lnTo>
                    <a:pt x="224" y="49"/>
                  </a:lnTo>
                  <a:lnTo>
                    <a:pt x="219" y="45"/>
                  </a:lnTo>
                  <a:lnTo>
                    <a:pt x="214" y="42"/>
                  </a:lnTo>
                  <a:lnTo>
                    <a:pt x="209" y="38"/>
                  </a:lnTo>
                  <a:lnTo>
                    <a:pt x="203" y="35"/>
                  </a:lnTo>
                  <a:lnTo>
                    <a:pt x="197" y="33"/>
                  </a:lnTo>
                  <a:lnTo>
                    <a:pt x="192" y="30"/>
                  </a:lnTo>
                  <a:lnTo>
                    <a:pt x="186" y="28"/>
                  </a:lnTo>
                  <a:lnTo>
                    <a:pt x="180" y="26"/>
                  </a:lnTo>
                  <a:lnTo>
                    <a:pt x="174" y="25"/>
                  </a:lnTo>
                  <a:lnTo>
                    <a:pt x="167" y="24"/>
                  </a:lnTo>
                  <a:lnTo>
                    <a:pt x="161" y="23"/>
                  </a:lnTo>
                  <a:lnTo>
                    <a:pt x="155" y="22"/>
                  </a:lnTo>
                  <a:lnTo>
                    <a:pt x="148" y="22"/>
                  </a:lnTo>
                  <a:lnTo>
                    <a:pt x="141" y="22"/>
                  </a:lnTo>
                  <a:lnTo>
                    <a:pt x="135" y="23"/>
                  </a:lnTo>
                  <a:lnTo>
                    <a:pt x="129" y="24"/>
                  </a:lnTo>
                  <a:lnTo>
                    <a:pt x="122" y="25"/>
                  </a:lnTo>
                  <a:lnTo>
                    <a:pt x="116" y="26"/>
                  </a:lnTo>
                  <a:lnTo>
                    <a:pt x="110" y="28"/>
                  </a:lnTo>
                  <a:lnTo>
                    <a:pt x="104" y="30"/>
                  </a:lnTo>
                  <a:lnTo>
                    <a:pt x="99" y="33"/>
                  </a:lnTo>
                  <a:lnTo>
                    <a:pt x="93" y="35"/>
                  </a:lnTo>
                  <a:lnTo>
                    <a:pt x="87" y="38"/>
                  </a:lnTo>
                  <a:lnTo>
                    <a:pt x="82" y="42"/>
                  </a:lnTo>
                  <a:lnTo>
                    <a:pt x="77" y="45"/>
                  </a:lnTo>
                  <a:lnTo>
                    <a:pt x="72" y="49"/>
                  </a:lnTo>
                  <a:lnTo>
                    <a:pt x="67" y="53"/>
                  </a:lnTo>
                  <a:lnTo>
                    <a:pt x="63" y="57"/>
                  </a:lnTo>
                  <a:lnTo>
                    <a:pt x="58" y="62"/>
                  </a:lnTo>
                  <a:lnTo>
                    <a:pt x="54" y="66"/>
                  </a:lnTo>
                  <a:lnTo>
                    <a:pt x="50" y="71"/>
                  </a:lnTo>
                  <a:lnTo>
                    <a:pt x="46" y="76"/>
                  </a:lnTo>
                  <a:lnTo>
                    <a:pt x="43" y="82"/>
                  </a:lnTo>
                  <a:lnTo>
                    <a:pt x="39" y="87"/>
                  </a:lnTo>
                  <a:lnTo>
                    <a:pt x="36" y="93"/>
                  </a:lnTo>
                  <a:lnTo>
                    <a:pt x="33" y="99"/>
                  </a:lnTo>
                  <a:lnTo>
                    <a:pt x="31" y="105"/>
                  </a:lnTo>
                  <a:lnTo>
                    <a:pt x="29" y="111"/>
                  </a:lnTo>
                  <a:lnTo>
                    <a:pt x="27" y="117"/>
                  </a:lnTo>
                  <a:lnTo>
                    <a:pt x="25" y="124"/>
                  </a:lnTo>
                  <a:lnTo>
                    <a:pt x="23" y="130"/>
                  </a:lnTo>
                  <a:lnTo>
                    <a:pt x="22" y="137"/>
                  </a:lnTo>
                  <a:lnTo>
                    <a:pt x="21" y="144"/>
                  </a:lnTo>
                  <a:lnTo>
                    <a:pt x="21" y="151"/>
                  </a:lnTo>
                  <a:lnTo>
                    <a:pt x="21" y="158"/>
                  </a:lnTo>
                  <a:lnTo>
                    <a:pt x="21" y="164"/>
                  </a:lnTo>
                  <a:lnTo>
                    <a:pt x="21" y="171"/>
                  </a:lnTo>
                  <a:lnTo>
                    <a:pt x="22" y="178"/>
                  </a:lnTo>
                  <a:lnTo>
                    <a:pt x="23" y="185"/>
                  </a:lnTo>
                  <a:lnTo>
                    <a:pt x="25" y="191"/>
                  </a:lnTo>
                  <a:lnTo>
                    <a:pt x="27" y="198"/>
                  </a:lnTo>
                  <a:lnTo>
                    <a:pt x="29" y="204"/>
                  </a:lnTo>
                  <a:lnTo>
                    <a:pt x="31" y="210"/>
                  </a:lnTo>
                  <a:lnTo>
                    <a:pt x="33" y="216"/>
                  </a:lnTo>
                  <a:lnTo>
                    <a:pt x="36" y="222"/>
                  </a:lnTo>
                  <a:lnTo>
                    <a:pt x="39" y="228"/>
                  </a:lnTo>
                  <a:lnTo>
                    <a:pt x="43" y="233"/>
                  </a:lnTo>
                  <a:lnTo>
                    <a:pt x="46" y="239"/>
                  </a:lnTo>
                  <a:lnTo>
                    <a:pt x="50" y="244"/>
                  </a:lnTo>
                  <a:lnTo>
                    <a:pt x="54" y="249"/>
                  </a:lnTo>
                  <a:lnTo>
                    <a:pt x="58" y="253"/>
                  </a:lnTo>
                  <a:lnTo>
                    <a:pt x="63" y="258"/>
                  </a:lnTo>
                  <a:lnTo>
                    <a:pt x="67" y="262"/>
                  </a:lnTo>
                  <a:lnTo>
                    <a:pt x="72" y="266"/>
                  </a:lnTo>
                  <a:lnTo>
                    <a:pt x="77" y="270"/>
                  </a:lnTo>
                  <a:lnTo>
                    <a:pt x="82" y="273"/>
                  </a:lnTo>
                  <a:lnTo>
                    <a:pt x="87" y="277"/>
                  </a:lnTo>
                  <a:lnTo>
                    <a:pt x="93" y="280"/>
                  </a:lnTo>
                  <a:lnTo>
                    <a:pt x="99" y="282"/>
                  </a:lnTo>
                  <a:lnTo>
                    <a:pt x="104" y="285"/>
                  </a:lnTo>
                  <a:lnTo>
                    <a:pt x="110" y="287"/>
                  </a:lnTo>
                  <a:lnTo>
                    <a:pt x="116" y="289"/>
                  </a:lnTo>
                  <a:lnTo>
                    <a:pt x="122" y="290"/>
                  </a:lnTo>
                  <a:lnTo>
                    <a:pt x="129" y="291"/>
                  </a:lnTo>
                  <a:lnTo>
                    <a:pt x="135" y="292"/>
                  </a:lnTo>
                  <a:lnTo>
                    <a:pt x="141" y="293"/>
                  </a:lnTo>
                  <a:lnTo>
                    <a:pt x="148" y="293"/>
                  </a:lnTo>
                  <a:lnTo>
                    <a:pt x="155" y="293"/>
                  </a:lnTo>
                  <a:lnTo>
                    <a:pt x="161" y="292"/>
                  </a:lnTo>
                  <a:lnTo>
                    <a:pt x="167" y="291"/>
                  </a:lnTo>
                  <a:lnTo>
                    <a:pt x="174" y="290"/>
                  </a:lnTo>
                  <a:lnTo>
                    <a:pt x="180" y="289"/>
                  </a:lnTo>
                  <a:lnTo>
                    <a:pt x="186" y="287"/>
                  </a:lnTo>
                  <a:lnTo>
                    <a:pt x="192" y="285"/>
                  </a:lnTo>
                  <a:lnTo>
                    <a:pt x="197" y="282"/>
                  </a:lnTo>
                  <a:lnTo>
                    <a:pt x="203" y="280"/>
                  </a:lnTo>
                  <a:lnTo>
                    <a:pt x="209" y="277"/>
                  </a:lnTo>
                  <a:lnTo>
                    <a:pt x="214" y="273"/>
                  </a:lnTo>
                  <a:lnTo>
                    <a:pt x="219" y="270"/>
                  </a:lnTo>
                  <a:lnTo>
                    <a:pt x="224" y="266"/>
                  </a:lnTo>
                  <a:lnTo>
                    <a:pt x="229" y="262"/>
                  </a:lnTo>
                  <a:lnTo>
                    <a:pt x="233" y="258"/>
                  </a:lnTo>
                  <a:lnTo>
                    <a:pt x="238" y="253"/>
                  </a:lnTo>
                  <a:lnTo>
                    <a:pt x="242" y="249"/>
                  </a:lnTo>
                  <a:lnTo>
                    <a:pt x="246" y="244"/>
                  </a:lnTo>
                  <a:lnTo>
                    <a:pt x="250" y="239"/>
                  </a:lnTo>
                  <a:lnTo>
                    <a:pt x="253" y="233"/>
                  </a:lnTo>
                  <a:lnTo>
                    <a:pt x="257" y="228"/>
                  </a:lnTo>
                  <a:lnTo>
                    <a:pt x="260" y="222"/>
                  </a:lnTo>
                  <a:lnTo>
                    <a:pt x="263" y="216"/>
                  </a:lnTo>
                  <a:lnTo>
                    <a:pt x="265" y="210"/>
                  </a:lnTo>
                  <a:lnTo>
                    <a:pt x="267" y="204"/>
                  </a:lnTo>
                  <a:lnTo>
                    <a:pt x="270" y="198"/>
                  </a:lnTo>
                  <a:lnTo>
                    <a:pt x="271" y="191"/>
                  </a:lnTo>
                  <a:lnTo>
                    <a:pt x="273" y="185"/>
                  </a:lnTo>
                  <a:lnTo>
                    <a:pt x="274" y="178"/>
                  </a:lnTo>
                  <a:lnTo>
                    <a:pt x="275" y="171"/>
                  </a:lnTo>
                  <a:lnTo>
                    <a:pt x="275" y="164"/>
                  </a:lnTo>
                  <a:lnTo>
                    <a:pt x="275" y="158"/>
                  </a:lnTo>
                  <a:lnTo>
                    <a:pt x="297" y="158"/>
                  </a:lnTo>
                </a:path>
              </a:pathLst>
            </a:custGeom>
            <a:solidFill>
              <a:srgbClr val="9EE8A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80" name="Freeform 20"/>
            <p:cNvSpPr>
              <a:spLocks/>
            </p:cNvSpPr>
            <p:nvPr/>
          </p:nvSpPr>
          <p:spPr bwMode="auto">
            <a:xfrm>
              <a:off x="1222" y="1219"/>
              <a:ext cx="256" cy="272"/>
            </a:xfrm>
            <a:custGeom>
              <a:avLst/>
              <a:gdLst/>
              <a:ahLst/>
              <a:cxnLst>
                <a:cxn ang="0">
                  <a:pos x="252" y="108"/>
                </a:cxn>
                <a:cxn ang="0">
                  <a:pos x="242" y="76"/>
                </a:cxn>
                <a:cxn ang="0">
                  <a:pos x="225" y="49"/>
                </a:cxn>
                <a:cxn ang="0">
                  <a:pos x="203" y="27"/>
                </a:cxn>
                <a:cxn ang="0">
                  <a:pos x="177" y="10"/>
                </a:cxn>
                <a:cxn ang="0">
                  <a:pos x="146" y="1"/>
                </a:cxn>
                <a:cxn ang="0">
                  <a:pos x="114" y="0"/>
                </a:cxn>
                <a:cxn ang="0">
                  <a:pos x="83" y="8"/>
                </a:cxn>
                <a:cxn ang="0">
                  <a:pos x="56" y="23"/>
                </a:cxn>
                <a:cxn ang="0">
                  <a:pos x="33" y="44"/>
                </a:cxn>
                <a:cxn ang="0">
                  <a:pos x="15" y="70"/>
                </a:cxn>
                <a:cxn ang="0">
                  <a:pos x="3" y="101"/>
                </a:cxn>
                <a:cxn ang="0">
                  <a:pos x="0" y="135"/>
                </a:cxn>
                <a:cxn ang="0">
                  <a:pos x="3" y="169"/>
                </a:cxn>
                <a:cxn ang="0">
                  <a:pos x="15" y="200"/>
                </a:cxn>
                <a:cxn ang="0">
                  <a:pos x="33" y="226"/>
                </a:cxn>
                <a:cxn ang="0">
                  <a:pos x="56" y="247"/>
                </a:cxn>
                <a:cxn ang="0">
                  <a:pos x="83" y="262"/>
                </a:cxn>
                <a:cxn ang="0">
                  <a:pos x="114" y="270"/>
                </a:cxn>
                <a:cxn ang="0">
                  <a:pos x="146" y="269"/>
                </a:cxn>
                <a:cxn ang="0">
                  <a:pos x="177" y="260"/>
                </a:cxn>
                <a:cxn ang="0">
                  <a:pos x="203" y="243"/>
                </a:cxn>
                <a:cxn ang="0">
                  <a:pos x="225" y="221"/>
                </a:cxn>
                <a:cxn ang="0">
                  <a:pos x="242" y="194"/>
                </a:cxn>
                <a:cxn ang="0">
                  <a:pos x="252" y="162"/>
                </a:cxn>
                <a:cxn ang="0">
                  <a:pos x="233" y="135"/>
                </a:cxn>
                <a:cxn ang="0">
                  <a:pos x="230" y="107"/>
                </a:cxn>
                <a:cxn ang="0">
                  <a:pos x="220" y="81"/>
                </a:cxn>
                <a:cxn ang="0">
                  <a:pos x="206" y="59"/>
                </a:cxn>
                <a:cxn ang="0">
                  <a:pos x="186" y="41"/>
                </a:cxn>
                <a:cxn ang="0">
                  <a:pos x="164" y="29"/>
                </a:cxn>
                <a:cxn ang="0">
                  <a:pos x="138" y="23"/>
                </a:cxn>
                <a:cxn ang="0">
                  <a:pos x="111" y="23"/>
                </a:cxn>
                <a:cxn ang="0">
                  <a:pos x="86" y="31"/>
                </a:cxn>
                <a:cxn ang="0">
                  <a:pos x="63" y="45"/>
                </a:cxn>
                <a:cxn ang="0">
                  <a:pos x="45" y="63"/>
                </a:cxn>
                <a:cxn ang="0">
                  <a:pos x="31" y="86"/>
                </a:cxn>
                <a:cxn ang="0">
                  <a:pos x="23" y="112"/>
                </a:cxn>
                <a:cxn ang="0">
                  <a:pos x="21" y="141"/>
                </a:cxn>
                <a:cxn ang="0">
                  <a:pos x="25" y="169"/>
                </a:cxn>
                <a:cxn ang="0">
                  <a:pos x="36" y="194"/>
                </a:cxn>
                <a:cxn ang="0">
                  <a:pos x="52" y="215"/>
                </a:cxn>
                <a:cxn ang="0">
                  <a:pos x="72" y="232"/>
                </a:cxn>
                <a:cxn ang="0">
                  <a:pos x="95" y="243"/>
                </a:cxn>
                <a:cxn ang="0">
                  <a:pos x="122" y="248"/>
                </a:cxn>
                <a:cxn ang="0">
                  <a:pos x="148" y="246"/>
                </a:cxn>
                <a:cxn ang="0">
                  <a:pos x="173" y="237"/>
                </a:cxn>
                <a:cxn ang="0">
                  <a:pos x="195" y="222"/>
                </a:cxn>
                <a:cxn ang="0">
                  <a:pos x="212" y="203"/>
                </a:cxn>
                <a:cxn ang="0">
                  <a:pos x="225" y="179"/>
                </a:cxn>
                <a:cxn ang="0">
                  <a:pos x="232" y="152"/>
                </a:cxn>
              </a:cxnLst>
              <a:rect l="0" t="0" r="r" b="b"/>
              <a:pathLst>
                <a:path w="256" h="272">
                  <a:moveTo>
                    <a:pt x="255" y="135"/>
                  </a:moveTo>
                  <a:lnTo>
                    <a:pt x="254" y="128"/>
                  </a:lnTo>
                  <a:lnTo>
                    <a:pt x="254" y="121"/>
                  </a:lnTo>
                  <a:lnTo>
                    <a:pt x="253" y="114"/>
                  </a:lnTo>
                  <a:lnTo>
                    <a:pt x="252" y="108"/>
                  </a:lnTo>
                  <a:lnTo>
                    <a:pt x="251" y="101"/>
                  </a:lnTo>
                  <a:lnTo>
                    <a:pt x="249" y="95"/>
                  </a:lnTo>
                  <a:lnTo>
                    <a:pt x="247" y="88"/>
                  </a:lnTo>
                  <a:lnTo>
                    <a:pt x="245" y="82"/>
                  </a:lnTo>
                  <a:lnTo>
                    <a:pt x="242" y="76"/>
                  </a:lnTo>
                  <a:lnTo>
                    <a:pt x="239" y="70"/>
                  </a:lnTo>
                  <a:lnTo>
                    <a:pt x="236" y="65"/>
                  </a:lnTo>
                  <a:lnTo>
                    <a:pt x="233" y="59"/>
                  </a:lnTo>
                  <a:lnTo>
                    <a:pt x="229" y="54"/>
                  </a:lnTo>
                  <a:lnTo>
                    <a:pt x="225" y="49"/>
                  </a:lnTo>
                  <a:lnTo>
                    <a:pt x="221" y="44"/>
                  </a:lnTo>
                  <a:lnTo>
                    <a:pt x="217" y="39"/>
                  </a:lnTo>
                  <a:lnTo>
                    <a:pt x="213" y="35"/>
                  </a:lnTo>
                  <a:lnTo>
                    <a:pt x="208" y="31"/>
                  </a:lnTo>
                  <a:lnTo>
                    <a:pt x="203" y="27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8" y="16"/>
                  </a:lnTo>
                  <a:lnTo>
                    <a:pt x="182" y="13"/>
                  </a:lnTo>
                  <a:lnTo>
                    <a:pt x="177" y="10"/>
                  </a:lnTo>
                  <a:lnTo>
                    <a:pt x="171" y="8"/>
                  </a:lnTo>
                  <a:lnTo>
                    <a:pt x="165" y="6"/>
                  </a:lnTo>
                  <a:lnTo>
                    <a:pt x="159" y="4"/>
                  </a:lnTo>
                  <a:lnTo>
                    <a:pt x="153" y="2"/>
                  </a:lnTo>
                  <a:lnTo>
                    <a:pt x="146" y="1"/>
                  </a:lnTo>
                  <a:lnTo>
                    <a:pt x="140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108" y="1"/>
                  </a:lnTo>
                  <a:lnTo>
                    <a:pt x="101" y="2"/>
                  </a:lnTo>
                  <a:lnTo>
                    <a:pt x="95" y="4"/>
                  </a:lnTo>
                  <a:lnTo>
                    <a:pt x="89" y="6"/>
                  </a:lnTo>
                  <a:lnTo>
                    <a:pt x="83" y="8"/>
                  </a:lnTo>
                  <a:lnTo>
                    <a:pt x="77" y="10"/>
                  </a:lnTo>
                  <a:lnTo>
                    <a:pt x="72" y="13"/>
                  </a:lnTo>
                  <a:lnTo>
                    <a:pt x="66" y="16"/>
                  </a:lnTo>
                  <a:lnTo>
                    <a:pt x="61" y="19"/>
                  </a:lnTo>
                  <a:lnTo>
                    <a:pt x="56" y="23"/>
                  </a:lnTo>
                  <a:lnTo>
                    <a:pt x="51" y="27"/>
                  </a:lnTo>
                  <a:lnTo>
                    <a:pt x="46" y="31"/>
                  </a:lnTo>
                  <a:lnTo>
                    <a:pt x="41" y="35"/>
                  </a:lnTo>
                  <a:lnTo>
                    <a:pt x="37" y="39"/>
                  </a:lnTo>
                  <a:lnTo>
                    <a:pt x="33" y="44"/>
                  </a:lnTo>
                  <a:lnTo>
                    <a:pt x="29" y="49"/>
                  </a:lnTo>
                  <a:lnTo>
                    <a:pt x="25" y="54"/>
                  </a:lnTo>
                  <a:lnTo>
                    <a:pt x="21" y="59"/>
                  </a:lnTo>
                  <a:lnTo>
                    <a:pt x="18" y="65"/>
                  </a:lnTo>
                  <a:lnTo>
                    <a:pt x="15" y="70"/>
                  </a:lnTo>
                  <a:lnTo>
                    <a:pt x="12" y="76"/>
                  </a:lnTo>
                  <a:lnTo>
                    <a:pt x="9" y="82"/>
                  </a:lnTo>
                  <a:lnTo>
                    <a:pt x="7" y="88"/>
                  </a:lnTo>
                  <a:lnTo>
                    <a:pt x="5" y="95"/>
                  </a:lnTo>
                  <a:lnTo>
                    <a:pt x="3" y="101"/>
                  </a:lnTo>
                  <a:lnTo>
                    <a:pt x="2" y="108"/>
                  </a:lnTo>
                  <a:lnTo>
                    <a:pt x="1" y="114"/>
                  </a:lnTo>
                  <a:lnTo>
                    <a:pt x="0" y="121"/>
                  </a:lnTo>
                  <a:lnTo>
                    <a:pt x="0" y="128"/>
                  </a:lnTo>
                  <a:lnTo>
                    <a:pt x="0" y="135"/>
                  </a:lnTo>
                  <a:lnTo>
                    <a:pt x="0" y="142"/>
                  </a:lnTo>
                  <a:lnTo>
                    <a:pt x="0" y="149"/>
                  </a:lnTo>
                  <a:lnTo>
                    <a:pt x="1" y="156"/>
                  </a:lnTo>
                  <a:lnTo>
                    <a:pt x="2" y="162"/>
                  </a:lnTo>
                  <a:lnTo>
                    <a:pt x="3" y="169"/>
                  </a:lnTo>
                  <a:lnTo>
                    <a:pt x="5" y="175"/>
                  </a:lnTo>
                  <a:lnTo>
                    <a:pt x="7" y="182"/>
                  </a:lnTo>
                  <a:lnTo>
                    <a:pt x="9" y="188"/>
                  </a:lnTo>
                  <a:lnTo>
                    <a:pt x="12" y="194"/>
                  </a:lnTo>
                  <a:lnTo>
                    <a:pt x="15" y="200"/>
                  </a:lnTo>
                  <a:lnTo>
                    <a:pt x="18" y="205"/>
                  </a:lnTo>
                  <a:lnTo>
                    <a:pt x="21" y="211"/>
                  </a:lnTo>
                  <a:lnTo>
                    <a:pt x="25" y="216"/>
                  </a:lnTo>
                  <a:lnTo>
                    <a:pt x="29" y="221"/>
                  </a:lnTo>
                  <a:lnTo>
                    <a:pt x="33" y="226"/>
                  </a:lnTo>
                  <a:lnTo>
                    <a:pt x="37" y="231"/>
                  </a:lnTo>
                  <a:lnTo>
                    <a:pt x="41" y="235"/>
                  </a:lnTo>
                  <a:lnTo>
                    <a:pt x="46" y="239"/>
                  </a:lnTo>
                  <a:lnTo>
                    <a:pt x="51" y="243"/>
                  </a:lnTo>
                  <a:lnTo>
                    <a:pt x="56" y="247"/>
                  </a:lnTo>
                  <a:lnTo>
                    <a:pt x="61" y="251"/>
                  </a:lnTo>
                  <a:lnTo>
                    <a:pt x="66" y="254"/>
                  </a:lnTo>
                  <a:lnTo>
                    <a:pt x="72" y="257"/>
                  </a:lnTo>
                  <a:lnTo>
                    <a:pt x="77" y="260"/>
                  </a:lnTo>
                  <a:lnTo>
                    <a:pt x="83" y="262"/>
                  </a:lnTo>
                  <a:lnTo>
                    <a:pt x="89" y="264"/>
                  </a:lnTo>
                  <a:lnTo>
                    <a:pt x="95" y="266"/>
                  </a:lnTo>
                  <a:lnTo>
                    <a:pt x="101" y="268"/>
                  </a:lnTo>
                  <a:lnTo>
                    <a:pt x="108" y="269"/>
                  </a:lnTo>
                  <a:lnTo>
                    <a:pt x="114" y="270"/>
                  </a:lnTo>
                  <a:lnTo>
                    <a:pt x="120" y="270"/>
                  </a:lnTo>
                  <a:lnTo>
                    <a:pt x="127" y="271"/>
                  </a:lnTo>
                  <a:lnTo>
                    <a:pt x="134" y="270"/>
                  </a:lnTo>
                  <a:lnTo>
                    <a:pt x="140" y="270"/>
                  </a:lnTo>
                  <a:lnTo>
                    <a:pt x="146" y="269"/>
                  </a:lnTo>
                  <a:lnTo>
                    <a:pt x="153" y="268"/>
                  </a:lnTo>
                  <a:lnTo>
                    <a:pt x="159" y="266"/>
                  </a:lnTo>
                  <a:lnTo>
                    <a:pt x="165" y="264"/>
                  </a:lnTo>
                  <a:lnTo>
                    <a:pt x="171" y="262"/>
                  </a:lnTo>
                  <a:lnTo>
                    <a:pt x="177" y="260"/>
                  </a:lnTo>
                  <a:lnTo>
                    <a:pt x="182" y="257"/>
                  </a:lnTo>
                  <a:lnTo>
                    <a:pt x="188" y="254"/>
                  </a:lnTo>
                  <a:lnTo>
                    <a:pt x="193" y="251"/>
                  </a:lnTo>
                  <a:lnTo>
                    <a:pt x="198" y="247"/>
                  </a:lnTo>
                  <a:lnTo>
                    <a:pt x="203" y="243"/>
                  </a:lnTo>
                  <a:lnTo>
                    <a:pt x="208" y="239"/>
                  </a:lnTo>
                  <a:lnTo>
                    <a:pt x="213" y="235"/>
                  </a:lnTo>
                  <a:lnTo>
                    <a:pt x="217" y="231"/>
                  </a:lnTo>
                  <a:lnTo>
                    <a:pt x="221" y="226"/>
                  </a:lnTo>
                  <a:lnTo>
                    <a:pt x="225" y="221"/>
                  </a:lnTo>
                  <a:lnTo>
                    <a:pt x="229" y="216"/>
                  </a:lnTo>
                  <a:lnTo>
                    <a:pt x="233" y="211"/>
                  </a:lnTo>
                  <a:lnTo>
                    <a:pt x="236" y="205"/>
                  </a:lnTo>
                  <a:lnTo>
                    <a:pt x="239" y="200"/>
                  </a:lnTo>
                  <a:lnTo>
                    <a:pt x="242" y="194"/>
                  </a:lnTo>
                  <a:lnTo>
                    <a:pt x="245" y="188"/>
                  </a:lnTo>
                  <a:lnTo>
                    <a:pt x="247" y="182"/>
                  </a:lnTo>
                  <a:lnTo>
                    <a:pt x="249" y="175"/>
                  </a:lnTo>
                  <a:lnTo>
                    <a:pt x="251" y="169"/>
                  </a:lnTo>
                  <a:lnTo>
                    <a:pt x="252" y="162"/>
                  </a:lnTo>
                  <a:lnTo>
                    <a:pt x="253" y="156"/>
                  </a:lnTo>
                  <a:lnTo>
                    <a:pt x="254" y="149"/>
                  </a:lnTo>
                  <a:lnTo>
                    <a:pt x="254" y="142"/>
                  </a:lnTo>
                  <a:lnTo>
                    <a:pt x="255" y="135"/>
                  </a:lnTo>
                  <a:lnTo>
                    <a:pt x="233" y="135"/>
                  </a:lnTo>
                  <a:lnTo>
                    <a:pt x="233" y="129"/>
                  </a:lnTo>
                  <a:lnTo>
                    <a:pt x="233" y="124"/>
                  </a:lnTo>
                  <a:lnTo>
                    <a:pt x="232" y="118"/>
                  </a:lnTo>
                  <a:lnTo>
                    <a:pt x="231" y="112"/>
                  </a:lnTo>
                  <a:lnTo>
                    <a:pt x="230" y="107"/>
                  </a:lnTo>
                  <a:lnTo>
                    <a:pt x="229" y="101"/>
                  </a:lnTo>
                  <a:lnTo>
                    <a:pt x="227" y="96"/>
                  </a:lnTo>
                  <a:lnTo>
                    <a:pt x="225" y="91"/>
                  </a:lnTo>
                  <a:lnTo>
                    <a:pt x="223" y="86"/>
                  </a:lnTo>
                  <a:lnTo>
                    <a:pt x="220" y="81"/>
                  </a:lnTo>
                  <a:lnTo>
                    <a:pt x="218" y="76"/>
                  </a:lnTo>
                  <a:lnTo>
                    <a:pt x="215" y="72"/>
                  </a:lnTo>
                  <a:lnTo>
                    <a:pt x="212" y="67"/>
                  </a:lnTo>
                  <a:lnTo>
                    <a:pt x="209" y="63"/>
                  </a:lnTo>
                  <a:lnTo>
                    <a:pt x="206" y="59"/>
                  </a:lnTo>
                  <a:lnTo>
                    <a:pt x="202" y="55"/>
                  </a:lnTo>
                  <a:lnTo>
                    <a:pt x="198" y="52"/>
                  </a:lnTo>
                  <a:lnTo>
                    <a:pt x="195" y="48"/>
                  </a:lnTo>
                  <a:lnTo>
                    <a:pt x="191" y="45"/>
                  </a:lnTo>
                  <a:lnTo>
                    <a:pt x="186" y="41"/>
                  </a:lnTo>
                  <a:lnTo>
                    <a:pt x="182" y="38"/>
                  </a:lnTo>
                  <a:lnTo>
                    <a:pt x="178" y="36"/>
                  </a:lnTo>
                  <a:lnTo>
                    <a:pt x="173" y="33"/>
                  </a:lnTo>
                  <a:lnTo>
                    <a:pt x="168" y="31"/>
                  </a:lnTo>
                  <a:lnTo>
                    <a:pt x="164" y="29"/>
                  </a:lnTo>
                  <a:lnTo>
                    <a:pt x="159" y="27"/>
                  </a:lnTo>
                  <a:lnTo>
                    <a:pt x="154" y="26"/>
                  </a:lnTo>
                  <a:lnTo>
                    <a:pt x="148" y="24"/>
                  </a:lnTo>
                  <a:lnTo>
                    <a:pt x="143" y="23"/>
                  </a:lnTo>
                  <a:lnTo>
                    <a:pt x="138" y="23"/>
                  </a:lnTo>
                  <a:lnTo>
                    <a:pt x="132" y="22"/>
                  </a:lnTo>
                  <a:lnTo>
                    <a:pt x="127" y="22"/>
                  </a:lnTo>
                  <a:lnTo>
                    <a:pt x="122" y="22"/>
                  </a:lnTo>
                  <a:lnTo>
                    <a:pt x="116" y="23"/>
                  </a:lnTo>
                  <a:lnTo>
                    <a:pt x="111" y="23"/>
                  </a:lnTo>
                  <a:lnTo>
                    <a:pt x="106" y="24"/>
                  </a:lnTo>
                  <a:lnTo>
                    <a:pt x="100" y="26"/>
                  </a:lnTo>
                  <a:lnTo>
                    <a:pt x="95" y="27"/>
                  </a:lnTo>
                  <a:lnTo>
                    <a:pt x="90" y="29"/>
                  </a:lnTo>
                  <a:lnTo>
                    <a:pt x="86" y="31"/>
                  </a:lnTo>
                  <a:lnTo>
                    <a:pt x="81" y="33"/>
                  </a:lnTo>
                  <a:lnTo>
                    <a:pt x="76" y="36"/>
                  </a:lnTo>
                  <a:lnTo>
                    <a:pt x="72" y="38"/>
                  </a:lnTo>
                  <a:lnTo>
                    <a:pt x="68" y="41"/>
                  </a:lnTo>
                  <a:lnTo>
                    <a:pt x="63" y="45"/>
                  </a:lnTo>
                  <a:lnTo>
                    <a:pt x="59" y="48"/>
                  </a:lnTo>
                  <a:lnTo>
                    <a:pt x="56" y="52"/>
                  </a:lnTo>
                  <a:lnTo>
                    <a:pt x="52" y="55"/>
                  </a:lnTo>
                  <a:lnTo>
                    <a:pt x="48" y="59"/>
                  </a:lnTo>
                  <a:lnTo>
                    <a:pt x="45" y="63"/>
                  </a:lnTo>
                  <a:lnTo>
                    <a:pt x="42" y="67"/>
                  </a:lnTo>
                  <a:lnTo>
                    <a:pt x="39" y="72"/>
                  </a:lnTo>
                  <a:lnTo>
                    <a:pt x="36" y="76"/>
                  </a:lnTo>
                  <a:lnTo>
                    <a:pt x="34" y="81"/>
                  </a:lnTo>
                  <a:lnTo>
                    <a:pt x="31" y="86"/>
                  </a:lnTo>
                  <a:lnTo>
                    <a:pt x="29" y="91"/>
                  </a:lnTo>
                  <a:lnTo>
                    <a:pt x="27" y="96"/>
                  </a:lnTo>
                  <a:lnTo>
                    <a:pt x="25" y="101"/>
                  </a:lnTo>
                  <a:lnTo>
                    <a:pt x="24" y="107"/>
                  </a:lnTo>
                  <a:lnTo>
                    <a:pt x="23" y="112"/>
                  </a:lnTo>
                  <a:lnTo>
                    <a:pt x="22" y="118"/>
                  </a:lnTo>
                  <a:lnTo>
                    <a:pt x="21" y="124"/>
                  </a:lnTo>
                  <a:lnTo>
                    <a:pt x="21" y="129"/>
                  </a:lnTo>
                  <a:lnTo>
                    <a:pt x="21" y="135"/>
                  </a:lnTo>
                  <a:lnTo>
                    <a:pt x="21" y="141"/>
                  </a:lnTo>
                  <a:lnTo>
                    <a:pt x="21" y="146"/>
                  </a:lnTo>
                  <a:lnTo>
                    <a:pt x="22" y="152"/>
                  </a:lnTo>
                  <a:lnTo>
                    <a:pt x="23" y="158"/>
                  </a:lnTo>
                  <a:lnTo>
                    <a:pt x="24" y="163"/>
                  </a:lnTo>
                  <a:lnTo>
                    <a:pt x="25" y="169"/>
                  </a:lnTo>
                  <a:lnTo>
                    <a:pt x="27" y="174"/>
                  </a:lnTo>
                  <a:lnTo>
                    <a:pt x="29" y="179"/>
                  </a:lnTo>
                  <a:lnTo>
                    <a:pt x="31" y="184"/>
                  </a:lnTo>
                  <a:lnTo>
                    <a:pt x="34" y="189"/>
                  </a:lnTo>
                  <a:lnTo>
                    <a:pt x="36" y="194"/>
                  </a:lnTo>
                  <a:lnTo>
                    <a:pt x="39" y="198"/>
                  </a:lnTo>
                  <a:lnTo>
                    <a:pt x="42" y="203"/>
                  </a:lnTo>
                  <a:lnTo>
                    <a:pt x="45" y="207"/>
                  </a:lnTo>
                  <a:lnTo>
                    <a:pt x="48" y="211"/>
                  </a:lnTo>
                  <a:lnTo>
                    <a:pt x="52" y="215"/>
                  </a:lnTo>
                  <a:lnTo>
                    <a:pt x="56" y="218"/>
                  </a:lnTo>
                  <a:lnTo>
                    <a:pt x="59" y="222"/>
                  </a:lnTo>
                  <a:lnTo>
                    <a:pt x="63" y="225"/>
                  </a:lnTo>
                  <a:lnTo>
                    <a:pt x="68" y="229"/>
                  </a:lnTo>
                  <a:lnTo>
                    <a:pt x="72" y="232"/>
                  </a:lnTo>
                  <a:lnTo>
                    <a:pt x="76" y="234"/>
                  </a:lnTo>
                  <a:lnTo>
                    <a:pt x="81" y="237"/>
                  </a:lnTo>
                  <a:lnTo>
                    <a:pt x="86" y="239"/>
                  </a:lnTo>
                  <a:lnTo>
                    <a:pt x="90" y="241"/>
                  </a:lnTo>
                  <a:lnTo>
                    <a:pt x="95" y="243"/>
                  </a:lnTo>
                  <a:lnTo>
                    <a:pt x="100" y="244"/>
                  </a:lnTo>
                  <a:lnTo>
                    <a:pt x="106" y="246"/>
                  </a:lnTo>
                  <a:lnTo>
                    <a:pt x="111" y="247"/>
                  </a:lnTo>
                  <a:lnTo>
                    <a:pt x="116" y="247"/>
                  </a:lnTo>
                  <a:lnTo>
                    <a:pt x="122" y="248"/>
                  </a:lnTo>
                  <a:lnTo>
                    <a:pt x="127" y="248"/>
                  </a:lnTo>
                  <a:lnTo>
                    <a:pt x="132" y="248"/>
                  </a:lnTo>
                  <a:lnTo>
                    <a:pt x="138" y="247"/>
                  </a:lnTo>
                  <a:lnTo>
                    <a:pt x="143" y="247"/>
                  </a:lnTo>
                  <a:lnTo>
                    <a:pt x="148" y="246"/>
                  </a:lnTo>
                  <a:lnTo>
                    <a:pt x="154" y="244"/>
                  </a:lnTo>
                  <a:lnTo>
                    <a:pt x="159" y="243"/>
                  </a:lnTo>
                  <a:lnTo>
                    <a:pt x="164" y="241"/>
                  </a:lnTo>
                  <a:lnTo>
                    <a:pt x="168" y="239"/>
                  </a:lnTo>
                  <a:lnTo>
                    <a:pt x="173" y="237"/>
                  </a:lnTo>
                  <a:lnTo>
                    <a:pt x="178" y="234"/>
                  </a:lnTo>
                  <a:lnTo>
                    <a:pt x="182" y="232"/>
                  </a:lnTo>
                  <a:lnTo>
                    <a:pt x="186" y="229"/>
                  </a:lnTo>
                  <a:lnTo>
                    <a:pt x="191" y="225"/>
                  </a:lnTo>
                  <a:lnTo>
                    <a:pt x="195" y="222"/>
                  </a:lnTo>
                  <a:lnTo>
                    <a:pt x="198" y="218"/>
                  </a:lnTo>
                  <a:lnTo>
                    <a:pt x="202" y="215"/>
                  </a:lnTo>
                  <a:lnTo>
                    <a:pt x="206" y="211"/>
                  </a:lnTo>
                  <a:lnTo>
                    <a:pt x="209" y="207"/>
                  </a:lnTo>
                  <a:lnTo>
                    <a:pt x="212" y="203"/>
                  </a:lnTo>
                  <a:lnTo>
                    <a:pt x="215" y="198"/>
                  </a:lnTo>
                  <a:lnTo>
                    <a:pt x="218" y="194"/>
                  </a:lnTo>
                  <a:lnTo>
                    <a:pt x="220" y="189"/>
                  </a:lnTo>
                  <a:lnTo>
                    <a:pt x="223" y="184"/>
                  </a:lnTo>
                  <a:lnTo>
                    <a:pt x="225" y="179"/>
                  </a:lnTo>
                  <a:lnTo>
                    <a:pt x="227" y="174"/>
                  </a:lnTo>
                  <a:lnTo>
                    <a:pt x="229" y="169"/>
                  </a:lnTo>
                  <a:lnTo>
                    <a:pt x="230" y="163"/>
                  </a:lnTo>
                  <a:lnTo>
                    <a:pt x="231" y="158"/>
                  </a:lnTo>
                  <a:lnTo>
                    <a:pt x="232" y="152"/>
                  </a:lnTo>
                  <a:lnTo>
                    <a:pt x="233" y="146"/>
                  </a:lnTo>
                  <a:lnTo>
                    <a:pt x="233" y="141"/>
                  </a:lnTo>
                  <a:lnTo>
                    <a:pt x="233" y="135"/>
                  </a:lnTo>
                  <a:lnTo>
                    <a:pt x="255" y="135"/>
                  </a:lnTo>
                </a:path>
              </a:pathLst>
            </a:custGeom>
            <a:solidFill>
              <a:srgbClr val="A6ECAF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81" name="Freeform 21"/>
            <p:cNvSpPr>
              <a:spLocks/>
            </p:cNvSpPr>
            <p:nvPr/>
          </p:nvSpPr>
          <p:spPr bwMode="auto">
            <a:xfrm>
              <a:off x="1243" y="1242"/>
              <a:ext cx="213" cy="226"/>
            </a:xfrm>
            <a:custGeom>
              <a:avLst/>
              <a:gdLst/>
              <a:ahLst/>
              <a:cxnLst>
                <a:cxn ang="0">
                  <a:pos x="209" y="89"/>
                </a:cxn>
                <a:cxn ang="0">
                  <a:pos x="201" y="63"/>
                </a:cxn>
                <a:cxn ang="0">
                  <a:pos x="187" y="40"/>
                </a:cxn>
                <a:cxn ang="0">
                  <a:pos x="169" y="22"/>
                </a:cxn>
                <a:cxn ang="0">
                  <a:pos x="147" y="8"/>
                </a:cxn>
                <a:cxn ang="0">
                  <a:pos x="122" y="1"/>
                </a:cxn>
                <a:cxn ang="0">
                  <a:pos x="95" y="0"/>
                </a:cxn>
                <a:cxn ang="0">
                  <a:pos x="69" y="6"/>
                </a:cxn>
                <a:cxn ang="0">
                  <a:pos x="46" y="19"/>
                </a:cxn>
                <a:cxn ang="0">
                  <a:pos x="27" y="36"/>
                </a:cxn>
                <a:cxn ang="0">
                  <a:pos x="12" y="58"/>
                </a:cxn>
                <a:cxn ang="0">
                  <a:pos x="3" y="84"/>
                </a:cxn>
                <a:cxn ang="0">
                  <a:pos x="0" y="112"/>
                </a:cxn>
                <a:cxn ang="0">
                  <a:pos x="3" y="140"/>
                </a:cxn>
                <a:cxn ang="0">
                  <a:pos x="12" y="166"/>
                </a:cxn>
                <a:cxn ang="0">
                  <a:pos x="27" y="188"/>
                </a:cxn>
                <a:cxn ang="0">
                  <a:pos x="46" y="205"/>
                </a:cxn>
                <a:cxn ang="0">
                  <a:pos x="69" y="218"/>
                </a:cxn>
                <a:cxn ang="0">
                  <a:pos x="95" y="224"/>
                </a:cxn>
                <a:cxn ang="0">
                  <a:pos x="122" y="223"/>
                </a:cxn>
                <a:cxn ang="0">
                  <a:pos x="147" y="215"/>
                </a:cxn>
                <a:cxn ang="0">
                  <a:pos x="169" y="202"/>
                </a:cxn>
                <a:cxn ang="0">
                  <a:pos x="187" y="183"/>
                </a:cxn>
                <a:cxn ang="0">
                  <a:pos x="201" y="161"/>
                </a:cxn>
                <a:cxn ang="0">
                  <a:pos x="209" y="135"/>
                </a:cxn>
                <a:cxn ang="0">
                  <a:pos x="190" y="112"/>
                </a:cxn>
                <a:cxn ang="0">
                  <a:pos x="188" y="89"/>
                </a:cxn>
                <a:cxn ang="0">
                  <a:pos x="180" y="69"/>
                </a:cxn>
                <a:cxn ang="0">
                  <a:pos x="168" y="52"/>
                </a:cxn>
                <a:cxn ang="0">
                  <a:pos x="153" y="37"/>
                </a:cxn>
                <a:cxn ang="0">
                  <a:pos x="135" y="27"/>
                </a:cxn>
                <a:cxn ang="0">
                  <a:pos x="114" y="22"/>
                </a:cxn>
                <a:cxn ang="0">
                  <a:pos x="93" y="23"/>
                </a:cxn>
                <a:cxn ang="0">
                  <a:pos x="72" y="29"/>
                </a:cxn>
                <a:cxn ang="0">
                  <a:pos x="55" y="40"/>
                </a:cxn>
                <a:cxn ang="0">
                  <a:pos x="40" y="55"/>
                </a:cxn>
                <a:cxn ang="0">
                  <a:pos x="29" y="73"/>
                </a:cxn>
                <a:cxn ang="0">
                  <a:pos x="22" y="94"/>
                </a:cxn>
                <a:cxn ang="0">
                  <a:pos x="21" y="117"/>
                </a:cxn>
                <a:cxn ang="0">
                  <a:pos x="25" y="139"/>
                </a:cxn>
                <a:cxn ang="0">
                  <a:pos x="33" y="159"/>
                </a:cxn>
                <a:cxn ang="0">
                  <a:pos x="45" y="176"/>
                </a:cxn>
                <a:cxn ang="0">
                  <a:pos x="62" y="189"/>
                </a:cxn>
                <a:cxn ang="0">
                  <a:pos x="80" y="198"/>
                </a:cxn>
                <a:cxn ang="0">
                  <a:pos x="101" y="202"/>
                </a:cxn>
                <a:cxn ang="0">
                  <a:pos x="123" y="200"/>
                </a:cxn>
                <a:cxn ang="0">
                  <a:pos x="142" y="193"/>
                </a:cxn>
                <a:cxn ang="0">
                  <a:pos x="159" y="181"/>
                </a:cxn>
                <a:cxn ang="0">
                  <a:pos x="173" y="166"/>
                </a:cxn>
                <a:cxn ang="0">
                  <a:pos x="184" y="147"/>
                </a:cxn>
                <a:cxn ang="0">
                  <a:pos x="189" y="126"/>
                </a:cxn>
              </a:cxnLst>
              <a:rect l="0" t="0" r="r" b="b"/>
              <a:pathLst>
                <a:path w="213" h="226">
                  <a:moveTo>
                    <a:pt x="212" y="112"/>
                  </a:moveTo>
                  <a:lnTo>
                    <a:pt x="211" y="106"/>
                  </a:lnTo>
                  <a:lnTo>
                    <a:pt x="211" y="101"/>
                  </a:lnTo>
                  <a:lnTo>
                    <a:pt x="210" y="95"/>
                  </a:lnTo>
                  <a:lnTo>
                    <a:pt x="209" y="89"/>
                  </a:lnTo>
                  <a:lnTo>
                    <a:pt x="208" y="84"/>
                  </a:lnTo>
                  <a:lnTo>
                    <a:pt x="207" y="78"/>
                  </a:lnTo>
                  <a:lnTo>
                    <a:pt x="205" y="73"/>
                  </a:lnTo>
                  <a:lnTo>
                    <a:pt x="203" y="68"/>
                  </a:lnTo>
                  <a:lnTo>
                    <a:pt x="201" y="63"/>
                  </a:lnTo>
                  <a:lnTo>
                    <a:pt x="199" y="58"/>
                  </a:lnTo>
                  <a:lnTo>
                    <a:pt x="196" y="54"/>
                  </a:lnTo>
                  <a:lnTo>
                    <a:pt x="193" y="49"/>
                  </a:lnTo>
                  <a:lnTo>
                    <a:pt x="190" y="45"/>
                  </a:lnTo>
                  <a:lnTo>
                    <a:pt x="187" y="40"/>
                  </a:lnTo>
                  <a:lnTo>
                    <a:pt x="184" y="36"/>
                  </a:lnTo>
                  <a:lnTo>
                    <a:pt x="180" y="32"/>
                  </a:lnTo>
                  <a:lnTo>
                    <a:pt x="177" y="29"/>
                  </a:lnTo>
                  <a:lnTo>
                    <a:pt x="173" y="25"/>
                  </a:lnTo>
                  <a:lnTo>
                    <a:pt x="169" y="22"/>
                  </a:lnTo>
                  <a:lnTo>
                    <a:pt x="165" y="19"/>
                  </a:lnTo>
                  <a:lnTo>
                    <a:pt x="160" y="16"/>
                  </a:lnTo>
                  <a:lnTo>
                    <a:pt x="156" y="13"/>
                  </a:lnTo>
                  <a:lnTo>
                    <a:pt x="151" y="10"/>
                  </a:lnTo>
                  <a:lnTo>
                    <a:pt x="147" y="8"/>
                  </a:lnTo>
                  <a:lnTo>
                    <a:pt x="142" y="6"/>
                  </a:lnTo>
                  <a:lnTo>
                    <a:pt x="137" y="5"/>
                  </a:lnTo>
                  <a:lnTo>
                    <a:pt x="132" y="3"/>
                  </a:lnTo>
                  <a:lnTo>
                    <a:pt x="127" y="2"/>
                  </a:lnTo>
                  <a:lnTo>
                    <a:pt x="122" y="1"/>
                  </a:lnTo>
                  <a:lnTo>
                    <a:pt x="116" y="0"/>
                  </a:lnTo>
                  <a:lnTo>
                    <a:pt x="111" y="0"/>
                  </a:lnTo>
                  <a:lnTo>
                    <a:pt x="106" y="0"/>
                  </a:lnTo>
                  <a:lnTo>
                    <a:pt x="100" y="0"/>
                  </a:lnTo>
                  <a:lnTo>
                    <a:pt x="95" y="0"/>
                  </a:lnTo>
                  <a:lnTo>
                    <a:pt x="89" y="1"/>
                  </a:lnTo>
                  <a:lnTo>
                    <a:pt x="84" y="2"/>
                  </a:lnTo>
                  <a:lnTo>
                    <a:pt x="79" y="3"/>
                  </a:lnTo>
                  <a:lnTo>
                    <a:pt x="74" y="5"/>
                  </a:lnTo>
                  <a:lnTo>
                    <a:pt x="69" y="6"/>
                  </a:lnTo>
                  <a:lnTo>
                    <a:pt x="64" y="8"/>
                  </a:lnTo>
                  <a:lnTo>
                    <a:pt x="60" y="10"/>
                  </a:lnTo>
                  <a:lnTo>
                    <a:pt x="55" y="13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2" y="22"/>
                  </a:lnTo>
                  <a:lnTo>
                    <a:pt x="38" y="25"/>
                  </a:lnTo>
                  <a:lnTo>
                    <a:pt x="34" y="29"/>
                  </a:lnTo>
                  <a:lnTo>
                    <a:pt x="31" y="32"/>
                  </a:lnTo>
                  <a:lnTo>
                    <a:pt x="27" y="36"/>
                  </a:lnTo>
                  <a:lnTo>
                    <a:pt x="24" y="40"/>
                  </a:lnTo>
                  <a:lnTo>
                    <a:pt x="21" y="45"/>
                  </a:lnTo>
                  <a:lnTo>
                    <a:pt x="18" y="49"/>
                  </a:lnTo>
                  <a:lnTo>
                    <a:pt x="15" y="54"/>
                  </a:lnTo>
                  <a:lnTo>
                    <a:pt x="12" y="58"/>
                  </a:lnTo>
                  <a:lnTo>
                    <a:pt x="10" y="63"/>
                  </a:lnTo>
                  <a:lnTo>
                    <a:pt x="8" y="68"/>
                  </a:lnTo>
                  <a:lnTo>
                    <a:pt x="6" y="73"/>
                  </a:lnTo>
                  <a:lnTo>
                    <a:pt x="4" y="78"/>
                  </a:lnTo>
                  <a:lnTo>
                    <a:pt x="3" y="84"/>
                  </a:lnTo>
                  <a:lnTo>
                    <a:pt x="2" y="89"/>
                  </a:lnTo>
                  <a:lnTo>
                    <a:pt x="1" y="95"/>
                  </a:lnTo>
                  <a:lnTo>
                    <a:pt x="0" y="101"/>
                  </a:lnTo>
                  <a:lnTo>
                    <a:pt x="0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23"/>
                  </a:lnTo>
                  <a:lnTo>
                    <a:pt x="1" y="129"/>
                  </a:lnTo>
                  <a:lnTo>
                    <a:pt x="2" y="135"/>
                  </a:lnTo>
                  <a:lnTo>
                    <a:pt x="3" y="140"/>
                  </a:lnTo>
                  <a:lnTo>
                    <a:pt x="4" y="145"/>
                  </a:lnTo>
                  <a:lnTo>
                    <a:pt x="6" y="151"/>
                  </a:lnTo>
                  <a:lnTo>
                    <a:pt x="8" y="156"/>
                  </a:lnTo>
                  <a:lnTo>
                    <a:pt x="10" y="161"/>
                  </a:lnTo>
                  <a:lnTo>
                    <a:pt x="12" y="166"/>
                  </a:lnTo>
                  <a:lnTo>
                    <a:pt x="15" y="170"/>
                  </a:lnTo>
                  <a:lnTo>
                    <a:pt x="18" y="175"/>
                  </a:lnTo>
                  <a:lnTo>
                    <a:pt x="21" y="179"/>
                  </a:lnTo>
                  <a:lnTo>
                    <a:pt x="24" y="183"/>
                  </a:lnTo>
                  <a:lnTo>
                    <a:pt x="27" y="188"/>
                  </a:lnTo>
                  <a:lnTo>
                    <a:pt x="31" y="192"/>
                  </a:lnTo>
                  <a:lnTo>
                    <a:pt x="34" y="195"/>
                  </a:lnTo>
                  <a:lnTo>
                    <a:pt x="38" y="199"/>
                  </a:lnTo>
                  <a:lnTo>
                    <a:pt x="42" y="202"/>
                  </a:lnTo>
                  <a:lnTo>
                    <a:pt x="46" y="205"/>
                  </a:lnTo>
                  <a:lnTo>
                    <a:pt x="51" y="208"/>
                  </a:lnTo>
                  <a:lnTo>
                    <a:pt x="55" y="211"/>
                  </a:lnTo>
                  <a:lnTo>
                    <a:pt x="60" y="213"/>
                  </a:lnTo>
                  <a:lnTo>
                    <a:pt x="64" y="215"/>
                  </a:lnTo>
                  <a:lnTo>
                    <a:pt x="69" y="218"/>
                  </a:lnTo>
                  <a:lnTo>
                    <a:pt x="74" y="219"/>
                  </a:lnTo>
                  <a:lnTo>
                    <a:pt x="79" y="221"/>
                  </a:lnTo>
                  <a:lnTo>
                    <a:pt x="84" y="222"/>
                  </a:lnTo>
                  <a:lnTo>
                    <a:pt x="89" y="223"/>
                  </a:lnTo>
                  <a:lnTo>
                    <a:pt x="95" y="224"/>
                  </a:lnTo>
                  <a:lnTo>
                    <a:pt x="100" y="224"/>
                  </a:lnTo>
                  <a:lnTo>
                    <a:pt x="106" y="225"/>
                  </a:lnTo>
                  <a:lnTo>
                    <a:pt x="111" y="224"/>
                  </a:lnTo>
                  <a:lnTo>
                    <a:pt x="116" y="224"/>
                  </a:lnTo>
                  <a:lnTo>
                    <a:pt x="122" y="223"/>
                  </a:lnTo>
                  <a:lnTo>
                    <a:pt x="127" y="222"/>
                  </a:lnTo>
                  <a:lnTo>
                    <a:pt x="132" y="221"/>
                  </a:lnTo>
                  <a:lnTo>
                    <a:pt x="137" y="219"/>
                  </a:lnTo>
                  <a:lnTo>
                    <a:pt x="142" y="218"/>
                  </a:lnTo>
                  <a:lnTo>
                    <a:pt x="147" y="215"/>
                  </a:lnTo>
                  <a:lnTo>
                    <a:pt x="151" y="213"/>
                  </a:lnTo>
                  <a:lnTo>
                    <a:pt x="156" y="211"/>
                  </a:lnTo>
                  <a:lnTo>
                    <a:pt x="160" y="208"/>
                  </a:lnTo>
                  <a:lnTo>
                    <a:pt x="165" y="205"/>
                  </a:lnTo>
                  <a:lnTo>
                    <a:pt x="169" y="202"/>
                  </a:lnTo>
                  <a:lnTo>
                    <a:pt x="173" y="199"/>
                  </a:lnTo>
                  <a:lnTo>
                    <a:pt x="177" y="195"/>
                  </a:lnTo>
                  <a:lnTo>
                    <a:pt x="180" y="192"/>
                  </a:lnTo>
                  <a:lnTo>
                    <a:pt x="184" y="188"/>
                  </a:lnTo>
                  <a:lnTo>
                    <a:pt x="187" y="183"/>
                  </a:lnTo>
                  <a:lnTo>
                    <a:pt x="190" y="179"/>
                  </a:lnTo>
                  <a:lnTo>
                    <a:pt x="193" y="175"/>
                  </a:lnTo>
                  <a:lnTo>
                    <a:pt x="196" y="170"/>
                  </a:lnTo>
                  <a:lnTo>
                    <a:pt x="199" y="166"/>
                  </a:lnTo>
                  <a:lnTo>
                    <a:pt x="201" y="161"/>
                  </a:lnTo>
                  <a:lnTo>
                    <a:pt x="203" y="156"/>
                  </a:lnTo>
                  <a:lnTo>
                    <a:pt x="205" y="151"/>
                  </a:lnTo>
                  <a:lnTo>
                    <a:pt x="207" y="145"/>
                  </a:lnTo>
                  <a:lnTo>
                    <a:pt x="208" y="140"/>
                  </a:lnTo>
                  <a:lnTo>
                    <a:pt x="209" y="135"/>
                  </a:lnTo>
                  <a:lnTo>
                    <a:pt x="210" y="129"/>
                  </a:lnTo>
                  <a:lnTo>
                    <a:pt x="211" y="123"/>
                  </a:lnTo>
                  <a:lnTo>
                    <a:pt x="211" y="118"/>
                  </a:lnTo>
                  <a:lnTo>
                    <a:pt x="212" y="112"/>
                  </a:lnTo>
                  <a:lnTo>
                    <a:pt x="190" y="112"/>
                  </a:lnTo>
                  <a:lnTo>
                    <a:pt x="190" y="107"/>
                  </a:lnTo>
                  <a:lnTo>
                    <a:pt x="190" y="103"/>
                  </a:lnTo>
                  <a:lnTo>
                    <a:pt x="189" y="98"/>
                  </a:lnTo>
                  <a:lnTo>
                    <a:pt x="189" y="94"/>
                  </a:lnTo>
                  <a:lnTo>
                    <a:pt x="188" y="89"/>
                  </a:lnTo>
                  <a:lnTo>
                    <a:pt x="186" y="85"/>
                  </a:lnTo>
                  <a:lnTo>
                    <a:pt x="185" y="81"/>
                  </a:lnTo>
                  <a:lnTo>
                    <a:pt x="184" y="77"/>
                  </a:lnTo>
                  <a:lnTo>
                    <a:pt x="182" y="73"/>
                  </a:lnTo>
                  <a:lnTo>
                    <a:pt x="180" y="69"/>
                  </a:lnTo>
                  <a:lnTo>
                    <a:pt x="178" y="65"/>
                  </a:lnTo>
                  <a:lnTo>
                    <a:pt x="176" y="62"/>
                  </a:lnTo>
                  <a:lnTo>
                    <a:pt x="173" y="58"/>
                  </a:lnTo>
                  <a:lnTo>
                    <a:pt x="171" y="55"/>
                  </a:lnTo>
                  <a:lnTo>
                    <a:pt x="168" y="52"/>
                  </a:lnTo>
                  <a:lnTo>
                    <a:pt x="166" y="48"/>
                  </a:lnTo>
                  <a:lnTo>
                    <a:pt x="162" y="45"/>
                  </a:lnTo>
                  <a:lnTo>
                    <a:pt x="159" y="42"/>
                  </a:lnTo>
                  <a:lnTo>
                    <a:pt x="156" y="40"/>
                  </a:lnTo>
                  <a:lnTo>
                    <a:pt x="153" y="37"/>
                  </a:lnTo>
                  <a:lnTo>
                    <a:pt x="149" y="35"/>
                  </a:lnTo>
                  <a:lnTo>
                    <a:pt x="146" y="33"/>
                  </a:lnTo>
                  <a:lnTo>
                    <a:pt x="142" y="31"/>
                  </a:lnTo>
                  <a:lnTo>
                    <a:pt x="139" y="29"/>
                  </a:lnTo>
                  <a:lnTo>
                    <a:pt x="135" y="27"/>
                  </a:lnTo>
                  <a:lnTo>
                    <a:pt x="131" y="26"/>
                  </a:lnTo>
                  <a:lnTo>
                    <a:pt x="127" y="25"/>
                  </a:lnTo>
                  <a:lnTo>
                    <a:pt x="123" y="24"/>
                  </a:lnTo>
                  <a:lnTo>
                    <a:pt x="118" y="23"/>
                  </a:lnTo>
                  <a:lnTo>
                    <a:pt x="114" y="22"/>
                  </a:lnTo>
                  <a:lnTo>
                    <a:pt x="110" y="22"/>
                  </a:lnTo>
                  <a:lnTo>
                    <a:pt x="106" y="22"/>
                  </a:lnTo>
                  <a:lnTo>
                    <a:pt x="101" y="22"/>
                  </a:lnTo>
                  <a:lnTo>
                    <a:pt x="97" y="22"/>
                  </a:lnTo>
                  <a:lnTo>
                    <a:pt x="93" y="23"/>
                  </a:lnTo>
                  <a:lnTo>
                    <a:pt x="88" y="24"/>
                  </a:lnTo>
                  <a:lnTo>
                    <a:pt x="84" y="25"/>
                  </a:lnTo>
                  <a:lnTo>
                    <a:pt x="80" y="26"/>
                  </a:lnTo>
                  <a:lnTo>
                    <a:pt x="76" y="27"/>
                  </a:lnTo>
                  <a:lnTo>
                    <a:pt x="72" y="29"/>
                  </a:lnTo>
                  <a:lnTo>
                    <a:pt x="69" y="31"/>
                  </a:lnTo>
                  <a:lnTo>
                    <a:pt x="65" y="33"/>
                  </a:lnTo>
                  <a:lnTo>
                    <a:pt x="62" y="35"/>
                  </a:lnTo>
                  <a:lnTo>
                    <a:pt x="58" y="37"/>
                  </a:lnTo>
                  <a:lnTo>
                    <a:pt x="55" y="40"/>
                  </a:lnTo>
                  <a:lnTo>
                    <a:pt x="52" y="42"/>
                  </a:lnTo>
                  <a:lnTo>
                    <a:pt x="49" y="45"/>
                  </a:lnTo>
                  <a:lnTo>
                    <a:pt x="45" y="48"/>
                  </a:lnTo>
                  <a:lnTo>
                    <a:pt x="43" y="52"/>
                  </a:lnTo>
                  <a:lnTo>
                    <a:pt x="40" y="55"/>
                  </a:lnTo>
                  <a:lnTo>
                    <a:pt x="38" y="58"/>
                  </a:lnTo>
                  <a:lnTo>
                    <a:pt x="35" y="62"/>
                  </a:lnTo>
                  <a:lnTo>
                    <a:pt x="33" y="65"/>
                  </a:lnTo>
                  <a:lnTo>
                    <a:pt x="31" y="69"/>
                  </a:lnTo>
                  <a:lnTo>
                    <a:pt x="29" y="73"/>
                  </a:lnTo>
                  <a:lnTo>
                    <a:pt x="27" y="77"/>
                  </a:lnTo>
                  <a:lnTo>
                    <a:pt x="26" y="81"/>
                  </a:lnTo>
                  <a:lnTo>
                    <a:pt x="25" y="85"/>
                  </a:lnTo>
                  <a:lnTo>
                    <a:pt x="23" y="89"/>
                  </a:lnTo>
                  <a:lnTo>
                    <a:pt x="22" y="94"/>
                  </a:lnTo>
                  <a:lnTo>
                    <a:pt x="22" y="98"/>
                  </a:lnTo>
                  <a:lnTo>
                    <a:pt x="21" y="103"/>
                  </a:lnTo>
                  <a:lnTo>
                    <a:pt x="21" y="107"/>
                  </a:lnTo>
                  <a:lnTo>
                    <a:pt x="21" y="112"/>
                  </a:lnTo>
                  <a:lnTo>
                    <a:pt x="21" y="117"/>
                  </a:lnTo>
                  <a:lnTo>
                    <a:pt x="21" y="121"/>
                  </a:lnTo>
                  <a:lnTo>
                    <a:pt x="22" y="126"/>
                  </a:lnTo>
                  <a:lnTo>
                    <a:pt x="22" y="130"/>
                  </a:lnTo>
                  <a:lnTo>
                    <a:pt x="23" y="134"/>
                  </a:lnTo>
                  <a:lnTo>
                    <a:pt x="25" y="139"/>
                  </a:lnTo>
                  <a:lnTo>
                    <a:pt x="26" y="143"/>
                  </a:lnTo>
                  <a:lnTo>
                    <a:pt x="27" y="147"/>
                  </a:lnTo>
                  <a:lnTo>
                    <a:pt x="29" y="151"/>
                  </a:lnTo>
                  <a:lnTo>
                    <a:pt x="31" y="155"/>
                  </a:lnTo>
                  <a:lnTo>
                    <a:pt x="33" y="159"/>
                  </a:lnTo>
                  <a:lnTo>
                    <a:pt x="35" y="162"/>
                  </a:lnTo>
                  <a:lnTo>
                    <a:pt x="38" y="166"/>
                  </a:lnTo>
                  <a:lnTo>
                    <a:pt x="40" y="169"/>
                  </a:lnTo>
                  <a:lnTo>
                    <a:pt x="43" y="172"/>
                  </a:lnTo>
                  <a:lnTo>
                    <a:pt x="45" y="176"/>
                  </a:lnTo>
                  <a:lnTo>
                    <a:pt x="49" y="179"/>
                  </a:lnTo>
                  <a:lnTo>
                    <a:pt x="52" y="181"/>
                  </a:lnTo>
                  <a:lnTo>
                    <a:pt x="55" y="184"/>
                  </a:lnTo>
                  <a:lnTo>
                    <a:pt x="58" y="186"/>
                  </a:lnTo>
                  <a:lnTo>
                    <a:pt x="62" y="189"/>
                  </a:lnTo>
                  <a:lnTo>
                    <a:pt x="65" y="191"/>
                  </a:lnTo>
                  <a:lnTo>
                    <a:pt x="69" y="193"/>
                  </a:lnTo>
                  <a:lnTo>
                    <a:pt x="72" y="195"/>
                  </a:lnTo>
                  <a:lnTo>
                    <a:pt x="76" y="196"/>
                  </a:lnTo>
                  <a:lnTo>
                    <a:pt x="80" y="198"/>
                  </a:lnTo>
                  <a:lnTo>
                    <a:pt x="84" y="199"/>
                  </a:lnTo>
                  <a:lnTo>
                    <a:pt x="88" y="200"/>
                  </a:lnTo>
                  <a:lnTo>
                    <a:pt x="93" y="201"/>
                  </a:lnTo>
                  <a:lnTo>
                    <a:pt x="97" y="202"/>
                  </a:lnTo>
                  <a:lnTo>
                    <a:pt x="101" y="202"/>
                  </a:lnTo>
                  <a:lnTo>
                    <a:pt x="106" y="202"/>
                  </a:lnTo>
                  <a:lnTo>
                    <a:pt x="110" y="202"/>
                  </a:lnTo>
                  <a:lnTo>
                    <a:pt x="114" y="202"/>
                  </a:lnTo>
                  <a:lnTo>
                    <a:pt x="118" y="201"/>
                  </a:lnTo>
                  <a:lnTo>
                    <a:pt x="123" y="200"/>
                  </a:lnTo>
                  <a:lnTo>
                    <a:pt x="127" y="199"/>
                  </a:lnTo>
                  <a:lnTo>
                    <a:pt x="131" y="198"/>
                  </a:lnTo>
                  <a:lnTo>
                    <a:pt x="135" y="196"/>
                  </a:lnTo>
                  <a:lnTo>
                    <a:pt x="139" y="195"/>
                  </a:lnTo>
                  <a:lnTo>
                    <a:pt x="142" y="193"/>
                  </a:lnTo>
                  <a:lnTo>
                    <a:pt x="146" y="191"/>
                  </a:lnTo>
                  <a:lnTo>
                    <a:pt x="149" y="189"/>
                  </a:lnTo>
                  <a:lnTo>
                    <a:pt x="153" y="186"/>
                  </a:lnTo>
                  <a:lnTo>
                    <a:pt x="156" y="184"/>
                  </a:lnTo>
                  <a:lnTo>
                    <a:pt x="159" y="181"/>
                  </a:lnTo>
                  <a:lnTo>
                    <a:pt x="162" y="179"/>
                  </a:lnTo>
                  <a:lnTo>
                    <a:pt x="166" y="176"/>
                  </a:lnTo>
                  <a:lnTo>
                    <a:pt x="168" y="172"/>
                  </a:lnTo>
                  <a:lnTo>
                    <a:pt x="171" y="169"/>
                  </a:lnTo>
                  <a:lnTo>
                    <a:pt x="173" y="166"/>
                  </a:lnTo>
                  <a:lnTo>
                    <a:pt x="176" y="162"/>
                  </a:lnTo>
                  <a:lnTo>
                    <a:pt x="178" y="159"/>
                  </a:lnTo>
                  <a:lnTo>
                    <a:pt x="180" y="155"/>
                  </a:lnTo>
                  <a:lnTo>
                    <a:pt x="182" y="151"/>
                  </a:lnTo>
                  <a:lnTo>
                    <a:pt x="184" y="147"/>
                  </a:lnTo>
                  <a:lnTo>
                    <a:pt x="185" y="143"/>
                  </a:lnTo>
                  <a:lnTo>
                    <a:pt x="186" y="139"/>
                  </a:lnTo>
                  <a:lnTo>
                    <a:pt x="188" y="134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0" y="121"/>
                  </a:lnTo>
                  <a:lnTo>
                    <a:pt x="190" y="117"/>
                  </a:lnTo>
                  <a:lnTo>
                    <a:pt x="190" y="112"/>
                  </a:lnTo>
                  <a:lnTo>
                    <a:pt x="212" y="112"/>
                  </a:lnTo>
                </a:path>
              </a:pathLst>
            </a:custGeom>
            <a:solidFill>
              <a:srgbClr val="ADEFB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82" name="Freeform 22"/>
            <p:cNvSpPr>
              <a:spLocks/>
            </p:cNvSpPr>
            <p:nvPr/>
          </p:nvSpPr>
          <p:spPr bwMode="auto">
            <a:xfrm>
              <a:off x="1264" y="1264"/>
              <a:ext cx="171" cy="182"/>
            </a:xfrm>
            <a:custGeom>
              <a:avLst/>
              <a:gdLst/>
              <a:ahLst/>
              <a:cxnLst>
                <a:cxn ang="0">
                  <a:pos x="169" y="76"/>
                </a:cxn>
                <a:cxn ang="0">
                  <a:pos x="165" y="59"/>
                </a:cxn>
                <a:cxn ang="0">
                  <a:pos x="157" y="43"/>
                </a:cxn>
                <a:cxn ang="0">
                  <a:pos x="147" y="29"/>
                </a:cxn>
                <a:cxn ang="0">
                  <a:pos x="135" y="18"/>
                </a:cxn>
                <a:cxn ang="0">
                  <a:pos x="121" y="8"/>
                </a:cxn>
                <a:cxn ang="0">
                  <a:pos x="106" y="2"/>
                </a:cxn>
                <a:cxn ang="0">
                  <a:pos x="89" y="0"/>
                </a:cxn>
                <a:cxn ang="0">
                  <a:pos x="72" y="1"/>
                </a:cxn>
                <a:cxn ang="0">
                  <a:pos x="55" y="5"/>
                </a:cxn>
                <a:cxn ang="0">
                  <a:pos x="40" y="13"/>
                </a:cxn>
                <a:cxn ang="0">
                  <a:pos x="27" y="23"/>
                </a:cxn>
                <a:cxn ang="0">
                  <a:pos x="16" y="36"/>
                </a:cxn>
                <a:cxn ang="0">
                  <a:pos x="8" y="51"/>
                </a:cxn>
                <a:cxn ang="0">
                  <a:pos x="2" y="67"/>
                </a:cxn>
                <a:cxn ang="0">
                  <a:pos x="0" y="85"/>
                </a:cxn>
                <a:cxn ang="0">
                  <a:pos x="0" y="104"/>
                </a:cxn>
                <a:cxn ang="0">
                  <a:pos x="4" y="121"/>
                </a:cxn>
                <a:cxn ang="0">
                  <a:pos x="12" y="137"/>
                </a:cxn>
                <a:cxn ang="0">
                  <a:pos x="22" y="151"/>
                </a:cxn>
                <a:cxn ang="0">
                  <a:pos x="34" y="162"/>
                </a:cxn>
                <a:cxn ang="0">
                  <a:pos x="48" y="172"/>
                </a:cxn>
                <a:cxn ang="0">
                  <a:pos x="63" y="178"/>
                </a:cxn>
                <a:cxn ang="0">
                  <a:pos x="80" y="180"/>
                </a:cxn>
                <a:cxn ang="0">
                  <a:pos x="97" y="179"/>
                </a:cxn>
                <a:cxn ang="0">
                  <a:pos x="114" y="175"/>
                </a:cxn>
                <a:cxn ang="0">
                  <a:pos x="129" y="167"/>
                </a:cxn>
                <a:cxn ang="0">
                  <a:pos x="142" y="157"/>
                </a:cxn>
                <a:cxn ang="0">
                  <a:pos x="153" y="144"/>
                </a:cxn>
                <a:cxn ang="0">
                  <a:pos x="161" y="129"/>
                </a:cxn>
                <a:cxn ang="0">
                  <a:pos x="167" y="113"/>
                </a:cxn>
                <a:cxn ang="0">
                  <a:pos x="170" y="95"/>
                </a:cxn>
                <a:cxn ang="0">
                  <a:pos x="147" y="76"/>
                </a:cxn>
                <a:cxn ang="0">
                  <a:pos x="137" y="52"/>
                </a:cxn>
                <a:cxn ang="0">
                  <a:pos x="120" y="34"/>
                </a:cxn>
                <a:cxn ang="0">
                  <a:pos x="97" y="24"/>
                </a:cxn>
                <a:cxn ang="0">
                  <a:pos x="72" y="24"/>
                </a:cxn>
                <a:cxn ang="0">
                  <a:pos x="49" y="34"/>
                </a:cxn>
                <a:cxn ang="0">
                  <a:pos x="32" y="52"/>
                </a:cxn>
                <a:cxn ang="0">
                  <a:pos x="22" y="76"/>
                </a:cxn>
                <a:cxn ang="0">
                  <a:pos x="22" y="104"/>
                </a:cxn>
                <a:cxn ang="0">
                  <a:pos x="32" y="128"/>
                </a:cxn>
                <a:cxn ang="0">
                  <a:pos x="49" y="146"/>
                </a:cxn>
                <a:cxn ang="0">
                  <a:pos x="72" y="156"/>
                </a:cxn>
                <a:cxn ang="0">
                  <a:pos x="97" y="156"/>
                </a:cxn>
                <a:cxn ang="0">
                  <a:pos x="120" y="146"/>
                </a:cxn>
                <a:cxn ang="0">
                  <a:pos x="137" y="128"/>
                </a:cxn>
                <a:cxn ang="0">
                  <a:pos x="147" y="104"/>
                </a:cxn>
              </a:cxnLst>
              <a:rect l="0" t="0" r="r" b="b"/>
              <a:pathLst>
                <a:path w="171" h="182">
                  <a:moveTo>
                    <a:pt x="170" y="90"/>
                  </a:moveTo>
                  <a:lnTo>
                    <a:pt x="170" y="85"/>
                  </a:lnTo>
                  <a:lnTo>
                    <a:pt x="169" y="81"/>
                  </a:lnTo>
                  <a:lnTo>
                    <a:pt x="169" y="76"/>
                  </a:lnTo>
                  <a:lnTo>
                    <a:pt x="168" y="72"/>
                  </a:lnTo>
                  <a:lnTo>
                    <a:pt x="167" y="67"/>
                  </a:lnTo>
                  <a:lnTo>
                    <a:pt x="166" y="63"/>
                  </a:lnTo>
                  <a:lnTo>
                    <a:pt x="165" y="59"/>
                  </a:lnTo>
                  <a:lnTo>
                    <a:pt x="163" y="55"/>
                  </a:lnTo>
                  <a:lnTo>
                    <a:pt x="161" y="51"/>
                  </a:lnTo>
                  <a:lnTo>
                    <a:pt x="159" y="47"/>
                  </a:lnTo>
                  <a:lnTo>
                    <a:pt x="157" y="43"/>
                  </a:lnTo>
                  <a:lnTo>
                    <a:pt x="155" y="39"/>
                  </a:lnTo>
                  <a:lnTo>
                    <a:pt x="153" y="36"/>
                  </a:lnTo>
                  <a:lnTo>
                    <a:pt x="150" y="32"/>
                  </a:lnTo>
                  <a:lnTo>
                    <a:pt x="147" y="29"/>
                  </a:lnTo>
                  <a:lnTo>
                    <a:pt x="145" y="26"/>
                  </a:lnTo>
                  <a:lnTo>
                    <a:pt x="142" y="23"/>
                  </a:lnTo>
                  <a:lnTo>
                    <a:pt x="139" y="20"/>
                  </a:lnTo>
                  <a:lnTo>
                    <a:pt x="135" y="18"/>
                  </a:lnTo>
                  <a:lnTo>
                    <a:pt x="132" y="15"/>
                  </a:lnTo>
                  <a:lnTo>
                    <a:pt x="129" y="13"/>
                  </a:lnTo>
                  <a:lnTo>
                    <a:pt x="125" y="10"/>
                  </a:lnTo>
                  <a:lnTo>
                    <a:pt x="121" y="8"/>
                  </a:lnTo>
                  <a:lnTo>
                    <a:pt x="118" y="7"/>
                  </a:lnTo>
                  <a:lnTo>
                    <a:pt x="114" y="5"/>
                  </a:lnTo>
                  <a:lnTo>
                    <a:pt x="110" y="3"/>
                  </a:lnTo>
                  <a:lnTo>
                    <a:pt x="106" y="2"/>
                  </a:lnTo>
                  <a:lnTo>
                    <a:pt x="102" y="1"/>
                  </a:lnTo>
                  <a:lnTo>
                    <a:pt x="97" y="1"/>
                  </a:lnTo>
                  <a:lnTo>
                    <a:pt x="93" y="0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2" y="1"/>
                  </a:lnTo>
                  <a:lnTo>
                    <a:pt x="67" y="1"/>
                  </a:lnTo>
                  <a:lnTo>
                    <a:pt x="63" y="2"/>
                  </a:lnTo>
                  <a:lnTo>
                    <a:pt x="59" y="3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48" y="8"/>
                  </a:lnTo>
                  <a:lnTo>
                    <a:pt x="44" y="10"/>
                  </a:lnTo>
                  <a:lnTo>
                    <a:pt x="40" y="13"/>
                  </a:lnTo>
                  <a:lnTo>
                    <a:pt x="37" y="15"/>
                  </a:lnTo>
                  <a:lnTo>
                    <a:pt x="34" y="18"/>
                  </a:lnTo>
                  <a:lnTo>
                    <a:pt x="30" y="20"/>
                  </a:lnTo>
                  <a:lnTo>
                    <a:pt x="27" y="23"/>
                  </a:lnTo>
                  <a:lnTo>
                    <a:pt x="24" y="26"/>
                  </a:lnTo>
                  <a:lnTo>
                    <a:pt x="22" y="29"/>
                  </a:lnTo>
                  <a:lnTo>
                    <a:pt x="19" y="32"/>
                  </a:lnTo>
                  <a:lnTo>
                    <a:pt x="16" y="36"/>
                  </a:lnTo>
                  <a:lnTo>
                    <a:pt x="14" y="39"/>
                  </a:lnTo>
                  <a:lnTo>
                    <a:pt x="12" y="43"/>
                  </a:lnTo>
                  <a:lnTo>
                    <a:pt x="10" y="47"/>
                  </a:lnTo>
                  <a:lnTo>
                    <a:pt x="8" y="51"/>
                  </a:lnTo>
                  <a:lnTo>
                    <a:pt x="6" y="55"/>
                  </a:lnTo>
                  <a:lnTo>
                    <a:pt x="4" y="59"/>
                  </a:lnTo>
                  <a:lnTo>
                    <a:pt x="3" y="63"/>
                  </a:lnTo>
                  <a:lnTo>
                    <a:pt x="2" y="67"/>
                  </a:lnTo>
                  <a:lnTo>
                    <a:pt x="1" y="72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99"/>
                  </a:lnTo>
                  <a:lnTo>
                    <a:pt x="0" y="104"/>
                  </a:lnTo>
                  <a:lnTo>
                    <a:pt x="1" y="108"/>
                  </a:lnTo>
                  <a:lnTo>
                    <a:pt x="2" y="113"/>
                  </a:lnTo>
                  <a:lnTo>
                    <a:pt x="3" y="117"/>
                  </a:lnTo>
                  <a:lnTo>
                    <a:pt x="4" y="121"/>
                  </a:lnTo>
                  <a:lnTo>
                    <a:pt x="6" y="125"/>
                  </a:lnTo>
                  <a:lnTo>
                    <a:pt x="8" y="129"/>
                  </a:lnTo>
                  <a:lnTo>
                    <a:pt x="10" y="133"/>
                  </a:lnTo>
                  <a:lnTo>
                    <a:pt x="12" y="137"/>
                  </a:lnTo>
                  <a:lnTo>
                    <a:pt x="14" y="141"/>
                  </a:lnTo>
                  <a:lnTo>
                    <a:pt x="16" y="144"/>
                  </a:lnTo>
                  <a:lnTo>
                    <a:pt x="19" y="148"/>
                  </a:lnTo>
                  <a:lnTo>
                    <a:pt x="22" y="151"/>
                  </a:lnTo>
                  <a:lnTo>
                    <a:pt x="24" y="154"/>
                  </a:lnTo>
                  <a:lnTo>
                    <a:pt x="27" y="157"/>
                  </a:lnTo>
                  <a:lnTo>
                    <a:pt x="30" y="160"/>
                  </a:lnTo>
                  <a:lnTo>
                    <a:pt x="34" y="162"/>
                  </a:lnTo>
                  <a:lnTo>
                    <a:pt x="37" y="165"/>
                  </a:lnTo>
                  <a:lnTo>
                    <a:pt x="40" y="167"/>
                  </a:lnTo>
                  <a:lnTo>
                    <a:pt x="44" y="170"/>
                  </a:lnTo>
                  <a:lnTo>
                    <a:pt x="48" y="172"/>
                  </a:lnTo>
                  <a:lnTo>
                    <a:pt x="51" y="173"/>
                  </a:lnTo>
                  <a:lnTo>
                    <a:pt x="55" y="175"/>
                  </a:lnTo>
                  <a:lnTo>
                    <a:pt x="59" y="177"/>
                  </a:lnTo>
                  <a:lnTo>
                    <a:pt x="63" y="178"/>
                  </a:lnTo>
                  <a:lnTo>
                    <a:pt x="67" y="179"/>
                  </a:lnTo>
                  <a:lnTo>
                    <a:pt x="72" y="179"/>
                  </a:lnTo>
                  <a:lnTo>
                    <a:pt x="76" y="180"/>
                  </a:lnTo>
                  <a:lnTo>
                    <a:pt x="80" y="180"/>
                  </a:lnTo>
                  <a:lnTo>
                    <a:pt x="85" y="181"/>
                  </a:lnTo>
                  <a:lnTo>
                    <a:pt x="89" y="180"/>
                  </a:lnTo>
                  <a:lnTo>
                    <a:pt x="93" y="180"/>
                  </a:lnTo>
                  <a:lnTo>
                    <a:pt x="97" y="179"/>
                  </a:lnTo>
                  <a:lnTo>
                    <a:pt x="102" y="179"/>
                  </a:lnTo>
                  <a:lnTo>
                    <a:pt x="106" y="178"/>
                  </a:lnTo>
                  <a:lnTo>
                    <a:pt x="110" y="177"/>
                  </a:lnTo>
                  <a:lnTo>
                    <a:pt x="114" y="175"/>
                  </a:lnTo>
                  <a:lnTo>
                    <a:pt x="118" y="173"/>
                  </a:lnTo>
                  <a:lnTo>
                    <a:pt x="121" y="172"/>
                  </a:lnTo>
                  <a:lnTo>
                    <a:pt x="125" y="170"/>
                  </a:lnTo>
                  <a:lnTo>
                    <a:pt x="129" y="167"/>
                  </a:lnTo>
                  <a:lnTo>
                    <a:pt x="132" y="165"/>
                  </a:lnTo>
                  <a:lnTo>
                    <a:pt x="135" y="162"/>
                  </a:lnTo>
                  <a:lnTo>
                    <a:pt x="139" y="160"/>
                  </a:lnTo>
                  <a:lnTo>
                    <a:pt x="142" y="157"/>
                  </a:lnTo>
                  <a:lnTo>
                    <a:pt x="145" y="154"/>
                  </a:lnTo>
                  <a:lnTo>
                    <a:pt x="147" y="151"/>
                  </a:lnTo>
                  <a:lnTo>
                    <a:pt x="150" y="148"/>
                  </a:lnTo>
                  <a:lnTo>
                    <a:pt x="153" y="144"/>
                  </a:lnTo>
                  <a:lnTo>
                    <a:pt x="155" y="141"/>
                  </a:lnTo>
                  <a:lnTo>
                    <a:pt x="157" y="137"/>
                  </a:lnTo>
                  <a:lnTo>
                    <a:pt x="159" y="133"/>
                  </a:lnTo>
                  <a:lnTo>
                    <a:pt x="161" y="129"/>
                  </a:lnTo>
                  <a:lnTo>
                    <a:pt x="163" y="125"/>
                  </a:lnTo>
                  <a:lnTo>
                    <a:pt x="165" y="121"/>
                  </a:lnTo>
                  <a:lnTo>
                    <a:pt x="166" y="117"/>
                  </a:lnTo>
                  <a:lnTo>
                    <a:pt x="167" y="113"/>
                  </a:lnTo>
                  <a:lnTo>
                    <a:pt x="168" y="108"/>
                  </a:lnTo>
                  <a:lnTo>
                    <a:pt x="169" y="104"/>
                  </a:lnTo>
                  <a:lnTo>
                    <a:pt x="169" y="99"/>
                  </a:lnTo>
                  <a:lnTo>
                    <a:pt x="170" y="95"/>
                  </a:lnTo>
                  <a:lnTo>
                    <a:pt x="170" y="90"/>
                  </a:lnTo>
                  <a:lnTo>
                    <a:pt x="148" y="90"/>
                  </a:lnTo>
                  <a:lnTo>
                    <a:pt x="148" y="83"/>
                  </a:lnTo>
                  <a:lnTo>
                    <a:pt x="147" y="76"/>
                  </a:lnTo>
                  <a:lnTo>
                    <a:pt x="145" y="70"/>
                  </a:lnTo>
                  <a:lnTo>
                    <a:pt x="143" y="64"/>
                  </a:lnTo>
                  <a:lnTo>
                    <a:pt x="141" y="58"/>
                  </a:lnTo>
                  <a:lnTo>
                    <a:pt x="137" y="52"/>
                  </a:lnTo>
                  <a:lnTo>
                    <a:pt x="134" y="47"/>
                  </a:lnTo>
                  <a:lnTo>
                    <a:pt x="130" y="42"/>
                  </a:lnTo>
                  <a:lnTo>
                    <a:pt x="125" y="38"/>
                  </a:lnTo>
                  <a:lnTo>
                    <a:pt x="120" y="34"/>
                  </a:lnTo>
                  <a:lnTo>
                    <a:pt x="115" y="30"/>
                  </a:lnTo>
                  <a:lnTo>
                    <a:pt x="109" y="28"/>
                  </a:lnTo>
                  <a:lnTo>
                    <a:pt x="103" y="25"/>
                  </a:lnTo>
                  <a:lnTo>
                    <a:pt x="97" y="24"/>
                  </a:lnTo>
                  <a:lnTo>
                    <a:pt x="91" y="22"/>
                  </a:lnTo>
                  <a:lnTo>
                    <a:pt x="85" y="22"/>
                  </a:lnTo>
                  <a:lnTo>
                    <a:pt x="78" y="22"/>
                  </a:lnTo>
                  <a:lnTo>
                    <a:pt x="72" y="24"/>
                  </a:lnTo>
                  <a:lnTo>
                    <a:pt x="66" y="25"/>
                  </a:lnTo>
                  <a:lnTo>
                    <a:pt x="60" y="28"/>
                  </a:lnTo>
                  <a:lnTo>
                    <a:pt x="54" y="30"/>
                  </a:lnTo>
                  <a:lnTo>
                    <a:pt x="49" y="34"/>
                  </a:lnTo>
                  <a:lnTo>
                    <a:pt x="44" y="38"/>
                  </a:lnTo>
                  <a:lnTo>
                    <a:pt x="39" y="42"/>
                  </a:lnTo>
                  <a:lnTo>
                    <a:pt x="35" y="47"/>
                  </a:lnTo>
                  <a:lnTo>
                    <a:pt x="32" y="52"/>
                  </a:lnTo>
                  <a:lnTo>
                    <a:pt x="28" y="58"/>
                  </a:lnTo>
                  <a:lnTo>
                    <a:pt x="26" y="64"/>
                  </a:lnTo>
                  <a:lnTo>
                    <a:pt x="24" y="70"/>
                  </a:lnTo>
                  <a:lnTo>
                    <a:pt x="22" y="76"/>
                  </a:lnTo>
                  <a:lnTo>
                    <a:pt x="21" y="83"/>
                  </a:lnTo>
                  <a:lnTo>
                    <a:pt x="21" y="90"/>
                  </a:lnTo>
                  <a:lnTo>
                    <a:pt x="21" y="97"/>
                  </a:lnTo>
                  <a:lnTo>
                    <a:pt x="22" y="104"/>
                  </a:lnTo>
                  <a:lnTo>
                    <a:pt x="24" y="110"/>
                  </a:lnTo>
                  <a:lnTo>
                    <a:pt x="26" y="116"/>
                  </a:lnTo>
                  <a:lnTo>
                    <a:pt x="28" y="122"/>
                  </a:lnTo>
                  <a:lnTo>
                    <a:pt x="32" y="128"/>
                  </a:lnTo>
                  <a:lnTo>
                    <a:pt x="35" y="133"/>
                  </a:lnTo>
                  <a:lnTo>
                    <a:pt x="39" y="138"/>
                  </a:lnTo>
                  <a:lnTo>
                    <a:pt x="44" y="142"/>
                  </a:lnTo>
                  <a:lnTo>
                    <a:pt x="49" y="146"/>
                  </a:lnTo>
                  <a:lnTo>
                    <a:pt x="54" y="150"/>
                  </a:lnTo>
                  <a:lnTo>
                    <a:pt x="60" y="152"/>
                  </a:lnTo>
                  <a:lnTo>
                    <a:pt x="66" y="155"/>
                  </a:lnTo>
                  <a:lnTo>
                    <a:pt x="72" y="156"/>
                  </a:lnTo>
                  <a:lnTo>
                    <a:pt x="78" y="158"/>
                  </a:lnTo>
                  <a:lnTo>
                    <a:pt x="85" y="158"/>
                  </a:lnTo>
                  <a:lnTo>
                    <a:pt x="91" y="158"/>
                  </a:lnTo>
                  <a:lnTo>
                    <a:pt x="97" y="156"/>
                  </a:lnTo>
                  <a:lnTo>
                    <a:pt x="103" y="155"/>
                  </a:lnTo>
                  <a:lnTo>
                    <a:pt x="109" y="152"/>
                  </a:lnTo>
                  <a:lnTo>
                    <a:pt x="115" y="150"/>
                  </a:lnTo>
                  <a:lnTo>
                    <a:pt x="120" y="146"/>
                  </a:lnTo>
                  <a:lnTo>
                    <a:pt x="125" y="142"/>
                  </a:lnTo>
                  <a:lnTo>
                    <a:pt x="130" y="138"/>
                  </a:lnTo>
                  <a:lnTo>
                    <a:pt x="134" y="133"/>
                  </a:lnTo>
                  <a:lnTo>
                    <a:pt x="137" y="128"/>
                  </a:lnTo>
                  <a:lnTo>
                    <a:pt x="141" y="122"/>
                  </a:lnTo>
                  <a:lnTo>
                    <a:pt x="143" y="116"/>
                  </a:lnTo>
                  <a:lnTo>
                    <a:pt x="145" y="110"/>
                  </a:lnTo>
                  <a:lnTo>
                    <a:pt x="147" y="104"/>
                  </a:lnTo>
                  <a:lnTo>
                    <a:pt x="148" y="97"/>
                  </a:lnTo>
                  <a:lnTo>
                    <a:pt x="148" y="90"/>
                  </a:lnTo>
                  <a:lnTo>
                    <a:pt x="170" y="90"/>
                  </a:lnTo>
                </a:path>
              </a:pathLst>
            </a:custGeom>
            <a:solidFill>
              <a:srgbClr val="B5F3B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83" name="Freeform 23"/>
            <p:cNvSpPr>
              <a:spLocks/>
            </p:cNvSpPr>
            <p:nvPr/>
          </p:nvSpPr>
          <p:spPr bwMode="auto">
            <a:xfrm>
              <a:off x="1285" y="1287"/>
              <a:ext cx="129" cy="136"/>
            </a:xfrm>
            <a:custGeom>
              <a:avLst/>
              <a:gdLst/>
              <a:ahLst/>
              <a:cxnLst>
                <a:cxn ang="0">
                  <a:pos x="126" y="54"/>
                </a:cxn>
                <a:cxn ang="0">
                  <a:pos x="120" y="35"/>
                </a:cxn>
                <a:cxn ang="0">
                  <a:pos x="109" y="19"/>
                </a:cxn>
                <a:cxn ang="0">
                  <a:pos x="94" y="8"/>
                </a:cxn>
                <a:cxn ang="0">
                  <a:pos x="76" y="1"/>
                </a:cxn>
                <a:cxn ang="0">
                  <a:pos x="57" y="0"/>
                </a:cxn>
                <a:cxn ang="0">
                  <a:pos x="39" y="5"/>
                </a:cxn>
                <a:cxn ang="0">
                  <a:pos x="23" y="15"/>
                </a:cxn>
                <a:cxn ang="0">
                  <a:pos x="10" y="29"/>
                </a:cxn>
                <a:cxn ang="0">
                  <a:pos x="2" y="47"/>
                </a:cxn>
                <a:cxn ang="0">
                  <a:pos x="0" y="67"/>
                </a:cxn>
                <a:cxn ang="0">
                  <a:pos x="2" y="87"/>
                </a:cxn>
                <a:cxn ang="0">
                  <a:pos x="10" y="105"/>
                </a:cxn>
                <a:cxn ang="0">
                  <a:pos x="23" y="119"/>
                </a:cxn>
                <a:cxn ang="0">
                  <a:pos x="39" y="129"/>
                </a:cxn>
                <a:cxn ang="0">
                  <a:pos x="57" y="134"/>
                </a:cxn>
                <a:cxn ang="0">
                  <a:pos x="76" y="133"/>
                </a:cxn>
                <a:cxn ang="0">
                  <a:pos x="94" y="126"/>
                </a:cxn>
                <a:cxn ang="0">
                  <a:pos x="109" y="115"/>
                </a:cxn>
                <a:cxn ang="0">
                  <a:pos x="120" y="99"/>
                </a:cxn>
                <a:cxn ang="0">
                  <a:pos x="126" y="81"/>
                </a:cxn>
                <a:cxn ang="0">
                  <a:pos x="106" y="67"/>
                </a:cxn>
                <a:cxn ang="0">
                  <a:pos x="104" y="54"/>
                </a:cxn>
                <a:cxn ang="0">
                  <a:pos x="99" y="42"/>
                </a:cxn>
                <a:cxn ang="0">
                  <a:pos x="91" y="32"/>
                </a:cxn>
                <a:cxn ang="0">
                  <a:pos x="80" y="26"/>
                </a:cxn>
                <a:cxn ang="0">
                  <a:pos x="68" y="22"/>
                </a:cxn>
                <a:cxn ang="0">
                  <a:pos x="55" y="23"/>
                </a:cxn>
                <a:cxn ang="0">
                  <a:pos x="43" y="27"/>
                </a:cxn>
                <a:cxn ang="0">
                  <a:pos x="33" y="35"/>
                </a:cxn>
                <a:cxn ang="0">
                  <a:pos x="26" y="46"/>
                </a:cxn>
                <a:cxn ang="0">
                  <a:pos x="22" y="58"/>
                </a:cxn>
                <a:cxn ang="0">
                  <a:pos x="21" y="72"/>
                </a:cxn>
                <a:cxn ang="0">
                  <a:pos x="24" y="84"/>
                </a:cxn>
                <a:cxn ang="0">
                  <a:pos x="31" y="96"/>
                </a:cxn>
                <a:cxn ang="0">
                  <a:pos x="40" y="104"/>
                </a:cxn>
                <a:cxn ang="0">
                  <a:pos x="51" y="110"/>
                </a:cxn>
                <a:cxn ang="0">
                  <a:pos x="64" y="112"/>
                </a:cxn>
                <a:cxn ang="0">
                  <a:pos x="76" y="110"/>
                </a:cxn>
                <a:cxn ang="0">
                  <a:pos x="87" y="104"/>
                </a:cxn>
                <a:cxn ang="0">
                  <a:pos x="96" y="96"/>
                </a:cxn>
                <a:cxn ang="0">
                  <a:pos x="103" y="84"/>
                </a:cxn>
                <a:cxn ang="0">
                  <a:pos x="106" y="72"/>
                </a:cxn>
              </a:cxnLst>
              <a:rect l="0" t="0" r="r" b="b"/>
              <a:pathLst>
                <a:path w="129" h="136">
                  <a:moveTo>
                    <a:pt x="128" y="67"/>
                  </a:moveTo>
                  <a:lnTo>
                    <a:pt x="127" y="60"/>
                  </a:lnTo>
                  <a:lnTo>
                    <a:pt x="126" y="54"/>
                  </a:lnTo>
                  <a:lnTo>
                    <a:pt x="125" y="47"/>
                  </a:lnTo>
                  <a:lnTo>
                    <a:pt x="122" y="41"/>
                  </a:lnTo>
                  <a:lnTo>
                    <a:pt x="120" y="35"/>
                  </a:lnTo>
                  <a:lnTo>
                    <a:pt x="117" y="29"/>
                  </a:lnTo>
                  <a:lnTo>
                    <a:pt x="113" y="24"/>
                  </a:lnTo>
                  <a:lnTo>
                    <a:pt x="109" y="19"/>
                  </a:lnTo>
                  <a:lnTo>
                    <a:pt x="104" y="15"/>
                  </a:lnTo>
                  <a:lnTo>
                    <a:pt x="99" y="11"/>
                  </a:lnTo>
                  <a:lnTo>
                    <a:pt x="94" y="8"/>
                  </a:lnTo>
                  <a:lnTo>
                    <a:pt x="88" y="5"/>
                  </a:lnTo>
                  <a:lnTo>
                    <a:pt x="82" y="3"/>
                  </a:lnTo>
                  <a:lnTo>
                    <a:pt x="76" y="1"/>
                  </a:lnTo>
                  <a:lnTo>
                    <a:pt x="70" y="0"/>
                  </a:lnTo>
                  <a:lnTo>
                    <a:pt x="64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5" y="3"/>
                  </a:lnTo>
                  <a:lnTo>
                    <a:pt x="39" y="5"/>
                  </a:lnTo>
                  <a:lnTo>
                    <a:pt x="33" y="8"/>
                  </a:lnTo>
                  <a:lnTo>
                    <a:pt x="28" y="11"/>
                  </a:lnTo>
                  <a:lnTo>
                    <a:pt x="23" y="15"/>
                  </a:lnTo>
                  <a:lnTo>
                    <a:pt x="18" y="19"/>
                  </a:lnTo>
                  <a:lnTo>
                    <a:pt x="14" y="24"/>
                  </a:lnTo>
                  <a:lnTo>
                    <a:pt x="10" y="29"/>
                  </a:lnTo>
                  <a:lnTo>
                    <a:pt x="7" y="35"/>
                  </a:lnTo>
                  <a:lnTo>
                    <a:pt x="5" y="41"/>
                  </a:lnTo>
                  <a:lnTo>
                    <a:pt x="2" y="47"/>
                  </a:lnTo>
                  <a:lnTo>
                    <a:pt x="1" y="54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1" y="81"/>
                  </a:lnTo>
                  <a:lnTo>
                    <a:pt x="2" y="87"/>
                  </a:lnTo>
                  <a:lnTo>
                    <a:pt x="5" y="93"/>
                  </a:lnTo>
                  <a:lnTo>
                    <a:pt x="7" y="99"/>
                  </a:lnTo>
                  <a:lnTo>
                    <a:pt x="10" y="105"/>
                  </a:lnTo>
                  <a:lnTo>
                    <a:pt x="14" y="110"/>
                  </a:lnTo>
                  <a:lnTo>
                    <a:pt x="18" y="115"/>
                  </a:lnTo>
                  <a:lnTo>
                    <a:pt x="23" y="119"/>
                  </a:lnTo>
                  <a:lnTo>
                    <a:pt x="28" y="123"/>
                  </a:lnTo>
                  <a:lnTo>
                    <a:pt x="33" y="126"/>
                  </a:lnTo>
                  <a:lnTo>
                    <a:pt x="39" y="129"/>
                  </a:lnTo>
                  <a:lnTo>
                    <a:pt x="45" y="131"/>
                  </a:lnTo>
                  <a:lnTo>
                    <a:pt x="51" y="133"/>
                  </a:lnTo>
                  <a:lnTo>
                    <a:pt x="57" y="134"/>
                  </a:lnTo>
                  <a:lnTo>
                    <a:pt x="64" y="135"/>
                  </a:lnTo>
                  <a:lnTo>
                    <a:pt x="70" y="134"/>
                  </a:lnTo>
                  <a:lnTo>
                    <a:pt x="76" y="133"/>
                  </a:lnTo>
                  <a:lnTo>
                    <a:pt x="82" y="131"/>
                  </a:lnTo>
                  <a:lnTo>
                    <a:pt x="88" y="129"/>
                  </a:lnTo>
                  <a:lnTo>
                    <a:pt x="94" y="126"/>
                  </a:lnTo>
                  <a:lnTo>
                    <a:pt x="99" y="123"/>
                  </a:lnTo>
                  <a:lnTo>
                    <a:pt x="104" y="119"/>
                  </a:lnTo>
                  <a:lnTo>
                    <a:pt x="109" y="115"/>
                  </a:lnTo>
                  <a:lnTo>
                    <a:pt x="113" y="110"/>
                  </a:lnTo>
                  <a:lnTo>
                    <a:pt x="117" y="105"/>
                  </a:lnTo>
                  <a:lnTo>
                    <a:pt x="120" y="99"/>
                  </a:lnTo>
                  <a:lnTo>
                    <a:pt x="122" y="93"/>
                  </a:lnTo>
                  <a:lnTo>
                    <a:pt x="125" y="87"/>
                  </a:lnTo>
                  <a:lnTo>
                    <a:pt x="126" y="81"/>
                  </a:lnTo>
                  <a:lnTo>
                    <a:pt x="127" y="74"/>
                  </a:lnTo>
                  <a:lnTo>
                    <a:pt x="128" y="67"/>
                  </a:lnTo>
                  <a:lnTo>
                    <a:pt x="106" y="67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4" y="54"/>
                  </a:lnTo>
                  <a:lnTo>
                    <a:pt x="103" y="50"/>
                  </a:lnTo>
                  <a:lnTo>
                    <a:pt x="101" y="46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4" y="35"/>
                  </a:lnTo>
                  <a:lnTo>
                    <a:pt x="91" y="32"/>
                  </a:lnTo>
                  <a:lnTo>
                    <a:pt x="87" y="30"/>
                  </a:lnTo>
                  <a:lnTo>
                    <a:pt x="84" y="27"/>
                  </a:lnTo>
                  <a:lnTo>
                    <a:pt x="80" y="26"/>
                  </a:lnTo>
                  <a:lnTo>
                    <a:pt x="76" y="24"/>
                  </a:lnTo>
                  <a:lnTo>
                    <a:pt x="72" y="23"/>
                  </a:lnTo>
                  <a:lnTo>
                    <a:pt x="68" y="22"/>
                  </a:lnTo>
                  <a:lnTo>
                    <a:pt x="64" y="22"/>
                  </a:lnTo>
                  <a:lnTo>
                    <a:pt x="59" y="22"/>
                  </a:lnTo>
                  <a:lnTo>
                    <a:pt x="55" y="23"/>
                  </a:lnTo>
                  <a:lnTo>
                    <a:pt x="51" y="24"/>
                  </a:lnTo>
                  <a:lnTo>
                    <a:pt x="47" y="26"/>
                  </a:lnTo>
                  <a:lnTo>
                    <a:pt x="43" y="27"/>
                  </a:lnTo>
                  <a:lnTo>
                    <a:pt x="40" y="30"/>
                  </a:lnTo>
                  <a:lnTo>
                    <a:pt x="36" y="32"/>
                  </a:lnTo>
                  <a:lnTo>
                    <a:pt x="33" y="35"/>
                  </a:lnTo>
                  <a:lnTo>
                    <a:pt x="31" y="38"/>
                  </a:lnTo>
                  <a:lnTo>
                    <a:pt x="28" y="42"/>
                  </a:lnTo>
                  <a:lnTo>
                    <a:pt x="26" y="46"/>
                  </a:lnTo>
                  <a:lnTo>
                    <a:pt x="24" y="50"/>
                  </a:lnTo>
                  <a:lnTo>
                    <a:pt x="23" y="54"/>
                  </a:lnTo>
                  <a:lnTo>
                    <a:pt x="22" y="58"/>
                  </a:lnTo>
                  <a:lnTo>
                    <a:pt x="21" y="62"/>
                  </a:lnTo>
                  <a:lnTo>
                    <a:pt x="21" y="67"/>
                  </a:lnTo>
                  <a:lnTo>
                    <a:pt x="21" y="72"/>
                  </a:lnTo>
                  <a:lnTo>
                    <a:pt x="22" y="76"/>
                  </a:lnTo>
                  <a:lnTo>
                    <a:pt x="23" y="80"/>
                  </a:lnTo>
                  <a:lnTo>
                    <a:pt x="24" y="84"/>
                  </a:lnTo>
                  <a:lnTo>
                    <a:pt x="26" y="88"/>
                  </a:lnTo>
                  <a:lnTo>
                    <a:pt x="28" y="92"/>
                  </a:lnTo>
                  <a:lnTo>
                    <a:pt x="31" y="96"/>
                  </a:lnTo>
                  <a:lnTo>
                    <a:pt x="33" y="99"/>
                  </a:lnTo>
                  <a:lnTo>
                    <a:pt x="36" y="102"/>
                  </a:lnTo>
                  <a:lnTo>
                    <a:pt x="40" y="104"/>
                  </a:lnTo>
                  <a:lnTo>
                    <a:pt x="43" y="107"/>
                  </a:lnTo>
                  <a:lnTo>
                    <a:pt x="47" y="108"/>
                  </a:lnTo>
                  <a:lnTo>
                    <a:pt x="51" y="110"/>
                  </a:lnTo>
                  <a:lnTo>
                    <a:pt x="55" y="111"/>
                  </a:lnTo>
                  <a:lnTo>
                    <a:pt x="59" y="112"/>
                  </a:lnTo>
                  <a:lnTo>
                    <a:pt x="64" y="112"/>
                  </a:lnTo>
                  <a:lnTo>
                    <a:pt x="68" y="112"/>
                  </a:lnTo>
                  <a:lnTo>
                    <a:pt x="72" y="111"/>
                  </a:lnTo>
                  <a:lnTo>
                    <a:pt x="76" y="110"/>
                  </a:lnTo>
                  <a:lnTo>
                    <a:pt x="80" y="108"/>
                  </a:lnTo>
                  <a:lnTo>
                    <a:pt x="84" y="107"/>
                  </a:lnTo>
                  <a:lnTo>
                    <a:pt x="87" y="104"/>
                  </a:lnTo>
                  <a:lnTo>
                    <a:pt x="91" y="102"/>
                  </a:lnTo>
                  <a:lnTo>
                    <a:pt x="94" y="99"/>
                  </a:lnTo>
                  <a:lnTo>
                    <a:pt x="96" y="96"/>
                  </a:lnTo>
                  <a:lnTo>
                    <a:pt x="99" y="92"/>
                  </a:lnTo>
                  <a:lnTo>
                    <a:pt x="101" y="88"/>
                  </a:lnTo>
                  <a:lnTo>
                    <a:pt x="103" y="84"/>
                  </a:lnTo>
                  <a:lnTo>
                    <a:pt x="104" y="80"/>
                  </a:lnTo>
                  <a:lnTo>
                    <a:pt x="105" y="76"/>
                  </a:lnTo>
                  <a:lnTo>
                    <a:pt x="106" y="72"/>
                  </a:lnTo>
                  <a:lnTo>
                    <a:pt x="106" y="67"/>
                  </a:lnTo>
                  <a:lnTo>
                    <a:pt x="128" y="67"/>
                  </a:lnTo>
                </a:path>
              </a:pathLst>
            </a:custGeom>
            <a:solidFill>
              <a:srgbClr val="BCF7C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84" name="Freeform 24"/>
            <p:cNvSpPr>
              <a:spLocks/>
            </p:cNvSpPr>
            <p:nvPr/>
          </p:nvSpPr>
          <p:spPr bwMode="auto">
            <a:xfrm>
              <a:off x="1307" y="1309"/>
              <a:ext cx="86" cy="91"/>
            </a:xfrm>
            <a:custGeom>
              <a:avLst/>
              <a:gdLst/>
              <a:ahLst/>
              <a:cxnLst>
                <a:cxn ang="0">
                  <a:pos x="84" y="35"/>
                </a:cxn>
                <a:cxn ang="0">
                  <a:pos x="79" y="23"/>
                </a:cxn>
                <a:cxn ang="0">
                  <a:pos x="72" y="13"/>
                </a:cxn>
                <a:cxn ang="0">
                  <a:pos x="62" y="5"/>
                </a:cxn>
                <a:cxn ang="0">
                  <a:pos x="51" y="0"/>
                </a:cxn>
                <a:cxn ang="0">
                  <a:pos x="38" y="0"/>
                </a:cxn>
                <a:cxn ang="0">
                  <a:pos x="25" y="3"/>
                </a:cxn>
                <a:cxn ang="0">
                  <a:pos x="15" y="10"/>
                </a:cxn>
                <a:cxn ang="0">
                  <a:pos x="7" y="19"/>
                </a:cxn>
                <a:cxn ang="0">
                  <a:pos x="1" y="31"/>
                </a:cxn>
                <a:cxn ang="0">
                  <a:pos x="0" y="45"/>
                </a:cxn>
                <a:cxn ang="0">
                  <a:pos x="1" y="58"/>
                </a:cxn>
                <a:cxn ang="0">
                  <a:pos x="7" y="70"/>
                </a:cxn>
                <a:cxn ang="0">
                  <a:pos x="15" y="79"/>
                </a:cxn>
                <a:cxn ang="0">
                  <a:pos x="25" y="86"/>
                </a:cxn>
                <a:cxn ang="0">
                  <a:pos x="38" y="89"/>
                </a:cxn>
                <a:cxn ang="0">
                  <a:pos x="51" y="89"/>
                </a:cxn>
                <a:cxn ang="0">
                  <a:pos x="62" y="84"/>
                </a:cxn>
                <a:cxn ang="0">
                  <a:pos x="72" y="76"/>
                </a:cxn>
                <a:cxn ang="0">
                  <a:pos x="79" y="66"/>
                </a:cxn>
                <a:cxn ang="0">
                  <a:pos x="84" y="54"/>
                </a:cxn>
                <a:cxn ang="0">
                  <a:pos x="63" y="45"/>
                </a:cxn>
                <a:cxn ang="0">
                  <a:pos x="62" y="38"/>
                </a:cxn>
                <a:cxn ang="0">
                  <a:pos x="60" y="32"/>
                </a:cxn>
                <a:cxn ang="0">
                  <a:pos x="56" y="27"/>
                </a:cxn>
                <a:cxn ang="0">
                  <a:pos x="50" y="24"/>
                </a:cxn>
                <a:cxn ang="0">
                  <a:pos x="44" y="22"/>
                </a:cxn>
                <a:cxn ang="0">
                  <a:pos x="38" y="23"/>
                </a:cxn>
                <a:cxn ang="0">
                  <a:pos x="32" y="25"/>
                </a:cxn>
                <a:cxn ang="0">
                  <a:pos x="27" y="29"/>
                </a:cxn>
                <a:cxn ang="0">
                  <a:pos x="23" y="34"/>
                </a:cxn>
                <a:cxn ang="0">
                  <a:pos x="21" y="40"/>
                </a:cxn>
                <a:cxn ang="0">
                  <a:pos x="21" y="47"/>
                </a:cxn>
                <a:cxn ang="0">
                  <a:pos x="22" y="53"/>
                </a:cxn>
                <a:cxn ang="0">
                  <a:pos x="26" y="59"/>
                </a:cxn>
                <a:cxn ang="0">
                  <a:pos x="30" y="63"/>
                </a:cxn>
                <a:cxn ang="0">
                  <a:pos x="36" y="66"/>
                </a:cxn>
                <a:cxn ang="0">
                  <a:pos x="42" y="67"/>
                </a:cxn>
                <a:cxn ang="0">
                  <a:pos x="48" y="66"/>
                </a:cxn>
                <a:cxn ang="0">
                  <a:pos x="54" y="63"/>
                </a:cxn>
                <a:cxn ang="0">
                  <a:pos x="58" y="59"/>
                </a:cxn>
                <a:cxn ang="0">
                  <a:pos x="62" y="53"/>
                </a:cxn>
                <a:cxn ang="0">
                  <a:pos x="63" y="47"/>
                </a:cxn>
              </a:cxnLst>
              <a:rect l="0" t="0" r="r" b="b"/>
              <a:pathLst>
                <a:path w="86" h="91">
                  <a:moveTo>
                    <a:pt x="85" y="45"/>
                  </a:moveTo>
                  <a:lnTo>
                    <a:pt x="84" y="40"/>
                  </a:lnTo>
                  <a:lnTo>
                    <a:pt x="84" y="35"/>
                  </a:lnTo>
                  <a:lnTo>
                    <a:pt x="83" y="31"/>
                  </a:lnTo>
                  <a:lnTo>
                    <a:pt x="81" y="27"/>
                  </a:lnTo>
                  <a:lnTo>
                    <a:pt x="79" y="23"/>
                  </a:lnTo>
                  <a:lnTo>
                    <a:pt x="77" y="19"/>
                  </a:lnTo>
                  <a:lnTo>
                    <a:pt x="75" y="16"/>
                  </a:lnTo>
                  <a:lnTo>
                    <a:pt x="72" y="13"/>
                  </a:lnTo>
                  <a:lnTo>
                    <a:pt x="69" y="10"/>
                  </a:lnTo>
                  <a:lnTo>
                    <a:pt x="66" y="7"/>
                  </a:lnTo>
                  <a:lnTo>
                    <a:pt x="62" y="5"/>
                  </a:lnTo>
                  <a:lnTo>
                    <a:pt x="59" y="3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9" y="2"/>
                  </a:lnTo>
                  <a:lnTo>
                    <a:pt x="25" y="3"/>
                  </a:lnTo>
                  <a:lnTo>
                    <a:pt x="22" y="5"/>
                  </a:lnTo>
                  <a:lnTo>
                    <a:pt x="18" y="7"/>
                  </a:lnTo>
                  <a:lnTo>
                    <a:pt x="15" y="10"/>
                  </a:lnTo>
                  <a:lnTo>
                    <a:pt x="12" y="13"/>
                  </a:lnTo>
                  <a:lnTo>
                    <a:pt x="9" y="16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3" y="27"/>
                  </a:lnTo>
                  <a:lnTo>
                    <a:pt x="1" y="31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1" y="58"/>
                  </a:lnTo>
                  <a:lnTo>
                    <a:pt x="3" y="62"/>
                  </a:lnTo>
                  <a:lnTo>
                    <a:pt x="5" y="66"/>
                  </a:lnTo>
                  <a:lnTo>
                    <a:pt x="7" y="70"/>
                  </a:lnTo>
                  <a:lnTo>
                    <a:pt x="9" y="73"/>
                  </a:lnTo>
                  <a:lnTo>
                    <a:pt x="12" y="76"/>
                  </a:lnTo>
                  <a:lnTo>
                    <a:pt x="15" y="79"/>
                  </a:lnTo>
                  <a:lnTo>
                    <a:pt x="18" y="82"/>
                  </a:lnTo>
                  <a:lnTo>
                    <a:pt x="22" y="84"/>
                  </a:lnTo>
                  <a:lnTo>
                    <a:pt x="25" y="86"/>
                  </a:lnTo>
                  <a:lnTo>
                    <a:pt x="29" y="87"/>
                  </a:lnTo>
                  <a:lnTo>
                    <a:pt x="33" y="89"/>
                  </a:lnTo>
                  <a:lnTo>
                    <a:pt x="38" y="89"/>
                  </a:lnTo>
                  <a:lnTo>
                    <a:pt x="42" y="90"/>
                  </a:lnTo>
                  <a:lnTo>
                    <a:pt x="46" y="89"/>
                  </a:lnTo>
                  <a:lnTo>
                    <a:pt x="51" y="89"/>
                  </a:lnTo>
                  <a:lnTo>
                    <a:pt x="55" y="87"/>
                  </a:lnTo>
                  <a:lnTo>
                    <a:pt x="59" y="86"/>
                  </a:lnTo>
                  <a:lnTo>
                    <a:pt x="62" y="84"/>
                  </a:lnTo>
                  <a:lnTo>
                    <a:pt x="66" y="82"/>
                  </a:lnTo>
                  <a:lnTo>
                    <a:pt x="69" y="79"/>
                  </a:lnTo>
                  <a:lnTo>
                    <a:pt x="72" y="76"/>
                  </a:lnTo>
                  <a:lnTo>
                    <a:pt x="75" y="73"/>
                  </a:lnTo>
                  <a:lnTo>
                    <a:pt x="77" y="70"/>
                  </a:lnTo>
                  <a:lnTo>
                    <a:pt x="79" y="66"/>
                  </a:lnTo>
                  <a:lnTo>
                    <a:pt x="81" y="62"/>
                  </a:lnTo>
                  <a:lnTo>
                    <a:pt x="83" y="58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5" y="45"/>
                  </a:lnTo>
                  <a:lnTo>
                    <a:pt x="63" y="45"/>
                  </a:lnTo>
                  <a:lnTo>
                    <a:pt x="63" y="42"/>
                  </a:lnTo>
                  <a:lnTo>
                    <a:pt x="63" y="40"/>
                  </a:lnTo>
                  <a:lnTo>
                    <a:pt x="62" y="38"/>
                  </a:lnTo>
                  <a:lnTo>
                    <a:pt x="62" y="36"/>
                  </a:lnTo>
                  <a:lnTo>
                    <a:pt x="61" y="34"/>
                  </a:lnTo>
                  <a:lnTo>
                    <a:pt x="60" y="32"/>
                  </a:lnTo>
                  <a:lnTo>
                    <a:pt x="58" y="30"/>
                  </a:lnTo>
                  <a:lnTo>
                    <a:pt x="57" y="29"/>
                  </a:lnTo>
                  <a:lnTo>
                    <a:pt x="56" y="27"/>
                  </a:lnTo>
                  <a:lnTo>
                    <a:pt x="54" y="26"/>
                  </a:lnTo>
                  <a:lnTo>
                    <a:pt x="52" y="25"/>
                  </a:lnTo>
                  <a:lnTo>
                    <a:pt x="50" y="24"/>
                  </a:lnTo>
                  <a:lnTo>
                    <a:pt x="48" y="23"/>
                  </a:lnTo>
                  <a:lnTo>
                    <a:pt x="46" y="23"/>
                  </a:lnTo>
                  <a:lnTo>
                    <a:pt x="44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38" y="23"/>
                  </a:lnTo>
                  <a:lnTo>
                    <a:pt x="36" y="23"/>
                  </a:lnTo>
                  <a:lnTo>
                    <a:pt x="34" y="24"/>
                  </a:lnTo>
                  <a:lnTo>
                    <a:pt x="32" y="25"/>
                  </a:lnTo>
                  <a:lnTo>
                    <a:pt x="30" y="26"/>
                  </a:lnTo>
                  <a:lnTo>
                    <a:pt x="28" y="27"/>
                  </a:lnTo>
                  <a:lnTo>
                    <a:pt x="27" y="29"/>
                  </a:lnTo>
                  <a:lnTo>
                    <a:pt x="26" y="30"/>
                  </a:lnTo>
                  <a:lnTo>
                    <a:pt x="24" y="32"/>
                  </a:lnTo>
                  <a:lnTo>
                    <a:pt x="23" y="34"/>
                  </a:lnTo>
                  <a:lnTo>
                    <a:pt x="22" y="36"/>
                  </a:lnTo>
                  <a:lnTo>
                    <a:pt x="22" y="38"/>
                  </a:lnTo>
                  <a:lnTo>
                    <a:pt x="21" y="40"/>
                  </a:lnTo>
                  <a:lnTo>
                    <a:pt x="21" y="42"/>
                  </a:lnTo>
                  <a:lnTo>
                    <a:pt x="21" y="45"/>
                  </a:lnTo>
                  <a:lnTo>
                    <a:pt x="21" y="47"/>
                  </a:lnTo>
                  <a:lnTo>
                    <a:pt x="21" y="49"/>
                  </a:lnTo>
                  <a:lnTo>
                    <a:pt x="22" y="51"/>
                  </a:lnTo>
                  <a:lnTo>
                    <a:pt x="22" y="53"/>
                  </a:lnTo>
                  <a:lnTo>
                    <a:pt x="23" y="55"/>
                  </a:lnTo>
                  <a:lnTo>
                    <a:pt x="24" y="57"/>
                  </a:lnTo>
                  <a:lnTo>
                    <a:pt x="26" y="59"/>
                  </a:lnTo>
                  <a:lnTo>
                    <a:pt x="27" y="60"/>
                  </a:lnTo>
                  <a:lnTo>
                    <a:pt x="28" y="62"/>
                  </a:lnTo>
                  <a:lnTo>
                    <a:pt x="30" y="63"/>
                  </a:lnTo>
                  <a:lnTo>
                    <a:pt x="32" y="64"/>
                  </a:lnTo>
                  <a:lnTo>
                    <a:pt x="34" y="65"/>
                  </a:lnTo>
                  <a:lnTo>
                    <a:pt x="36" y="66"/>
                  </a:lnTo>
                  <a:lnTo>
                    <a:pt x="38" y="66"/>
                  </a:lnTo>
                  <a:lnTo>
                    <a:pt x="40" y="67"/>
                  </a:lnTo>
                  <a:lnTo>
                    <a:pt x="42" y="67"/>
                  </a:lnTo>
                  <a:lnTo>
                    <a:pt x="44" y="67"/>
                  </a:lnTo>
                  <a:lnTo>
                    <a:pt x="46" y="66"/>
                  </a:lnTo>
                  <a:lnTo>
                    <a:pt x="48" y="66"/>
                  </a:lnTo>
                  <a:lnTo>
                    <a:pt x="50" y="65"/>
                  </a:lnTo>
                  <a:lnTo>
                    <a:pt x="52" y="64"/>
                  </a:lnTo>
                  <a:lnTo>
                    <a:pt x="54" y="63"/>
                  </a:lnTo>
                  <a:lnTo>
                    <a:pt x="56" y="62"/>
                  </a:lnTo>
                  <a:lnTo>
                    <a:pt x="57" y="60"/>
                  </a:lnTo>
                  <a:lnTo>
                    <a:pt x="58" y="59"/>
                  </a:lnTo>
                  <a:lnTo>
                    <a:pt x="60" y="57"/>
                  </a:lnTo>
                  <a:lnTo>
                    <a:pt x="61" y="55"/>
                  </a:lnTo>
                  <a:lnTo>
                    <a:pt x="62" y="53"/>
                  </a:lnTo>
                  <a:lnTo>
                    <a:pt x="62" y="51"/>
                  </a:lnTo>
                  <a:lnTo>
                    <a:pt x="63" y="49"/>
                  </a:lnTo>
                  <a:lnTo>
                    <a:pt x="63" y="47"/>
                  </a:lnTo>
                  <a:lnTo>
                    <a:pt x="63" y="45"/>
                  </a:lnTo>
                  <a:lnTo>
                    <a:pt x="85" y="45"/>
                  </a:lnTo>
                </a:path>
              </a:pathLst>
            </a:custGeom>
            <a:solidFill>
              <a:srgbClr val="C4FBC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85" name="Freeform 25"/>
            <p:cNvSpPr>
              <a:spLocks/>
            </p:cNvSpPr>
            <p:nvPr/>
          </p:nvSpPr>
          <p:spPr bwMode="auto">
            <a:xfrm>
              <a:off x="1329" y="1331"/>
              <a:ext cx="42" cy="46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40" y="15"/>
                </a:cxn>
                <a:cxn ang="0">
                  <a:pos x="38" y="11"/>
                </a:cxn>
                <a:cxn ang="0">
                  <a:pos x="36" y="8"/>
                </a:cxn>
                <a:cxn ang="0">
                  <a:pos x="33" y="5"/>
                </a:cxn>
                <a:cxn ang="0">
                  <a:pos x="30" y="2"/>
                </a:cxn>
                <a:cxn ang="0">
                  <a:pos x="26" y="1"/>
                </a:cxn>
                <a:cxn ang="0">
                  <a:pos x="22" y="0"/>
                </a:cxn>
                <a:cxn ang="0">
                  <a:pos x="18" y="0"/>
                </a:cxn>
                <a:cxn ang="0">
                  <a:pos x="14" y="1"/>
                </a:cxn>
                <a:cxn ang="0">
                  <a:pos x="10" y="2"/>
                </a:cxn>
                <a:cxn ang="0">
                  <a:pos x="7" y="5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29"/>
                </a:cxn>
                <a:cxn ang="0">
                  <a:pos x="2" y="33"/>
                </a:cxn>
                <a:cxn ang="0">
                  <a:pos x="4" y="36"/>
                </a:cxn>
                <a:cxn ang="0">
                  <a:pos x="7" y="39"/>
                </a:cxn>
                <a:cxn ang="0">
                  <a:pos x="10" y="42"/>
                </a:cxn>
                <a:cxn ang="0">
                  <a:pos x="14" y="43"/>
                </a:cxn>
                <a:cxn ang="0">
                  <a:pos x="18" y="44"/>
                </a:cxn>
                <a:cxn ang="0">
                  <a:pos x="22" y="44"/>
                </a:cxn>
                <a:cxn ang="0">
                  <a:pos x="26" y="43"/>
                </a:cxn>
                <a:cxn ang="0">
                  <a:pos x="30" y="42"/>
                </a:cxn>
                <a:cxn ang="0">
                  <a:pos x="33" y="39"/>
                </a:cxn>
                <a:cxn ang="0">
                  <a:pos x="36" y="36"/>
                </a:cxn>
                <a:cxn ang="0">
                  <a:pos x="38" y="33"/>
                </a:cxn>
                <a:cxn ang="0">
                  <a:pos x="40" y="29"/>
                </a:cxn>
                <a:cxn ang="0">
                  <a:pos x="40" y="24"/>
                </a:cxn>
              </a:cxnLst>
              <a:rect l="0" t="0" r="r" b="b"/>
              <a:pathLst>
                <a:path w="42" h="46">
                  <a:moveTo>
                    <a:pt x="41" y="22"/>
                  </a:moveTo>
                  <a:lnTo>
                    <a:pt x="40" y="20"/>
                  </a:lnTo>
                  <a:lnTo>
                    <a:pt x="40" y="17"/>
                  </a:lnTo>
                  <a:lnTo>
                    <a:pt x="40" y="15"/>
                  </a:lnTo>
                  <a:lnTo>
                    <a:pt x="39" y="13"/>
                  </a:lnTo>
                  <a:lnTo>
                    <a:pt x="38" y="11"/>
                  </a:lnTo>
                  <a:lnTo>
                    <a:pt x="37" y="9"/>
                  </a:lnTo>
                  <a:lnTo>
                    <a:pt x="36" y="8"/>
                  </a:lnTo>
                  <a:lnTo>
                    <a:pt x="34" y="6"/>
                  </a:lnTo>
                  <a:lnTo>
                    <a:pt x="33" y="5"/>
                  </a:lnTo>
                  <a:lnTo>
                    <a:pt x="32" y="3"/>
                  </a:lnTo>
                  <a:lnTo>
                    <a:pt x="30" y="2"/>
                  </a:lnTo>
                  <a:lnTo>
                    <a:pt x="28" y="1"/>
                  </a:lnTo>
                  <a:lnTo>
                    <a:pt x="26" y="1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7" y="5"/>
                  </a:lnTo>
                  <a:lnTo>
                    <a:pt x="6" y="6"/>
                  </a:lnTo>
                  <a:lnTo>
                    <a:pt x="4" y="8"/>
                  </a:lnTo>
                  <a:lnTo>
                    <a:pt x="3" y="9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1" y="31"/>
                  </a:lnTo>
                  <a:lnTo>
                    <a:pt x="2" y="33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7" y="39"/>
                  </a:lnTo>
                  <a:lnTo>
                    <a:pt x="8" y="41"/>
                  </a:lnTo>
                  <a:lnTo>
                    <a:pt x="10" y="42"/>
                  </a:lnTo>
                  <a:lnTo>
                    <a:pt x="12" y="43"/>
                  </a:lnTo>
                  <a:lnTo>
                    <a:pt x="14" y="43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22" y="44"/>
                  </a:lnTo>
                  <a:lnTo>
                    <a:pt x="24" y="44"/>
                  </a:lnTo>
                  <a:lnTo>
                    <a:pt x="26" y="43"/>
                  </a:lnTo>
                  <a:lnTo>
                    <a:pt x="28" y="43"/>
                  </a:lnTo>
                  <a:lnTo>
                    <a:pt x="30" y="42"/>
                  </a:lnTo>
                  <a:lnTo>
                    <a:pt x="32" y="41"/>
                  </a:lnTo>
                  <a:lnTo>
                    <a:pt x="33" y="39"/>
                  </a:lnTo>
                  <a:lnTo>
                    <a:pt x="34" y="38"/>
                  </a:lnTo>
                  <a:lnTo>
                    <a:pt x="36" y="36"/>
                  </a:lnTo>
                  <a:lnTo>
                    <a:pt x="37" y="35"/>
                  </a:lnTo>
                  <a:lnTo>
                    <a:pt x="38" y="33"/>
                  </a:lnTo>
                  <a:lnTo>
                    <a:pt x="39" y="31"/>
                  </a:lnTo>
                  <a:lnTo>
                    <a:pt x="40" y="29"/>
                  </a:lnTo>
                  <a:lnTo>
                    <a:pt x="40" y="27"/>
                  </a:lnTo>
                  <a:lnTo>
                    <a:pt x="40" y="24"/>
                  </a:lnTo>
                  <a:lnTo>
                    <a:pt x="41" y="22"/>
                  </a:lnTo>
                </a:path>
              </a:pathLst>
            </a:custGeom>
            <a:solidFill>
              <a:srgbClr val="CCFF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86" name="Freeform 26"/>
            <p:cNvSpPr>
              <a:spLocks/>
            </p:cNvSpPr>
            <p:nvPr/>
          </p:nvSpPr>
          <p:spPr bwMode="auto">
            <a:xfrm>
              <a:off x="1424" y="1269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87" name="Freeform 27"/>
            <p:cNvSpPr>
              <a:spLocks/>
            </p:cNvSpPr>
            <p:nvPr/>
          </p:nvSpPr>
          <p:spPr bwMode="auto">
            <a:xfrm>
              <a:off x="1456" y="1269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0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88" name="Freeform 28"/>
            <p:cNvSpPr>
              <a:spLocks/>
            </p:cNvSpPr>
            <p:nvPr/>
          </p:nvSpPr>
          <p:spPr bwMode="auto">
            <a:xfrm>
              <a:off x="1424" y="1269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89" name="Freeform 29"/>
            <p:cNvSpPr>
              <a:spLocks/>
            </p:cNvSpPr>
            <p:nvPr/>
          </p:nvSpPr>
          <p:spPr bwMode="auto">
            <a:xfrm>
              <a:off x="1456" y="1269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0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90" name="Freeform 30"/>
            <p:cNvSpPr>
              <a:spLocks/>
            </p:cNvSpPr>
            <p:nvPr/>
          </p:nvSpPr>
          <p:spPr bwMode="auto">
            <a:xfrm>
              <a:off x="1487" y="1270"/>
              <a:ext cx="35" cy="36"/>
            </a:xfrm>
            <a:custGeom>
              <a:avLst/>
              <a:gdLst/>
              <a:ahLst/>
              <a:cxnLst>
                <a:cxn ang="0">
                  <a:pos x="32" y="34"/>
                </a:cxn>
                <a:cxn ang="0">
                  <a:pos x="34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2" y="34"/>
                </a:cxn>
              </a:cxnLst>
              <a:rect l="0" t="0" r="r" b="b"/>
              <a:pathLst>
                <a:path w="35" h="36">
                  <a:moveTo>
                    <a:pt x="32" y="34"/>
                  </a:moveTo>
                  <a:lnTo>
                    <a:pt x="34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5"/>
                  </a:lnTo>
                  <a:lnTo>
                    <a:pt x="32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91" name="Freeform 31"/>
            <p:cNvSpPr>
              <a:spLocks/>
            </p:cNvSpPr>
            <p:nvPr/>
          </p:nvSpPr>
          <p:spPr bwMode="auto">
            <a:xfrm>
              <a:off x="1518" y="1270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92" name="Freeform 32"/>
            <p:cNvSpPr>
              <a:spLocks/>
            </p:cNvSpPr>
            <p:nvPr/>
          </p:nvSpPr>
          <p:spPr bwMode="auto">
            <a:xfrm>
              <a:off x="1299" y="1267"/>
              <a:ext cx="35" cy="37"/>
            </a:xfrm>
            <a:custGeom>
              <a:avLst/>
              <a:gdLst/>
              <a:ahLst/>
              <a:cxnLst>
                <a:cxn ang="0">
                  <a:pos x="33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2" y="36"/>
                </a:cxn>
                <a:cxn ang="0">
                  <a:pos x="33" y="34"/>
                </a:cxn>
              </a:cxnLst>
              <a:rect l="0" t="0" r="r" b="b"/>
              <a:pathLst>
                <a:path w="35" h="37">
                  <a:moveTo>
                    <a:pt x="33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2" y="36"/>
                  </a:lnTo>
                  <a:lnTo>
                    <a:pt x="33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93" name="Freeform 33"/>
            <p:cNvSpPr>
              <a:spLocks/>
            </p:cNvSpPr>
            <p:nvPr/>
          </p:nvSpPr>
          <p:spPr bwMode="auto">
            <a:xfrm>
              <a:off x="1330" y="1267"/>
              <a:ext cx="35" cy="37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7">
                  <a:moveTo>
                    <a:pt x="32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94" name="Freeform 34"/>
            <p:cNvSpPr>
              <a:spLocks/>
            </p:cNvSpPr>
            <p:nvPr/>
          </p:nvSpPr>
          <p:spPr bwMode="auto">
            <a:xfrm>
              <a:off x="1299" y="1267"/>
              <a:ext cx="35" cy="37"/>
            </a:xfrm>
            <a:custGeom>
              <a:avLst/>
              <a:gdLst/>
              <a:ahLst/>
              <a:cxnLst>
                <a:cxn ang="0">
                  <a:pos x="33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2" y="36"/>
                </a:cxn>
                <a:cxn ang="0">
                  <a:pos x="33" y="34"/>
                </a:cxn>
              </a:cxnLst>
              <a:rect l="0" t="0" r="r" b="b"/>
              <a:pathLst>
                <a:path w="35" h="37">
                  <a:moveTo>
                    <a:pt x="33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2" y="36"/>
                  </a:lnTo>
                  <a:lnTo>
                    <a:pt x="33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95" name="Freeform 35"/>
            <p:cNvSpPr>
              <a:spLocks/>
            </p:cNvSpPr>
            <p:nvPr/>
          </p:nvSpPr>
          <p:spPr bwMode="auto">
            <a:xfrm>
              <a:off x="1330" y="1267"/>
              <a:ext cx="35" cy="37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7">
                  <a:moveTo>
                    <a:pt x="32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96" name="Freeform 36"/>
            <p:cNvSpPr>
              <a:spLocks/>
            </p:cNvSpPr>
            <p:nvPr/>
          </p:nvSpPr>
          <p:spPr bwMode="auto">
            <a:xfrm>
              <a:off x="1362" y="1267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97" name="Freeform 37"/>
            <p:cNvSpPr>
              <a:spLocks/>
            </p:cNvSpPr>
            <p:nvPr/>
          </p:nvSpPr>
          <p:spPr bwMode="auto">
            <a:xfrm>
              <a:off x="1393" y="1267"/>
              <a:ext cx="35" cy="37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2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3" y="1"/>
                </a:cxn>
              </a:cxnLst>
              <a:rect l="0" t="0" r="r" b="b"/>
              <a:pathLst>
                <a:path w="35" h="37">
                  <a:moveTo>
                    <a:pt x="33" y="1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4" y="2"/>
                  </a:lnTo>
                  <a:lnTo>
                    <a:pt x="33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98" name="Freeform 38"/>
            <p:cNvSpPr>
              <a:spLocks/>
            </p:cNvSpPr>
            <p:nvPr/>
          </p:nvSpPr>
          <p:spPr bwMode="auto">
            <a:xfrm>
              <a:off x="1533" y="1261"/>
              <a:ext cx="51" cy="53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42" y="7"/>
                </a:cxn>
                <a:cxn ang="0">
                  <a:pos x="45" y="10"/>
                </a:cxn>
                <a:cxn ang="0">
                  <a:pos x="47" y="15"/>
                </a:cxn>
                <a:cxn ang="0">
                  <a:pos x="49" y="20"/>
                </a:cxn>
                <a:cxn ang="0">
                  <a:pos x="50" y="25"/>
                </a:cxn>
                <a:cxn ang="0">
                  <a:pos x="49" y="30"/>
                </a:cxn>
                <a:cxn ang="0">
                  <a:pos x="48" y="35"/>
                </a:cxn>
                <a:cxn ang="0">
                  <a:pos x="46" y="39"/>
                </a:cxn>
                <a:cxn ang="0">
                  <a:pos x="43" y="43"/>
                </a:cxn>
                <a:cxn ang="0">
                  <a:pos x="39" y="47"/>
                </a:cxn>
                <a:cxn ang="0">
                  <a:pos x="35" y="49"/>
                </a:cxn>
                <a:cxn ang="0">
                  <a:pos x="31" y="51"/>
                </a:cxn>
                <a:cxn ang="0">
                  <a:pos x="26" y="52"/>
                </a:cxn>
                <a:cxn ang="0">
                  <a:pos x="21" y="51"/>
                </a:cxn>
                <a:cxn ang="0">
                  <a:pos x="16" y="50"/>
                </a:cxn>
                <a:cxn ang="0">
                  <a:pos x="12" y="47"/>
                </a:cxn>
                <a:cxn ang="0">
                  <a:pos x="8" y="44"/>
                </a:cxn>
                <a:cxn ang="0">
                  <a:pos x="4" y="41"/>
                </a:cxn>
                <a:cxn ang="0">
                  <a:pos x="2" y="36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21"/>
                </a:cxn>
                <a:cxn ang="0">
                  <a:pos x="1" y="17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10" y="4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</a:cxnLst>
              <a:rect l="0" t="0" r="r" b="b"/>
              <a:pathLst>
                <a:path w="51" h="53">
                  <a:moveTo>
                    <a:pt x="35" y="2"/>
                  </a:moveTo>
                  <a:lnTo>
                    <a:pt x="38" y="4"/>
                  </a:lnTo>
                  <a:lnTo>
                    <a:pt x="40" y="5"/>
                  </a:lnTo>
                  <a:lnTo>
                    <a:pt x="42" y="7"/>
                  </a:lnTo>
                  <a:lnTo>
                    <a:pt x="43" y="9"/>
                  </a:lnTo>
                  <a:lnTo>
                    <a:pt x="45" y="10"/>
                  </a:lnTo>
                  <a:lnTo>
                    <a:pt x="46" y="13"/>
                  </a:lnTo>
                  <a:lnTo>
                    <a:pt x="47" y="15"/>
                  </a:lnTo>
                  <a:lnTo>
                    <a:pt x="48" y="17"/>
                  </a:lnTo>
                  <a:lnTo>
                    <a:pt x="49" y="20"/>
                  </a:lnTo>
                  <a:lnTo>
                    <a:pt x="49" y="22"/>
                  </a:lnTo>
                  <a:lnTo>
                    <a:pt x="50" y="25"/>
                  </a:lnTo>
                  <a:lnTo>
                    <a:pt x="50" y="27"/>
                  </a:lnTo>
                  <a:lnTo>
                    <a:pt x="49" y="30"/>
                  </a:lnTo>
                  <a:lnTo>
                    <a:pt x="49" y="32"/>
                  </a:lnTo>
                  <a:lnTo>
                    <a:pt x="48" y="35"/>
                  </a:lnTo>
                  <a:lnTo>
                    <a:pt x="47" y="37"/>
                  </a:lnTo>
                  <a:lnTo>
                    <a:pt x="46" y="39"/>
                  </a:lnTo>
                  <a:lnTo>
                    <a:pt x="45" y="42"/>
                  </a:lnTo>
                  <a:lnTo>
                    <a:pt x="43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49"/>
                  </a:lnTo>
                  <a:lnTo>
                    <a:pt x="33" y="50"/>
                  </a:lnTo>
                  <a:lnTo>
                    <a:pt x="31" y="51"/>
                  </a:lnTo>
                  <a:lnTo>
                    <a:pt x="28" y="51"/>
                  </a:lnTo>
                  <a:lnTo>
                    <a:pt x="26" y="52"/>
                  </a:lnTo>
                  <a:lnTo>
                    <a:pt x="23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7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4" y="41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4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5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1"/>
                  </a:lnTo>
                  <a:lnTo>
                    <a:pt x="35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199" name="Freeform 39"/>
            <p:cNvSpPr>
              <a:spLocks/>
            </p:cNvSpPr>
            <p:nvPr/>
          </p:nvSpPr>
          <p:spPr bwMode="auto">
            <a:xfrm>
              <a:off x="1568" y="1262"/>
              <a:ext cx="17" cy="37"/>
            </a:xfrm>
            <a:custGeom>
              <a:avLst/>
              <a:gdLst/>
              <a:ahLst/>
              <a:cxnLst>
                <a:cxn ang="0">
                  <a:pos x="13" y="36"/>
                </a:cxn>
                <a:cxn ang="0">
                  <a:pos x="13" y="36"/>
                </a:cxn>
                <a:cxn ang="0">
                  <a:pos x="14" y="33"/>
                </a:cxn>
                <a:cxn ang="0">
                  <a:pos x="15" y="30"/>
                </a:cxn>
                <a:cxn ang="0">
                  <a:pos x="15" y="28"/>
                </a:cxn>
                <a:cxn ang="0">
                  <a:pos x="16" y="25"/>
                </a:cxn>
                <a:cxn ang="0">
                  <a:pos x="16" y="23"/>
                </a:cxn>
                <a:cxn ang="0">
                  <a:pos x="15" y="20"/>
                </a:cxn>
                <a:cxn ang="0">
                  <a:pos x="15" y="18"/>
                </a:cxn>
                <a:cxn ang="0">
                  <a:pos x="14" y="15"/>
                </a:cxn>
                <a:cxn ang="0">
                  <a:pos x="13" y="13"/>
                </a:cxn>
                <a:cxn ang="0">
                  <a:pos x="12" y="10"/>
                </a:cxn>
                <a:cxn ang="0">
                  <a:pos x="10" y="8"/>
                </a:cxn>
                <a:cxn ang="0">
                  <a:pos x="9" y="6"/>
                </a:cxn>
                <a:cxn ang="0">
                  <a:pos x="7" y="4"/>
                </a:cxn>
                <a:cxn ang="0">
                  <a:pos x="5" y="2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0" y="11"/>
                </a:cxn>
                <a:cxn ang="0">
                  <a:pos x="11" y="14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13" y="21"/>
                </a:cxn>
                <a:cxn ang="0">
                  <a:pos x="13" y="23"/>
                </a:cxn>
                <a:cxn ang="0">
                  <a:pos x="13" y="25"/>
                </a:cxn>
                <a:cxn ang="0">
                  <a:pos x="13" y="28"/>
                </a:cxn>
                <a:cxn ang="0">
                  <a:pos x="12" y="30"/>
                </a:cxn>
                <a:cxn ang="0">
                  <a:pos x="12" y="32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3" y="36"/>
                </a:cxn>
              </a:cxnLst>
              <a:rect l="0" t="0" r="r" b="b"/>
              <a:pathLst>
                <a:path w="17" h="37">
                  <a:moveTo>
                    <a:pt x="13" y="36"/>
                  </a:moveTo>
                  <a:lnTo>
                    <a:pt x="13" y="36"/>
                  </a:lnTo>
                  <a:lnTo>
                    <a:pt x="14" y="33"/>
                  </a:lnTo>
                  <a:lnTo>
                    <a:pt x="15" y="30"/>
                  </a:lnTo>
                  <a:lnTo>
                    <a:pt x="15" y="28"/>
                  </a:lnTo>
                  <a:lnTo>
                    <a:pt x="16" y="25"/>
                  </a:lnTo>
                  <a:lnTo>
                    <a:pt x="16" y="23"/>
                  </a:lnTo>
                  <a:lnTo>
                    <a:pt x="15" y="20"/>
                  </a:lnTo>
                  <a:lnTo>
                    <a:pt x="15" y="18"/>
                  </a:lnTo>
                  <a:lnTo>
                    <a:pt x="14" y="15"/>
                  </a:lnTo>
                  <a:lnTo>
                    <a:pt x="13" y="13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0" y="11"/>
                  </a:lnTo>
                  <a:lnTo>
                    <a:pt x="11" y="14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8"/>
                  </a:lnTo>
                  <a:lnTo>
                    <a:pt x="12" y="30"/>
                  </a:lnTo>
                  <a:lnTo>
                    <a:pt x="12" y="32"/>
                  </a:lnTo>
                  <a:lnTo>
                    <a:pt x="11" y="35"/>
                  </a:lnTo>
                  <a:lnTo>
                    <a:pt x="13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00" name="Freeform 40"/>
            <p:cNvSpPr>
              <a:spLocks/>
            </p:cNvSpPr>
            <p:nvPr/>
          </p:nvSpPr>
          <p:spPr bwMode="auto">
            <a:xfrm>
              <a:off x="1547" y="1298"/>
              <a:ext cx="36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2" y="14"/>
                </a:cxn>
                <a:cxn ang="0">
                  <a:pos x="5" y="15"/>
                </a:cxn>
                <a:cxn ang="0">
                  <a:pos x="7" y="15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5" y="15"/>
                </a:cxn>
                <a:cxn ang="0">
                  <a:pos x="17" y="15"/>
                </a:cxn>
                <a:cxn ang="0">
                  <a:pos x="20" y="14"/>
                </a:cxn>
                <a:cxn ang="0">
                  <a:pos x="22" y="13"/>
                </a:cxn>
                <a:cxn ang="0">
                  <a:pos x="24" y="12"/>
                </a:cxn>
                <a:cxn ang="0">
                  <a:pos x="26" y="11"/>
                </a:cxn>
                <a:cxn ang="0">
                  <a:pos x="28" y="9"/>
                </a:cxn>
                <a:cxn ang="0">
                  <a:pos x="30" y="7"/>
                </a:cxn>
                <a:cxn ang="0">
                  <a:pos x="32" y="5"/>
                </a:cxn>
                <a:cxn ang="0">
                  <a:pos x="33" y="3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1" y="2"/>
                </a:cxn>
                <a:cxn ang="0">
                  <a:pos x="30" y="4"/>
                </a:cxn>
                <a:cxn ang="0">
                  <a:pos x="28" y="5"/>
                </a:cxn>
                <a:cxn ang="0">
                  <a:pos x="27" y="7"/>
                </a:cxn>
                <a:cxn ang="0">
                  <a:pos x="25" y="9"/>
                </a:cxn>
                <a:cxn ang="0">
                  <a:pos x="23" y="10"/>
                </a:cxn>
                <a:cxn ang="0">
                  <a:pos x="21" y="11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5" y="13"/>
                </a:cxn>
                <a:cxn ang="0">
                  <a:pos x="12" y="13"/>
                </a:cxn>
                <a:cxn ang="0">
                  <a:pos x="10" y="13"/>
                </a:cxn>
                <a:cxn ang="0">
                  <a:pos x="8" y="13"/>
                </a:cxn>
                <a:cxn ang="0">
                  <a:pos x="5" y="12"/>
                </a:cxn>
                <a:cxn ang="0">
                  <a:pos x="3" y="12"/>
                </a:cxn>
                <a:cxn ang="0">
                  <a:pos x="1" y="11"/>
                </a:cxn>
                <a:cxn ang="0">
                  <a:pos x="1" y="11"/>
                </a:cxn>
                <a:cxn ang="0">
                  <a:pos x="0" y="13"/>
                </a:cxn>
              </a:cxnLst>
              <a:rect l="0" t="0" r="r" b="b"/>
              <a:pathLst>
                <a:path w="36" h="17">
                  <a:moveTo>
                    <a:pt x="0" y="13"/>
                  </a:moveTo>
                  <a:lnTo>
                    <a:pt x="0" y="13"/>
                  </a:lnTo>
                  <a:lnTo>
                    <a:pt x="2" y="14"/>
                  </a:lnTo>
                  <a:lnTo>
                    <a:pt x="5" y="15"/>
                  </a:lnTo>
                  <a:lnTo>
                    <a:pt x="7" y="15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20" y="14"/>
                  </a:lnTo>
                  <a:lnTo>
                    <a:pt x="22" y="13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8" y="9"/>
                  </a:lnTo>
                  <a:lnTo>
                    <a:pt x="30" y="7"/>
                  </a:lnTo>
                  <a:lnTo>
                    <a:pt x="32" y="5"/>
                  </a:lnTo>
                  <a:lnTo>
                    <a:pt x="33" y="3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2"/>
                  </a:lnTo>
                  <a:lnTo>
                    <a:pt x="30" y="4"/>
                  </a:lnTo>
                  <a:lnTo>
                    <a:pt x="28" y="5"/>
                  </a:lnTo>
                  <a:lnTo>
                    <a:pt x="27" y="7"/>
                  </a:lnTo>
                  <a:lnTo>
                    <a:pt x="25" y="9"/>
                  </a:lnTo>
                  <a:lnTo>
                    <a:pt x="23" y="10"/>
                  </a:lnTo>
                  <a:lnTo>
                    <a:pt x="21" y="11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5" y="13"/>
                  </a:lnTo>
                  <a:lnTo>
                    <a:pt x="12" y="13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1" y="11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01" name="Freeform 41"/>
            <p:cNvSpPr>
              <a:spLocks/>
            </p:cNvSpPr>
            <p:nvPr/>
          </p:nvSpPr>
          <p:spPr bwMode="auto">
            <a:xfrm>
              <a:off x="1532" y="1275"/>
              <a:ext cx="17" cy="3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1" y="20"/>
                </a:cxn>
                <a:cxn ang="0">
                  <a:pos x="2" y="22"/>
                </a:cxn>
                <a:cxn ang="0">
                  <a:pos x="3" y="24"/>
                </a:cxn>
                <a:cxn ang="0">
                  <a:pos x="5" y="26"/>
                </a:cxn>
                <a:cxn ang="0">
                  <a:pos x="6" y="28"/>
                </a:cxn>
                <a:cxn ang="0">
                  <a:pos x="8" y="30"/>
                </a:cxn>
                <a:cxn ang="0">
                  <a:pos x="10" y="32"/>
                </a:cxn>
                <a:cxn ang="0">
                  <a:pos x="12" y="33"/>
                </a:cxn>
                <a:cxn ang="0">
                  <a:pos x="14" y="35"/>
                </a:cxn>
                <a:cxn ang="0">
                  <a:pos x="16" y="32"/>
                </a:cxn>
                <a:cxn ang="0">
                  <a:pos x="13" y="31"/>
                </a:cxn>
                <a:cxn ang="0">
                  <a:pos x="11" y="30"/>
                </a:cxn>
                <a:cxn ang="0">
                  <a:pos x="10" y="28"/>
                </a:cxn>
                <a:cxn ang="0">
                  <a:pos x="8" y="27"/>
                </a:cxn>
                <a:cxn ang="0">
                  <a:pos x="7" y="25"/>
                </a:cxn>
                <a:cxn ang="0">
                  <a:pos x="5" y="23"/>
                </a:cxn>
                <a:cxn ang="0">
                  <a:pos x="4" y="21"/>
                </a:cxn>
                <a:cxn ang="0">
                  <a:pos x="3" y="19"/>
                </a:cxn>
                <a:cxn ang="0">
                  <a:pos x="3" y="16"/>
                </a:cxn>
                <a:cxn ang="0">
                  <a:pos x="2" y="14"/>
                </a:cxn>
                <a:cxn ang="0">
                  <a:pos x="2" y="12"/>
                </a:cxn>
                <a:cxn ang="0">
                  <a:pos x="2" y="10"/>
                </a:cxn>
                <a:cxn ang="0">
                  <a:pos x="2" y="7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2" y="0"/>
                </a:cxn>
              </a:cxnLst>
              <a:rect l="0" t="0" r="r" b="b"/>
              <a:pathLst>
                <a:path w="17" h="36">
                  <a:moveTo>
                    <a:pt x="2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2" y="22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3"/>
                  </a:lnTo>
                  <a:lnTo>
                    <a:pt x="14" y="35"/>
                  </a:lnTo>
                  <a:lnTo>
                    <a:pt x="16" y="32"/>
                  </a:lnTo>
                  <a:lnTo>
                    <a:pt x="13" y="31"/>
                  </a:lnTo>
                  <a:lnTo>
                    <a:pt x="11" y="30"/>
                  </a:lnTo>
                  <a:lnTo>
                    <a:pt x="10" y="28"/>
                  </a:lnTo>
                  <a:lnTo>
                    <a:pt x="8" y="27"/>
                  </a:lnTo>
                  <a:lnTo>
                    <a:pt x="7" y="25"/>
                  </a:lnTo>
                  <a:lnTo>
                    <a:pt x="5" y="23"/>
                  </a:lnTo>
                  <a:lnTo>
                    <a:pt x="4" y="21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7"/>
                  </a:lnTo>
                  <a:lnTo>
                    <a:pt x="3" y="5"/>
                  </a:lnTo>
                  <a:lnTo>
                    <a:pt x="3" y="3"/>
                  </a:lnTo>
                  <a:lnTo>
                    <a:pt x="4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02" name="Freeform 42"/>
            <p:cNvSpPr>
              <a:spLocks/>
            </p:cNvSpPr>
            <p:nvPr/>
          </p:nvSpPr>
          <p:spPr bwMode="auto">
            <a:xfrm>
              <a:off x="1535" y="1259"/>
              <a:ext cx="35" cy="17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4" y="1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7" y="4"/>
                </a:cxn>
                <a:cxn ang="0">
                  <a:pos x="6" y="6"/>
                </a:cxn>
                <a:cxn ang="0">
                  <a:pos x="4" y="8"/>
                </a:cxn>
                <a:cxn ang="0">
                  <a:pos x="2" y="10"/>
                </a:cxn>
                <a:cxn ang="0">
                  <a:pos x="1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3" y="13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3"/>
                </a:cxn>
                <a:cxn ang="0">
                  <a:pos x="17" y="3"/>
                </a:cxn>
                <a:cxn ang="0">
                  <a:pos x="19" y="2"/>
                </a:cxn>
                <a:cxn ang="0">
                  <a:pos x="21" y="2"/>
                </a:cxn>
                <a:cxn ang="0">
                  <a:pos x="23" y="2"/>
                </a:cxn>
                <a:cxn ang="0">
                  <a:pos x="26" y="2"/>
                </a:cxn>
                <a:cxn ang="0">
                  <a:pos x="28" y="3"/>
                </a:cxn>
                <a:cxn ang="0">
                  <a:pos x="30" y="3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4" y="2"/>
                </a:cxn>
              </a:cxnLst>
              <a:rect l="0" t="0" r="r" b="b"/>
              <a:pathLst>
                <a:path w="35" h="17">
                  <a:moveTo>
                    <a:pt x="34" y="2"/>
                  </a:move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3" y="13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8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6" y="2"/>
                  </a:lnTo>
                  <a:lnTo>
                    <a:pt x="28" y="3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03" name="Freeform 43"/>
            <p:cNvSpPr>
              <a:spLocks/>
            </p:cNvSpPr>
            <p:nvPr/>
          </p:nvSpPr>
          <p:spPr bwMode="auto">
            <a:xfrm>
              <a:off x="1081" y="1418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04" name="Freeform 44"/>
            <p:cNvSpPr>
              <a:spLocks/>
            </p:cNvSpPr>
            <p:nvPr/>
          </p:nvSpPr>
          <p:spPr bwMode="auto">
            <a:xfrm>
              <a:off x="1038" y="1464"/>
              <a:ext cx="46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w="46" h="17">
                  <a:moveTo>
                    <a:pt x="0" y="7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05" name="Freeform 45"/>
            <p:cNvSpPr>
              <a:spLocks/>
            </p:cNvSpPr>
            <p:nvPr/>
          </p:nvSpPr>
          <p:spPr bwMode="auto">
            <a:xfrm>
              <a:off x="1081" y="1418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06" name="Freeform 46"/>
            <p:cNvSpPr>
              <a:spLocks/>
            </p:cNvSpPr>
            <p:nvPr/>
          </p:nvSpPr>
          <p:spPr bwMode="auto">
            <a:xfrm>
              <a:off x="1038" y="1464"/>
              <a:ext cx="46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w="46" h="17">
                  <a:moveTo>
                    <a:pt x="0" y="7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07" name="Freeform 47"/>
            <p:cNvSpPr>
              <a:spLocks/>
            </p:cNvSpPr>
            <p:nvPr/>
          </p:nvSpPr>
          <p:spPr bwMode="auto">
            <a:xfrm>
              <a:off x="1038" y="1466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08" name="Freeform 48"/>
            <p:cNvSpPr>
              <a:spLocks/>
            </p:cNvSpPr>
            <p:nvPr/>
          </p:nvSpPr>
          <p:spPr bwMode="auto">
            <a:xfrm>
              <a:off x="995" y="1512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09" name="Freeform 49"/>
            <p:cNvSpPr>
              <a:spLocks/>
            </p:cNvSpPr>
            <p:nvPr/>
          </p:nvSpPr>
          <p:spPr bwMode="auto">
            <a:xfrm>
              <a:off x="1169" y="1323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10" name="Freeform 50"/>
            <p:cNvSpPr>
              <a:spLocks/>
            </p:cNvSpPr>
            <p:nvPr/>
          </p:nvSpPr>
          <p:spPr bwMode="auto">
            <a:xfrm>
              <a:off x="1125" y="1368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11" name="Freeform 51"/>
            <p:cNvSpPr>
              <a:spLocks/>
            </p:cNvSpPr>
            <p:nvPr/>
          </p:nvSpPr>
          <p:spPr bwMode="auto">
            <a:xfrm>
              <a:off x="1169" y="1323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12" name="Freeform 52"/>
            <p:cNvSpPr>
              <a:spLocks/>
            </p:cNvSpPr>
            <p:nvPr/>
          </p:nvSpPr>
          <p:spPr bwMode="auto">
            <a:xfrm>
              <a:off x="1125" y="1368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13" name="Freeform 53"/>
            <p:cNvSpPr>
              <a:spLocks/>
            </p:cNvSpPr>
            <p:nvPr/>
          </p:nvSpPr>
          <p:spPr bwMode="auto">
            <a:xfrm>
              <a:off x="1125" y="1371"/>
              <a:ext cx="17" cy="48"/>
            </a:xfrm>
            <a:custGeom>
              <a:avLst/>
              <a:gdLst/>
              <a:ahLst/>
              <a:cxnLst>
                <a:cxn ang="0">
                  <a:pos x="7" y="47"/>
                </a:cxn>
                <a:cxn ang="0">
                  <a:pos x="15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7" y="47"/>
                </a:cxn>
              </a:cxnLst>
              <a:rect l="0" t="0" r="r" b="b"/>
              <a:pathLst>
                <a:path w="17" h="48">
                  <a:moveTo>
                    <a:pt x="7" y="47"/>
                  </a:moveTo>
                  <a:lnTo>
                    <a:pt x="15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7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14" name="Freeform 54"/>
            <p:cNvSpPr>
              <a:spLocks/>
            </p:cNvSpPr>
            <p:nvPr/>
          </p:nvSpPr>
          <p:spPr bwMode="auto">
            <a:xfrm>
              <a:off x="1081" y="1417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15" name="Freeform 55"/>
            <p:cNvSpPr>
              <a:spLocks/>
            </p:cNvSpPr>
            <p:nvPr/>
          </p:nvSpPr>
          <p:spPr bwMode="auto">
            <a:xfrm>
              <a:off x="976" y="1504"/>
              <a:ext cx="50" cy="5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9" y="47"/>
                </a:cxn>
                <a:cxn ang="0">
                  <a:pos x="13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2" y="50"/>
                </a:cxn>
                <a:cxn ang="0">
                  <a:pos x="36" y="48"/>
                </a:cxn>
                <a:cxn ang="0">
                  <a:pos x="40" y="44"/>
                </a:cxn>
                <a:cxn ang="0">
                  <a:pos x="43" y="41"/>
                </a:cxn>
                <a:cxn ang="0">
                  <a:pos x="46" y="36"/>
                </a:cxn>
                <a:cxn ang="0">
                  <a:pos x="48" y="31"/>
                </a:cxn>
                <a:cxn ang="0">
                  <a:pos x="49" y="26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7"/>
                </a:cxn>
                <a:cxn ang="0">
                  <a:pos x="5" y="10"/>
                </a:cxn>
                <a:cxn ang="0">
                  <a:pos x="2" y="15"/>
                </a:cxn>
              </a:cxnLst>
              <a:rect l="0" t="0" r="r" b="b"/>
              <a:pathLst>
                <a:path w="50" h="53">
                  <a:moveTo>
                    <a:pt x="1" y="17"/>
                  </a:moveTo>
                  <a:lnTo>
                    <a:pt x="0" y="2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3"/>
                  </a:lnTo>
                  <a:lnTo>
                    <a:pt x="7" y="45"/>
                  </a:lnTo>
                  <a:lnTo>
                    <a:pt x="9" y="47"/>
                  </a:lnTo>
                  <a:lnTo>
                    <a:pt x="11" y="48"/>
                  </a:lnTo>
                  <a:lnTo>
                    <a:pt x="13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3" y="52"/>
                  </a:lnTo>
                  <a:lnTo>
                    <a:pt x="25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2" y="50"/>
                  </a:lnTo>
                  <a:lnTo>
                    <a:pt x="34" y="49"/>
                  </a:lnTo>
                  <a:lnTo>
                    <a:pt x="36" y="48"/>
                  </a:lnTo>
                  <a:lnTo>
                    <a:pt x="38" y="46"/>
                  </a:lnTo>
                  <a:lnTo>
                    <a:pt x="40" y="44"/>
                  </a:lnTo>
                  <a:lnTo>
                    <a:pt x="42" y="43"/>
                  </a:lnTo>
                  <a:lnTo>
                    <a:pt x="43" y="41"/>
                  </a:lnTo>
                  <a:lnTo>
                    <a:pt x="45" y="38"/>
                  </a:lnTo>
                  <a:lnTo>
                    <a:pt x="46" y="36"/>
                  </a:lnTo>
                  <a:lnTo>
                    <a:pt x="47" y="34"/>
                  </a:lnTo>
                  <a:lnTo>
                    <a:pt x="48" y="31"/>
                  </a:lnTo>
                  <a:lnTo>
                    <a:pt x="48" y="28"/>
                  </a:lnTo>
                  <a:lnTo>
                    <a:pt x="49" y="26"/>
                  </a:lnTo>
                  <a:lnTo>
                    <a:pt x="49" y="23"/>
                  </a:lnTo>
                  <a:lnTo>
                    <a:pt x="48" y="21"/>
                  </a:lnTo>
                  <a:lnTo>
                    <a:pt x="48" y="18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4" y="10"/>
                  </a:lnTo>
                  <a:lnTo>
                    <a:pt x="42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16" name="Freeform 56"/>
            <p:cNvSpPr>
              <a:spLocks/>
            </p:cNvSpPr>
            <p:nvPr/>
          </p:nvSpPr>
          <p:spPr bwMode="auto">
            <a:xfrm>
              <a:off x="975" y="1521"/>
              <a:ext cx="18" cy="36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16" y="35"/>
                </a:cxn>
                <a:cxn ang="0">
                  <a:pos x="14" y="34"/>
                </a:cxn>
                <a:cxn ang="0">
                  <a:pos x="11" y="32"/>
                </a:cxn>
                <a:cxn ang="0">
                  <a:pos x="9" y="31"/>
                </a:cxn>
                <a:cxn ang="0">
                  <a:pos x="7" y="29"/>
                </a:cxn>
                <a:cxn ang="0">
                  <a:pos x="6" y="27"/>
                </a:cxn>
                <a:cxn ang="0">
                  <a:pos x="4" y="25"/>
                </a:cxn>
                <a:cxn ang="0">
                  <a:pos x="3" y="23"/>
                </a:cxn>
                <a:cxn ang="0">
                  <a:pos x="2" y="21"/>
                </a:cxn>
                <a:cxn ang="0">
                  <a:pos x="1" y="18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8"/>
                </a:cxn>
                <a:cxn ang="0">
                  <a:pos x="2" y="10"/>
                </a:cxn>
                <a:cxn ang="0">
                  <a:pos x="2" y="13"/>
                </a:cxn>
                <a:cxn ang="0">
                  <a:pos x="2" y="15"/>
                </a:cxn>
                <a:cxn ang="0">
                  <a:pos x="3" y="17"/>
                </a:cxn>
                <a:cxn ang="0">
                  <a:pos x="4" y="20"/>
                </a:cxn>
                <a:cxn ang="0">
                  <a:pos x="5" y="22"/>
                </a:cxn>
                <a:cxn ang="0">
                  <a:pos x="6" y="24"/>
                </a:cxn>
                <a:cxn ang="0">
                  <a:pos x="7" y="26"/>
                </a:cxn>
                <a:cxn ang="0">
                  <a:pos x="9" y="27"/>
                </a:cxn>
                <a:cxn ang="0">
                  <a:pos x="11" y="29"/>
                </a:cxn>
                <a:cxn ang="0">
                  <a:pos x="13" y="30"/>
                </a:cxn>
                <a:cxn ang="0">
                  <a:pos x="14" y="31"/>
                </a:cxn>
                <a:cxn ang="0">
                  <a:pos x="17" y="32"/>
                </a:cxn>
                <a:cxn ang="0">
                  <a:pos x="17" y="32"/>
                </a:cxn>
                <a:cxn ang="0">
                  <a:pos x="16" y="35"/>
                </a:cxn>
              </a:cxnLst>
              <a:rect l="0" t="0" r="r" b="b"/>
              <a:pathLst>
                <a:path w="18" h="36">
                  <a:moveTo>
                    <a:pt x="16" y="35"/>
                  </a:moveTo>
                  <a:lnTo>
                    <a:pt x="16" y="35"/>
                  </a:lnTo>
                  <a:lnTo>
                    <a:pt x="14" y="34"/>
                  </a:lnTo>
                  <a:lnTo>
                    <a:pt x="11" y="32"/>
                  </a:lnTo>
                  <a:lnTo>
                    <a:pt x="9" y="31"/>
                  </a:lnTo>
                  <a:lnTo>
                    <a:pt x="7" y="29"/>
                  </a:lnTo>
                  <a:lnTo>
                    <a:pt x="6" y="27"/>
                  </a:lnTo>
                  <a:lnTo>
                    <a:pt x="4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3" y="17"/>
                  </a:lnTo>
                  <a:lnTo>
                    <a:pt x="4" y="20"/>
                  </a:lnTo>
                  <a:lnTo>
                    <a:pt x="5" y="22"/>
                  </a:lnTo>
                  <a:lnTo>
                    <a:pt x="6" y="24"/>
                  </a:lnTo>
                  <a:lnTo>
                    <a:pt x="7" y="26"/>
                  </a:lnTo>
                  <a:lnTo>
                    <a:pt x="9" y="27"/>
                  </a:lnTo>
                  <a:lnTo>
                    <a:pt x="11" y="29"/>
                  </a:lnTo>
                  <a:lnTo>
                    <a:pt x="13" y="30"/>
                  </a:lnTo>
                  <a:lnTo>
                    <a:pt x="14" y="31"/>
                  </a:lnTo>
                  <a:lnTo>
                    <a:pt x="17" y="32"/>
                  </a:lnTo>
                  <a:lnTo>
                    <a:pt x="16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17" name="Freeform 57"/>
            <p:cNvSpPr>
              <a:spLocks/>
            </p:cNvSpPr>
            <p:nvPr/>
          </p:nvSpPr>
          <p:spPr bwMode="auto">
            <a:xfrm>
              <a:off x="991" y="1537"/>
              <a:ext cx="34" cy="21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3" y="0"/>
                </a:cxn>
                <a:cxn ang="0">
                  <a:pos x="31" y="3"/>
                </a:cxn>
                <a:cxn ang="0">
                  <a:pos x="30" y="6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5" y="12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9" y="17"/>
                </a:cxn>
                <a:cxn ang="0">
                  <a:pos x="17" y="18"/>
                </a:cxn>
                <a:cxn ang="0">
                  <a:pos x="14" y="19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5" y="20"/>
                </a:cxn>
                <a:cxn ang="0">
                  <a:pos x="2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7" y="17"/>
                </a:cxn>
                <a:cxn ang="0">
                  <a:pos x="9" y="17"/>
                </a:cxn>
                <a:cxn ang="0">
                  <a:pos x="12" y="17"/>
                </a:cxn>
                <a:cxn ang="0">
                  <a:pos x="14" y="16"/>
                </a:cxn>
                <a:cxn ang="0">
                  <a:pos x="16" y="15"/>
                </a:cxn>
                <a:cxn ang="0">
                  <a:pos x="18" y="14"/>
                </a:cxn>
                <a:cxn ang="0">
                  <a:pos x="20" y="13"/>
                </a:cxn>
                <a:cxn ang="0">
                  <a:pos x="22" y="12"/>
                </a:cxn>
                <a:cxn ang="0">
                  <a:pos x="24" y="10"/>
                </a:cxn>
                <a:cxn ang="0">
                  <a:pos x="25" y="8"/>
                </a:cxn>
                <a:cxn ang="0">
                  <a:pos x="27" y="6"/>
                </a:cxn>
                <a:cxn ang="0">
                  <a:pos x="28" y="4"/>
                </a:cxn>
                <a:cxn ang="0">
                  <a:pos x="29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3" y="0"/>
                </a:cxn>
              </a:cxnLst>
              <a:rect l="0" t="0" r="r" b="b"/>
              <a:pathLst>
                <a:path w="34" h="21">
                  <a:moveTo>
                    <a:pt x="33" y="0"/>
                  </a:moveTo>
                  <a:lnTo>
                    <a:pt x="33" y="0"/>
                  </a:lnTo>
                  <a:lnTo>
                    <a:pt x="31" y="3"/>
                  </a:lnTo>
                  <a:lnTo>
                    <a:pt x="30" y="6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5" y="12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9" y="17"/>
                  </a:lnTo>
                  <a:lnTo>
                    <a:pt x="17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4" y="16"/>
                  </a:lnTo>
                  <a:lnTo>
                    <a:pt x="16" y="15"/>
                  </a:lnTo>
                  <a:lnTo>
                    <a:pt x="18" y="14"/>
                  </a:lnTo>
                  <a:lnTo>
                    <a:pt x="20" y="13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5" y="8"/>
                  </a:lnTo>
                  <a:lnTo>
                    <a:pt x="27" y="6"/>
                  </a:lnTo>
                  <a:lnTo>
                    <a:pt x="28" y="4"/>
                  </a:lnTo>
                  <a:lnTo>
                    <a:pt x="29" y="2"/>
                  </a:lnTo>
                  <a:lnTo>
                    <a:pt x="30" y="0"/>
                  </a:lnTo>
                  <a:lnTo>
                    <a:pt x="3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18" name="Freeform 58"/>
            <p:cNvSpPr>
              <a:spLocks/>
            </p:cNvSpPr>
            <p:nvPr/>
          </p:nvSpPr>
          <p:spPr bwMode="auto">
            <a:xfrm>
              <a:off x="1008" y="1504"/>
              <a:ext cx="19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1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9" y="5"/>
                </a:cxn>
                <a:cxn ang="0">
                  <a:pos x="11" y="7"/>
                </a:cxn>
                <a:cxn ang="0">
                  <a:pos x="13" y="9"/>
                </a:cxn>
                <a:cxn ang="0">
                  <a:pos x="14" y="11"/>
                </a:cxn>
                <a:cxn ang="0">
                  <a:pos x="15" y="13"/>
                </a:cxn>
                <a:cxn ang="0">
                  <a:pos x="16" y="16"/>
                </a:cxn>
                <a:cxn ang="0">
                  <a:pos x="17" y="18"/>
                </a:cxn>
                <a:cxn ang="0">
                  <a:pos x="17" y="21"/>
                </a:cxn>
                <a:cxn ang="0">
                  <a:pos x="18" y="24"/>
                </a:cxn>
                <a:cxn ang="0">
                  <a:pos x="18" y="26"/>
                </a:cxn>
                <a:cxn ang="0">
                  <a:pos x="17" y="29"/>
                </a:cxn>
                <a:cxn ang="0">
                  <a:pos x="17" y="32"/>
                </a:cxn>
                <a:cxn ang="0">
                  <a:pos x="16" y="35"/>
                </a:cxn>
                <a:cxn ang="0">
                  <a:pos x="14" y="34"/>
                </a:cxn>
                <a:cxn ang="0">
                  <a:pos x="14" y="31"/>
                </a:cxn>
                <a:cxn ang="0">
                  <a:pos x="15" y="29"/>
                </a:cxn>
                <a:cxn ang="0">
                  <a:pos x="15" y="26"/>
                </a:cxn>
                <a:cxn ang="0">
                  <a:pos x="15" y="24"/>
                </a:cxn>
                <a:cxn ang="0">
                  <a:pos x="15" y="21"/>
                </a:cxn>
                <a:cxn ang="0">
                  <a:pos x="14" y="19"/>
                </a:cxn>
                <a:cxn ang="0">
                  <a:pos x="14" y="17"/>
                </a:cxn>
                <a:cxn ang="0">
                  <a:pos x="13" y="14"/>
                </a:cxn>
                <a:cxn ang="0">
                  <a:pos x="12" y="12"/>
                </a:cxn>
                <a:cxn ang="0">
                  <a:pos x="11" y="10"/>
                </a:cxn>
                <a:cxn ang="0">
                  <a:pos x="9" y="8"/>
                </a:cxn>
                <a:cxn ang="0">
                  <a:pos x="7" y="7"/>
                </a:cxn>
                <a:cxn ang="0">
                  <a:pos x="6" y="5"/>
                </a:cxn>
                <a:cxn ang="0">
                  <a:pos x="4" y="4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19" h="36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5" y="2"/>
                  </a:lnTo>
                  <a:lnTo>
                    <a:pt x="7" y="3"/>
                  </a:lnTo>
                  <a:lnTo>
                    <a:pt x="9" y="5"/>
                  </a:lnTo>
                  <a:lnTo>
                    <a:pt x="11" y="7"/>
                  </a:lnTo>
                  <a:lnTo>
                    <a:pt x="13" y="9"/>
                  </a:lnTo>
                  <a:lnTo>
                    <a:pt x="14" y="11"/>
                  </a:lnTo>
                  <a:lnTo>
                    <a:pt x="15" y="13"/>
                  </a:lnTo>
                  <a:lnTo>
                    <a:pt x="16" y="16"/>
                  </a:lnTo>
                  <a:lnTo>
                    <a:pt x="17" y="18"/>
                  </a:lnTo>
                  <a:lnTo>
                    <a:pt x="17" y="21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7" y="29"/>
                  </a:lnTo>
                  <a:lnTo>
                    <a:pt x="17" y="32"/>
                  </a:lnTo>
                  <a:lnTo>
                    <a:pt x="16" y="35"/>
                  </a:lnTo>
                  <a:lnTo>
                    <a:pt x="14" y="34"/>
                  </a:lnTo>
                  <a:lnTo>
                    <a:pt x="14" y="31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4" y="19"/>
                  </a:lnTo>
                  <a:lnTo>
                    <a:pt x="14" y="17"/>
                  </a:lnTo>
                  <a:lnTo>
                    <a:pt x="13" y="14"/>
                  </a:lnTo>
                  <a:lnTo>
                    <a:pt x="12" y="12"/>
                  </a:lnTo>
                  <a:lnTo>
                    <a:pt x="11" y="10"/>
                  </a:lnTo>
                  <a:lnTo>
                    <a:pt x="9" y="8"/>
                  </a:lnTo>
                  <a:lnTo>
                    <a:pt x="7" y="7"/>
                  </a:lnTo>
                  <a:lnTo>
                    <a:pt x="6" y="5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19" name="Freeform 59"/>
            <p:cNvSpPr>
              <a:spLocks/>
            </p:cNvSpPr>
            <p:nvPr/>
          </p:nvSpPr>
          <p:spPr bwMode="auto">
            <a:xfrm>
              <a:off x="977" y="1503"/>
              <a:ext cx="33" cy="2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10" y="4"/>
                </a:cxn>
                <a:cxn ang="0">
                  <a:pos x="13" y="2"/>
                </a:cxn>
                <a:cxn ang="0">
                  <a:pos x="15" y="1"/>
                </a:cxn>
                <a:cxn ang="0">
                  <a:pos x="17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4" y="0"/>
                </a:cxn>
                <a:cxn ang="0">
                  <a:pos x="27" y="0"/>
                </a:cxn>
                <a:cxn ang="0">
                  <a:pos x="29" y="0"/>
                </a:cxn>
                <a:cxn ang="0">
                  <a:pos x="32" y="1"/>
                </a:cxn>
                <a:cxn ang="0">
                  <a:pos x="31" y="3"/>
                </a:cxn>
                <a:cxn ang="0">
                  <a:pos x="29" y="2"/>
                </a:cxn>
                <a:cxn ang="0">
                  <a:pos x="26" y="2"/>
                </a:cxn>
                <a:cxn ang="0">
                  <a:pos x="24" y="2"/>
                </a:cxn>
                <a:cxn ang="0">
                  <a:pos x="22" y="2"/>
                </a:cxn>
                <a:cxn ang="0">
                  <a:pos x="20" y="2"/>
                </a:cxn>
                <a:cxn ang="0">
                  <a:pos x="18" y="3"/>
                </a:cxn>
                <a:cxn ang="0">
                  <a:pos x="16" y="4"/>
                </a:cxn>
                <a:cxn ang="0">
                  <a:pos x="14" y="4"/>
                </a:cxn>
                <a:cxn ang="0">
                  <a:pos x="12" y="6"/>
                </a:cxn>
                <a:cxn ang="0">
                  <a:pos x="10" y="7"/>
                </a:cxn>
                <a:cxn ang="0">
                  <a:pos x="8" y="8"/>
                </a:cxn>
                <a:cxn ang="0">
                  <a:pos x="6" y="10"/>
                </a:cxn>
                <a:cxn ang="0">
                  <a:pos x="5" y="12"/>
                </a:cxn>
                <a:cxn ang="0">
                  <a:pos x="4" y="14"/>
                </a:cxn>
                <a:cxn ang="0">
                  <a:pos x="2" y="16"/>
                </a:cxn>
                <a:cxn ang="0">
                  <a:pos x="2" y="19"/>
                </a:cxn>
                <a:cxn ang="0">
                  <a:pos x="2" y="19"/>
                </a:cxn>
                <a:cxn ang="0">
                  <a:pos x="0" y="18"/>
                </a:cxn>
              </a:cxnLst>
              <a:rect l="0" t="0" r="r" b="b"/>
              <a:pathLst>
                <a:path w="33" h="20">
                  <a:moveTo>
                    <a:pt x="0" y="18"/>
                  </a:move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6" y="7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2" y="1"/>
                  </a:lnTo>
                  <a:lnTo>
                    <a:pt x="31" y="3"/>
                  </a:lnTo>
                  <a:lnTo>
                    <a:pt x="29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3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2" y="6"/>
                  </a:lnTo>
                  <a:lnTo>
                    <a:pt x="10" y="7"/>
                  </a:lnTo>
                  <a:lnTo>
                    <a:pt x="8" y="8"/>
                  </a:lnTo>
                  <a:lnTo>
                    <a:pt x="6" y="10"/>
                  </a:lnTo>
                  <a:lnTo>
                    <a:pt x="5" y="12"/>
                  </a:lnTo>
                  <a:lnTo>
                    <a:pt x="4" y="14"/>
                  </a:lnTo>
                  <a:lnTo>
                    <a:pt x="2" y="16"/>
                  </a:lnTo>
                  <a:lnTo>
                    <a:pt x="2" y="19"/>
                  </a:lnTo>
                  <a:lnTo>
                    <a:pt x="0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20" name="Freeform 60"/>
            <p:cNvSpPr>
              <a:spLocks/>
            </p:cNvSpPr>
            <p:nvPr/>
          </p:nvSpPr>
          <p:spPr bwMode="auto">
            <a:xfrm>
              <a:off x="1066" y="1099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21" name="Freeform 61"/>
            <p:cNvSpPr>
              <a:spLocks/>
            </p:cNvSpPr>
            <p:nvPr/>
          </p:nvSpPr>
          <p:spPr bwMode="auto">
            <a:xfrm>
              <a:off x="1023" y="1099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22" name="Freeform 62"/>
            <p:cNvSpPr>
              <a:spLocks/>
            </p:cNvSpPr>
            <p:nvPr/>
          </p:nvSpPr>
          <p:spPr bwMode="auto">
            <a:xfrm>
              <a:off x="1066" y="1099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23" name="Freeform 63"/>
            <p:cNvSpPr>
              <a:spLocks/>
            </p:cNvSpPr>
            <p:nvPr/>
          </p:nvSpPr>
          <p:spPr bwMode="auto">
            <a:xfrm>
              <a:off x="1023" y="1099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24" name="Freeform 64"/>
            <p:cNvSpPr>
              <a:spLocks/>
            </p:cNvSpPr>
            <p:nvPr/>
          </p:nvSpPr>
          <p:spPr bwMode="auto">
            <a:xfrm>
              <a:off x="1023" y="1051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25" name="Freeform 65"/>
            <p:cNvSpPr>
              <a:spLocks/>
            </p:cNvSpPr>
            <p:nvPr/>
          </p:nvSpPr>
          <p:spPr bwMode="auto">
            <a:xfrm>
              <a:off x="980" y="1050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26" name="Freeform 66"/>
            <p:cNvSpPr>
              <a:spLocks/>
            </p:cNvSpPr>
            <p:nvPr/>
          </p:nvSpPr>
          <p:spPr bwMode="auto">
            <a:xfrm>
              <a:off x="1153" y="1196"/>
              <a:ext cx="17" cy="4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7" y="0"/>
                </a:cxn>
              </a:cxnLst>
              <a:rect l="0" t="0" r="r" b="b"/>
              <a:pathLst>
                <a:path w="17" h="48">
                  <a:moveTo>
                    <a:pt x="7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27" name="Freeform 67"/>
            <p:cNvSpPr>
              <a:spLocks/>
            </p:cNvSpPr>
            <p:nvPr/>
          </p:nvSpPr>
          <p:spPr bwMode="auto">
            <a:xfrm>
              <a:off x="1110" y="1194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28" name="Freeform 68"/>
            <p:cNvSpPr>
              <a:spLocks/>
            </p:cNvSpPr>
            <p:nvPr/>
          </p:nvSpPr>
          <p:spPr bwMode="auto">
            <a:xfrm>
              <a:off x="1153" y="1196"/>
              <a:ext cx="17" cy="4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7" y="0"/>
                </a:cxn>
              </a:cxnLst>
              <a:rect l="0" t="0" r="r" b="b"/>
              <a:pathLst>
                <a:path w="17" h="48">
                  <a:moveTo>
                    <a:pt x="7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29" name="Freeform 69"/>
            <p:cNvSpPr>
              <a:spLocks/>
            </p:cNvSpPr>
            <p:nvPr/>
          </p:nvSpPr>
          <p:spPr bwMode="auto">
            <a:xfrm>
              <a:off x="1110" y="1194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30" name="Freeform 70"/>
            <p:cNvSpPr>
              <a:spLocks/>
            </p:cNvSpPr>
            <p:nvPr/>
          </p:nvSpPr>
          <p:spPr bwMode="auto">
            <a:xfrm>
              <a:off x="1109" y="1147"/>
              <a:ext cx="17" cy="4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5" y="0"/>
                </a:cxn>
                <a:cxn ang="0">
                  <a:pos x="7" y="0"/>
                </a:cxn>
              </a:cxnLst>
              <a:rect l="0" t="0" r="r" b="b"/>
              <a:pathLst>
                <a:path w="17" h="49">
                  <a:moveTo>
                    <a:pt x="7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5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31" name="Freeform 71"/>
            <p:cNvSpPr>
              <a:spLocks/>
            </p:cNvSpPr>
            <p:nvPr/>
          </p:nvSpPr>
          <p:spPr bwMode="auto">
            <a:xfrm>
              <a:off x="1066" y="1145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32" name="Freeform 72"/>
            <p:cNvSpPr>
              <a:spLocks/>
            </p:cNvSpPr>
            <p:nvPr/>
          </p:nvSpPr>
          <p:spPr bwMode="auto">
            <a:xfrm>
              <a:off x="960" y="1010"/>
              <a:ext cx="50" cy="52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1" y="16"/>
                </a:cxn>
                <a:cxn ang="0">
                  <a:pos x="3" y="11"/>
                </a:cxn>
                <a:cxn ang="0">
                  <a:pos x="6" y="7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6"/>
                </a:cxn>
                <a:cxn ang="0">
                  <a:pos x="43" y="10"/>
                </a:cxn>
                <a:cxn ang="0">
                  <a:pos x="46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4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6"/>
                </a:cxn>
                <a:cxn ang="0">
                  <a:pos x="35" y="48"/>
                </a:cxn>
                <a:cxn ang="0">
                  <a:pos x="30" y="50"/>
                </a:cxn>
                <a:cxn ang="0">
                  <a:pos x="25" y="51"/>
                </a:cxn>
                <a:cxn ang="0">
                  <a:pos x="21" y="50"/>
                </a:cxn>
                <a:cxn ang="0">
                  <a:pos x="16" y="49"/>
                </a:cxn>
                <a:cxn ang="0">
                  <a:pos x="12" y="46"/>
                </a:cxn>
                <a:cxn ang="0">
                  <a:pos x="8" y="44"/>
                </a:cxn>
                <a:cxn ang="0">
                  <a:pos x="5" y="40"/>
                </a:cxn>
                <a:cxn ang="0">
                  <a:pos x="2" y="35"/>
                </a:cxn>
              </a:cxnLst>
              <a:rect l="0" t="0" r="r" b="b"/>
              <a:pathLst>
                <a:path w="50" h="52">
                  <a:moveTo>
                    <a:pt x="1" y="33"/>
                  </a:move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6"/>
                  </a:lnTo>
                  <a:lnTo>
                    <a:pt x="42" y="8"/>
                  </a:lnTo>
                  <a:lnTo>
                    <a:pt x="43" y="10"/>
                  </a:lnTo>
                  <a:lnTo>
                    <a:pt x="45" y="12"/>
                  </a:lnTo>
                  <a:lnTo>
                    <a:pt x="46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9" y="25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4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4"/>
                  </a:lnTo>
                  <a:lnTo>
                    <a:pt x="39" y="46"/>
                  </a:lnTo>
                  <a:lnTo>
                    <a:pt x="37" y="47"/>
                  </a:lnTo>
                  <a:lnTo>
                    <a:pt x="35" y="48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5" y="51"/>
                  </a:lnTo>
                  <a:lnTo>
                    <a:pt x="23" y="51"/>
                  </a:lnTo>
                  <a:lnTo>
                    <a:pt x="21" y="50"/>
                  </a:lnTo>
                  <a:lnTo>
                    <a:pt x="18" y="49"/>
                  </a:lnTo>
                  <a:lnTo>
                    <a:pt x="16" y="49"/>
                  </a:lnTo>
                  <a:lnTo>
                    <a:pt x="14" y="48"/>
                  </a:lnTo>
                  <a:lnTo>
                    <a:pt x="12" y="46"/>
                  </a:lnTo>
                  <a:lnTo>
                    <a:pt x="10" y="45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2" y="35"/>
                  </a:lnTo>
                  <a:lnTo>
                    <a:pt x="1" y="3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33" name="Freeform 73"/>
            <p:cNvSpPr>
              <a:spLocks/>
            </p:cNvSpPr>
            <p:nvPr/>
          </p:nvSpPr>
          <p:spPr bwMode="auto">
            <a:xfrm>
              <a:off x="959" y="1010"/>
              <a:ext cx="19" cy="3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5" y="9"/>
                </a:cxn>
                <a:cxn ang="0">
                  <a:pos x="3" y="11"/>
                </a:cxn>
                <a:cxn ang="0">
                  <a:pos x="2" y="13"/>
                </a:cxn>
                <a:cxn ang="0">
                  <a:pos x="1" y="16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3" y="34"/>
                </a:cxn>
                <a:cxn ang="0">
                  <a:pos x="3" y="31"/>
                </a:cxn>
                <a:cxn ang="0">
                  <a:pos x="2" y="29"/>
                </a:cxn>
                <a:cxn ang="0">
                  <a:pos x="2" y="26"/>
                </a:cxn>
                <a:cxn ang="0">
                  <a:pos x="2" y="24"/>
                </a:cxn>
                <a:cxn ang="0">
                  <a:pos x="2" y="21"/>
                </a:cxn>
                <a:cxn ang="0">
                  <a:pos x="3" y="19"/>
                </a:cxn>
                <a:cxn ang="0">
                  <a:pos x="3" y="17"/>
                </a:cxn>
                <a:cxn ang="0">
                  <a:pos x="4" y="14"/>
                </a:cxn>
                <a:cxn ang="0">
                  <a:pos x="5" y="12"/>
                </a:cxn>
                <a:cxn ang="0">
                  <a:pos x="6" y="10"/>
                </a:cxn>
                <a:cxn ang="0">
                  <a:pos x="8" y="8"/>
                </a:cxn>
                <a:cxn ang="0">
                  <a:pos x="10" y="7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3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7" y="0"/>
                </a:cxn>
              </a:cxnLst>
              <a:rect l="0" t="0" r="r" b="b"/>
              <a:pathLst>
                <a:path w="19" h="36">
                  <a:moveTo>
                    <a:pt x="17" y="0"/>
                  </a:moveTo>
                  <a:lnTo>
                    <a:pt x="17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3" y="34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1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8" y="8"/>
                  </a:lnTo>
                  <a:lnTo>
                    <a:pt x="10" y="7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8" y="2"/>
                  </a:lnTo>
                  <a:lnTo>
                    <a:pt x="17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34" name="Freeform 74"/>
            <p:cNvSpPr>
              <a:spLocks/>
            </p:cNvSpPr>
            <p:nvPr/>
          </p:nvSpPr>
          <p:spPr bwMode="auto">
            <a:xfrm>
              <a:off x="977" y="1008"/>
              <a:ext cx="33" cy="21"/>
            </a:xfrm>
            <a:custGeom>
              <a:avLst/>
              <a:gdLst/>
              <a:ahLst/>
              <a:cxnLst>
                <a:cxn ang="0">
                  <a:pos x="32" y="19"/>
                </a:cxn>
                <a:cxn ang="0">
                  <a:pos x="32" y="19"/>
                </a:cxn>
                <a:cxn ang="0">
                  <a:pos x="30" y="16"/>
                </a:cxn>
                <a:cxn ang="0">
                  <a:pos x="29" y="13"/>
                </a:cxn>
                <a:cxn ang="0">
                  <a:pos x="28" y="11"/>
                </a:cxn>
                <a:cxn ang="0">
                  <a:pos x="26" y="9"/>
                </a:cxn>
                <a:cxn ang="0">
                  <a:pos x="24" y="7"/>
                </a:cxn>
                <a:cxn ang="0">
                  <a:pos x="22" y="5"/>
                </a:cxn>
                <a:cxn ang="0">
                  <a:pos x="21" y="4"/>
                </a:cxn>
                <a:cxn ang="0">
                  <a:pos x="18" y="2"/>
                </a:cxn>
                <a:cxn ang="0">
                  <a:pos x="16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1" y="2"/>
                </a:cxn>
                <a:cxn ang="0">
                  <a:pos x="13" y="3"/>
                </a:cxn>
                <a:cxn ang="0">
                  <a:pos x="16" y="4"/>
                </a:cxn>
                <a:cxn ang="0">
                  <a:pos x="17" y="5"/>
                </a:cxn>
                <a:cxn ang="0">
                  <a:pos x="19" y="6"/>
                </a:cxn>
                <a:cxn ang="0">
                  <a:pos x="21" y="7"/>
                </a:cxn>
                <a:cxn ang="0">
                  <a:pos x="23" y="9"/>
                </a:cxn>
                <a:cxn ang="0">
                  <a:pos x="25" y="11"/>
                </a:cxn>
                <a:cxn ang="0">
                  <a:pos x="26" y="13"/>
                </a:cxn>
                <a:cxn ang="0">
                  <a:pos x="27" y="15"/>
                </a:cxn>
                <a:cxn ang="0">
                  <a:pos x="28" y="17"/>
                </a:cxn>
                <a:cxn ang="0">
                  <a:pos x="29" y="20"/>
                </a:cxn>
                <a:cxn ang="0">
                  <a:pos x="29" y="20"/>
                </a:cxn>
                <a:cxn ang="0">
                  <a:pos x="32" y="19"/>
                </a:cxn>
              </a:cxnLst>
              <a:rect l="0" t="0" r="r" b="b"/>
              <a:pathLst>
                <a:path w="33" h="21">
                  <a:moveTo>
                    <a:pt x="32" y="19"/>
                  </a:moveTo>
                  <a:lnTo>
                    <a:pt x="32" y="19"/>
                  </a:lnTo>
                  <a:lnTo>
                    <a:pt x="30" y="16"/>
                  </a:lnTo>
                  <a:lnTo>
                    <a:pt x="29" y="13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4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4"/>
                  </a:lnTo>
                  <a:lnTo>
                    <a:pt x="17" y="5"/>
                  </a:lnTo>
                  <a:lnTo>
                    <a:pt x="19" y="6"/>
                  </a:lnTo>
                  <a:lnTo>
                    <a:pt x="21" y="7"/>
                  </a:lnTo>
                  <a:lnTo>
                    <a:pt x="23" y="9"/>
                  </a:lnTo>
                  <a:lnTo>
                    <a:pt x="25" y="11"/>
                  </a:lnTo>
                  <a:lnTo>
                    <a:pt x="26" y="13"/>
                  </a:lnTo>
                  <a:lnTo>
                    <a:pt x="27" y="15"/>
                  </a:lnTo>
                  <a:lnTo>
                    <a:pt x="28" y="17"/>
                  </a:lnTo>
                  <a:lnTo>
                    <a:pt x="29" y="20"/>
                  </a:lnTo>
                  <a:lnTo>
                    <a:pt x="32" y="1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35" name="Freeform 75"/>
            <p:cNvSpPr>
              <a:spLocks/>
            </p:cNvSpPr>
            <p:nvPr/>
          </p:nvSpPr>
          <p:spPr bwMode="auto">
            <a:xfrm>
              <a:off x="992" y="1027"/>
              <a:ext cx="20" cy="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3" y="32"/>
                </a:cxn>
                <a:cxn ang="0">
                  <a:pos x="5" y="31"/>
                </a:cxn>
                <a:cxn ang="0">
                  <a:pos x="8" y="30"/>
                </a:cxn>
                <a:cxn ang="0">
                  <a:pos x="10" y="28"/>
                </a:cxn>
                <a:cxn ang="0">
                  <a:pos x="12" y="26"/>
                </a:cxn>
                <a:cxn ang="0">
                  <a:pos x="13" y="24"/>
                </a:cxn>
                <a:cxn ang="0">
                  <a:pos x="15" y="22"/>
                </a:cxn>
                <a:cxn ang="0">
                  <a:pos x="16" y="20"/>
                </a:cxn>
                <a:cxn ang="0">
                  <a:pos x="17" y="18"/>
                </a:cxn>
                <a:cxn ang="0">
                  <a:pos x="18" y="15"/>
                </a:cxn>
                <a:cxn ang="0">
                  <a:pos x="18" y="13"/>
                </a:cxn>
                <a:cxn ang="0">
                  <a:pos x="19" y="10"/>
                </a:cxn>
                <a:cxn ang="0">
                  <a:pos x="19" y="7"/>
                </a:cxn>
                <a:cxn ang="0">
                  <a:pos x="18" y="5"/>
                </a:cxn>
                <a:cxn ang="0">
                  <a:pos x="18" y="2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5" y="3"/>
                </a:cxn>
                <a:cxn ang="0">
                  <a:pos x="16" y="5"/>
                </a:cxn>
                <a:cxn ang="0">
                  <a:pos x="16" y="7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5" y="15"/>
                </a:cxn>
                <a:cxn ang="0">
                  <a:pos x="15" y="17"/>
                </a:cxn>
                <a:cxn ang="0">
                  <a:pos x="14" y="19"/>
                </a:cxn>
                <a:cxn ang="0">
                  <a:pos x="13" y="21"/>
                </a:cxn>
                <a:cxn ang="0">
                  <a:pos x="11" y="23"/>
                </a:cxn>
                <a:cxn ang="0">
                  <a:pos x="10" y="25"/>
                </a:cxn>
                <a:cxn ang="0">
                  <a:pos x="8" y="26"/>
                </a:cxn>
                <a:cxn ang="0">
                  <a:pos x="6" y="28"/>
                </a:cxn>
                <a:cxn ang="0">
                  <a:pos x="4" y="29"/>
                </a:cxn>
                <a:cxn ang="0">
                  <a:pos x="2" y="3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</a:cxnLst>
              <a:rect l="0" t="0" r="r" b="b"/>
              <a:pathLst>
                <a:path w="20" h="35">
                  <a:moveTo>
                    <a:pt x="0" y="34"/>
                  </a:moveTo>
                  <a:lnTo>
                    <a:pt x="0" y="34"/>
                  </a:lnTo>
                  <a:lnTo>
                    <a:pt x="3" y="32"/>
                  </a:lnTo>
                  <a:lnTo>
                    <a:pt x="5" y="31"/>
                  </a:lnTo>
                  <a:lnTo>
                    <a:pt x="8" y="30"/>
                  </a:lnTo>
                  <a:lnTo>
                    <a:pt x="10" y="28"/>
                  </a:lnTo>
                  <a:lnTo>
                    <a:pt x="12" y="26"/>
                  </a:lnTo>
                  <a:lnTo>
                    <a:pt x="13" y="24"/>
                  </a:lnTo>
                  <a:lnTo>
                    <a:pt x="15" y="22"/>
                  </a:lnTo>
                  <a:lnTo>
                    <a:pt x="16" y="20"/>
                  </a:lnTo>
                  <a:lnTo>
                    <a:pt x="17" y="18"/>
                  </a:lnTo>
                  <a:lnTo>
                    <a:pt x="18" y="15"/>
                  </a:lnTo>
                  <a:lnTo>
                    <a:pt x="18" y="13"/>
                  </a:lnTo>
                  <a:lnTo>
                    <a:pt x="19" y="10"/>
                  </a:lnTo>
                  <a:lnTo>
                    <a:pt x="19" y="7"/>
                  </a:lnTo>
                  <a:lnTo>
                    <a:pt x="18" y="5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5" y="3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4" y="19"/>
                  </a:lnTo>
                  <a:lnTo>
                    <a:pt x="13" y="21"/>
                  </a:lnTo>
                  <a:lnTo>
                    <a:pt x="11" y="23"/>
                  </a:lnTo>
                  <a:lnTo>
                    <a:pt x="10" y="25"/>
                  </a:lnTo>
                  <a:lnTo>
                    <a:pt x="8" y="26"/>
                  </a:lnTo>
                  <a:lnTo>
                    <a:pt x="6" y="28"/>
                  </a:lnTo>
                  <a:lnTo>
                    <a:pt x="4" y="29"/>
                  </a:lnTo>
                  <a:lnTo>
                    <a:pt x="2" y="30"/>
                  </a:lnTo>
                  <a:lnTo>
                    <a:pt x="0" y="31"/>
                  </a:lnTo>
                  <a:lnTo>
                    <a:pt x="0" y="3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36" name="Freeform 76"/>
            <p:cNvSpPr>
              <a:spLocks/>
            </p:cNvSpPr>
            <p:nvPr/>
          </p:nvSpPr>
          <p:spPr bwMode="auto">
            <a:xfrm>
              <a:off x="961" y="1043"/>
              <a:ext cx="34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7" y="12"/>
                </a:cxn>
                <a:cxn ang="0">
                  <a:pos x="9" y="14"/>
                </a:cxn>
                <a:cxn ang="0">
                  <a:pos x="11" y="15"/>
                </a:cxn>
                <a:cxn ang="0">
                  <a:pos x="13" y="16"/>
                </a:cxn>
                <a:cxn ang="0">
                  <a:pos x="15" y="18"/>
                </a:cxn>
                <a:cxn ang="0">
                  <a:pos x="18" y="19"/>
                </a:cxn>
                <a:cxn ang="0">
                  <a:pos x="20" y="19"/>
                </a:cxn>
                <a:cxn ang="0">
                  <a:pos x="23" y="20"/>
                </a:cxn>
                <a:cxn ang="0">
                  <a:pos x="25" y="20"/>
                </a:cxn>
                <a:cxn ang="0">
                  <a:pos x="28" y="19"/>
                </a:cxn>
                <a:cxn ang="0">
                  <a:pos x="30" y="19"/>
                </a:cxn>
                <a:cxn ang="0">
                  <a:pos x="33" y="18"/>
                </a:cxn>
                <a:cxn ang="0">
                  <a:pos x="32" y="16"/>
                </a:cxn>
                <a:cxn ang="0">
                  <a:pos x="29" y="16"/>
                </a:cxn>
                <a:cxn ang="0">
                  <a:pos x="27" y="17"/>
                </a:cxn>
                <a:cxn ang="0">
                  <a:pos x="25" y="17"/>
                </a:cxn>
                <a:cxn ang="0">
                  <a:pos x="23" y="17"/>
                </a:cxn>
                <a:cxn ang="0">
                  <a:pos x="20" y="17"/>
                </a:cxn>
                <a:cxn ang="0">
                  <a:pos x="18" y="16"/>
                </a:cxn>
                <a:cxn ang="0">
                  <a:pos x="16" y="15"/>
                </a:cxn>
                <a:cxn ang="0">
                  <a:pos x="14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5" y="6"/>
                </a:cxn>
                <a:cxn ang="0">
                  <a:pos x="4" y="4"/>
                </a:cxn>
                <a:cxn ang="0">
                  <a:pos x="3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4" h="21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10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5" y="18"/>
                  </a:lnTo>
                  <a:lnTo>
                    <a:pt x="18" y="19"/>
                  </a:lnTo>
                  <a:lnTo>
                    <a:pt x="20" y="19"/>
                  </a:lnTo>
                  <a:lnTo>
                    <a:pt x="23" y="20"/>
                  </a:lnTo>
                  <a:lnTo>
                    <a:pt x="25" y="20"/>
                  </a:lnTo>
                  <a:lnTo>
                    <a:pt x="28" y="19"/>
                  </a:lnTo>
                  <a:lnTo>
                    <a:pt x="30" y="19"/>
                  </a:lnTo>
                  <a:lnTo>
                    <a:pt x="33" y="18"/>
                  </a:lnTo>
                  <a:lnTo>
                    <a:pt x="32" y="16"/>
                  </a:lnTo>
                  <a:lnTo>
                    <a:pt x="29" y="16"/>
                  </a:lnTo>
                  <a:lnTo>
                    <a:pt x="27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0" y="17"/>
                  </a:lnTo>
                  <a:lnTo>
                    <a:pt x="18" y="16"/>
                  </a:lnTo>
                  <a:lnTo>
                    <a:pt x="16" y="15"/>
                  </a:lnTo>
                  <a:lnTo>
                    <a:pt x="14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8"/>
                  </a:lnTo>
                  <a:lnTo>
                    <a:pt x="5" y="6"/>
                  </a:lnTo>
                  <a:lnTo>
                    <a:pt x="4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37" name="Freeform 77"/>
            <p:cNvSpPr>
              <a:spLocks/>
            </p:cNvSpPr>
            <p:nvPr/>
          </p:nvSpPr>
          <p:spPr bwMode="auto">
            <a:xfrm>
              <a:off x="1378" y="1098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38" name="Freeform 78"/>
            <p:cNvSpPr>
              <a:spLocks/>
            </p:cNvSpPr>
            <p:nvPr/>
          </p:nvSpPr>
          <p:spPr bwMode="auto">
            <a:xfrm>
              <a:off x="1380" y="1096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39" name="Freeform 79"/>
            <p:cNvSpPr>
              <a:spLocks/>
            </p:cNvSpPr>
            <p:nvPr/>
          </p:nvSpPr>
          <p:spPr bwMode="auto">
            <a:xfrm>
              <a:off x="1378" y="1098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40" name="Freeform 80"/>
            <p:cNvSpPr>
              <a:spLocks/>
            </p:cNvSpPr>
            <p:nvPr/>
          </p:nvSpPr>
          <p:spPr bwMode="auto">
            <a:xfrm>
              <a:off x="1380" y="1096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41" name="Freeform 81"/>
            <p:cNvSpPr>
              <a:spLocks/>
            </p:cNvSpPr>
            <p:nvPr/>
          </p:nvSpPr>
          <p:spPr bwMode="auto">
            <a:xfrm>
              <a:off x="1422" y="1049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42" name="Freeform 82"/>
            <p:cNvSpPr>
              <a:spLocks/>
            </p:cNvSpPr>
            <p:nvPr/>
          </p:nvSpPr>
          <p:spPr bwMode="auto">
            <a:xfrm>
              <a:off x="1423" y="1047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43" name="Freeform 83"/>
            <p:cNvSpPr>
              <a:spLocks/>
            </p:cNvSpPr>
            <p:nvPr/>
          </p:nvSpPr>
          <p:spPr bwMode="auto">
            <a:xfrm>
              <a:off x="1291" y="1193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44" name="Freeform 84"/>
            <p:cNvSpPr>
              <a:spLocks/>
            </p:cNvSpPr>
            <p:nvPr/>
          </p:nvSpPr>
          <p:spPr bwMode="auto">
            <a:xfrm>
              <a:off x="1293" y="1191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45" name="Freeform 85"/>
            <p:cNvSpPr>
              <a:spLocks/>
            </p:cNvSpPr>
            <p:nvPr/>
          </p:nvSpPr>
          <p:spPr bwMode="auto">
            <a:xfrm>
              <a:off x="1291" y="1193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46" name="Freeform 86"/>
            <p:cNvSpPr>
              <a:spLocks/>
            </p:cNvSpPr>
            <p:nvPr/>
          </p:nvSpPr>
          <p:spPr bwMode="auto">
            <a:xfrm>
              <a:off x="1293" y="1191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47" name="Freeform 87"/>
            <p:cNvSpPr>
              <a:spLocks/>
            </p:cNvSpPr>
            <p:nvPr/>
          </p:nvSpPr>
          <p:spPr bwMode="auto">
            <a:xfrm>
              <a:off x="1335" y="1145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5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5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48" name="Freeform 88"/>
            <p:cNvSpPr>
              <a:spLocks/>
            </p:cNvSpPr>
            <p:nvPr/>
          </p:nvSpPr>
          <p:spPr bwMode="auto">
            <a:xfrm>
              <a:off x="1337" y="1143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49" name="Freeform 89"/>
            <p:cNvSpPr>
              <a:spLocks/>
            </p:cNvSpPr>
            <p:nvPr/>
          </p:nvSpPr>
          <p:spPr bwMode="auto">
            <a:xfrm>
              <a:off x="1438" y="1007"/>
              <a:ext cx="50" cy="54"/>
            </a:xfrm>
            <a:custGeom>
              <a:avLst/>
              <a:gdLst/>
              <a:ahLst/>
              <a:cxnLst>
                <a:cxn ang="0">
                  <a:pos x="48" y="32"/>
                </a:cxn>
                <a:cxn ang="0">
                  <a:pos x="49" y="26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12" y="4"/>
                </a:cxn>
                <a:cxn ang="0">
                  <a:pos x="8" y="7"/>
                </a:cxn>
                <a:cxn ang="0">
                  <a:pos x="5" y="10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9" y="48"/>
                </a:cxn>
                <a:cxn ang="0">
                  <a:pos x="13" y="50"/>
                </a:cxn>
                <a:cxn ang="0">
                  <a:pos x="18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2" y="51"/>
                </a:cxn>
                <a:cxn ang="0">
                  <a:pos x="36" y="48"/>
                </a:cxn>
                <a:cxn ang="0">
                  <a:pos x="40" y="45"/>
                </a:cxn>
                <a:cxn ang="0">
                  <a:pos x="43" y="41"/>
                </a:cxn>
                <a:cxn ang="0">
                  <a:pos x="46" y="37"/>
                </a:cxn>
              </a:cxnLst>
              <a:rect l="0" t="0" r="r" b="b"/>
              <a:pathLst>
                <a:path w="50" h="54">
                  <a:moveTo>
                    <a:pt x="47" y="34"/>
                  </a:moveTo>
                  <a:lnTo>
                    <a:pt x="48" y="32"/>
                  </a:lnTo>
                  <a:lnTo>
                    <a:pt x="48" y="29"/>
                  </a:lnTo>
                  <a:lnTo>
                    <a:pt x="49" y="26"/>
                  </a:lnTo>
                  <a:lnTo>
                    <a:pt x="49" y="24"/>
                  </a:lnTo>
                  <a:lnTo>
                    <a:pt x="48" y="21"/>
                  </a:lnTo>
                  <a:lnTo>
                    <a:pt x="48" y="19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4" y="10"/>
                  </a:lnTo>
                  <a:lnTo>
                    <a:pt x="42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2" y="38"/>
                  </a:lnTo>
                  <a:lnTo>
                    <a:pt x="3" y="40"/>
                  </a:lnTo>
                  <a:lnTo>
                    <a:pt x="4" y="42"/>
                  </a:lnTo>
                  <a:lnTo>
                    <a:pt x="6" y="44"/>
                  </a:lnTo>
                  <a:lnTo>
                    <a:pt x="7" y="46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3" y="50"/>
                  </a:lnTo>
                  <a:lnTo>
                    <a:pt x="16" y="51"/>
                  </a:lnTo>
                  <a:lnTo>
                    <a:pt x="18" y="52"/>
                  </a:lnTo>
                  <a:lnTo>
                    <a:pt x="20" y="52"/>
                  </a:lnTo>
                  <a:lnTo>
                    <a:pt x="23" y="53"/>
                  </a:lnTo>
                  <a:lnTo>
                    <a:pt x="25" y="53"/>
                  </a:lnTo>
                  <a:lnTo>
                    <a:pt x="28" y="52"/>
                  </a:lnTo>
                  <a:lnTo>
                    <a:pt x="30" y="51"/>
                  </a:lnTo>
                  <a:lnTo>
                    <a:pt x="32" y="51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7"/>
                  </a:lnTo>
                  <a:lnTo>
                    <a:pt x="40" y="45"/>
                  </a:lnTo>
                  <a:lnTo>
                    <a:pt x="42" y="43"/>
                  </a:lnTo>
                  <a:lnTo>
                    <a:pt x="43" y="41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7" y="3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50" name="Freeform 90"/>
            <p:cNvSpPr>
              <a:spLocks/>
            </p:cNvSpPr>
            <p:nvPr/>
          </p:nvSpPr>
          <p:spPr bwMode="auto">
            <a:xfrm>
              <a:off x="1471" y="1007"/>
              <a:ext cx="18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9" y="5"/>
                </a:cxn>
                <a:cxn ang="0">
                  <a:pos x="10" y="7"/>
                </a:cxn>
                <a:cxn ang="0">
                  <a:pos x="12" y="9"/>
                </a:cxn>
                <a:cxn ang="0">
                  <a:pos x="13" y="11"/>
                </a:cxn>
                <a:cxn ang="0">
                  <a:pos x="14" y="13"/>
                </a:cxn>
                <a:cxn ang="0">
                  <a:pos x="15" y="16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7" y="23"/>
                </a:cxn>
                <a:cxn ang="0">
                  <a:pos x="17" y="26"/>
                </a:cxn>
                <a:cxn ang="0">
                  <a:pos x="16" y="29"/>
                </a:cxn>
                <a:cxn ang="0">
                  <a:pos x="16" y="32"/>
                </a:cxn>
                <a:cxn ang="0">
                  <a:pos x="15" y="35"/>
                </a:cxn>
                <a:cxn ang="0">
                  <a:pos x="13" y="34"/>
                </a:cxn>
                <a:cxn ang="0">
                  <a:pos x="14" y="31"/>
                </a:cxn>
                <a:cxn ang="0">
                  <a:pos x="14" y="29"/>
                </a:cxn>
                <a:cxn ang="0">
                  <a:pos x="14" y="26"/>
                </a:cxn>
                <a:cxn ang="0">
                  <a:pos x="14" y="24"/>
                </a:cxn>
                <a:cxn ang="0">
                  <a:pos x="14" y="21"/>
                </a:cxn>
                <a:cxn ang="0">
                  <a:pos x="14" y="19"/>
                </a:cxn>
                <a:cxn ang="0">
                  <a:pos x="13" y="17"/>
                </a:cxn>
                <a:cxn ang="0">
                  <a:pos x="12" y="15"/>
                </a:cxn>
                <a:cxn ang="0">
                  <a:pos x="11" y="12"/>
                </a:cxn>
                <a:cxn ang="0">
                  <a:pos x="10" y="10"/>
                </a:cxn>
                <a:cxn ang="0">
                  <a:pos x="9" y="8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3" y="4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18" h="36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5" y="2"/>
                  </a:lnTo>
                  <a:lnTo>
                    <a:pt x="7" y="3"/>
                  </a:lnTo>
                  <a:lnTo>
                    <a:pt x="9" y="5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3" y="11"/>
                  </a:lnTo>
                  <a:lnTo>
                    <a:pt x="14" y="13"/>
                  </a:lnTo>
                  <a:lnTo>
                    <a:pt x="15" y="16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7" y="23"/>
                  </a:lnTo>
                  <a:lnTo>
                    <a:pt x="17" y="26"/>
                  </a:lnTo>
                  <a:lnTo>
                    <a:pt x="16" y="29"/>
                  </a:lnTo>
                  <a:lnTo>
                    <a:pt x="16" y="32"/>
                  </a:lnTo>
                  <a:lnTo>
                    <a:pt x="15" y="35"/>
                  </a:lnTo>
                  <a:lnTo>
                    <a:pt x="13" y="34"/>
                  </a:lnTo>
                  <a:lnTo>
                    <a:pt x="14" y="31"/>
                  </a:lnTo>
                  <a:lnTo>
                    <a:pt x="14" y="29"/>
                  </a:lnTo>
                  <a:lnTo>
                    <a:pt x="14" y="26"/>
                  </a:lnTo>
                  <a:lnTo>
                    <a:pt x="14" y="24"/>
                  </a:lnTo>
                  <a:lnTo>
                    <a:pt x="14" y="21"/>
                  </a:lnTo>
                  <a:lnTo>
                    <a:pt x="14" y="19"/>
                  </a:lnTo>
                  <a:lnTo>
                    <a:pt x="13" y="17"/>
                  </a:lnTo>
                  <a:lnTo>
                    <a:pt x="12" y="15"/>
                  </a:lnTo>
                  <a:lnTo>
                    <a:pt x="11" y="12"/>
                  </a:lnTo>
                  <a:lnTo>
                    <a:pt x="10" y="10"/>
                  </a:lnTo>
                  <a:lnTo>
                    <a:pt x="9" y="8"/>
                  </a:lnTo>
                  <a:lnTo>
                    <a:pt x="7" y="7"/>
                  </a:lnTo>
                  <a:lnTo>
                    <a:pt x="5" y="5"/>
                  </a:lnTo>
                  <a:lnTo>
                    <a:pt x="3" y="4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51" name="Freeform 91"/>
            <p:cNvSpPr>
              <a:spLocks/>
            </p:cNvSpPr>
            <p:nvPr/>
          </p:nvSpPr>
          <p:spPr bwMode="auto">
            <a:xfrm>
              <a:off x="1438" y="1006"/>
              <a:ext cx="35" cy="2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0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2"/>
                </a:cxn>
                <a:cxn ang="0">
                  <a:pos x="16" y="1"/>
                </a:cxn>
                <a:cxn ang="0">
                  <a:pos x="18" y="0"/>
                </a:cxn>
                <a:cxn ang="0">
                  <a:pos x="21" y="0"/>
                </a:cxn>
                <a:cxn ang="0">
                  <a:pos x="23" y="0"/>
                </a:cxn>
                <a:cxn ang="0">
                  <a:pos x="26" y="0"/>
                </a:cxn>
                <a:cxn ang="0">
                  <a:pos x="28" y="0"/>
                </a:cxn>
                <a:cxn ang="0">
                  <a:pos x="31" y="0"/>
                </a:cxn>
                <a:cxn ang="0">
                  <a:pos x="34" y="1"/>
                </a:cxn>
                <a:cxn ang="0">
                  <a:pos x="33" y="3"/>
                </a:cxn>
                <a:cxn ang="0">
                  <a:pos x="30" y="2"/>
                </a:cxn>
                <a:cxn ang="0">
                  <a:pos x="28" y="2"/>
                </a:cxn>
                <a:cxn ang="0">
                  <a:pos x="26" y="2"/>
                </a:cxn>
                <a:cxn ang="0">
                  <a:pos x="23" y="2"/>
                </a:cxn>
                <a:cxn ang="0">
                  <a:pos x="21" y="2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4" y="4"/>
                </a:cxn>
                <a:cxn ang="0">
                  <a:pos x="12" y="5"/>
                </a:cxn>
                <a:cxn ang="0">
                  <a:pos x="10" y="7"/>
                </a:cxn>
                <a:cxn ang="0">
                  <a:pos x="9" y="8"/>
                </a:cxn>
                <a:cxn ang="0">
                  <a:pos x="7" y="10"/>
                </a:cxn>
                <a:cxn ang="0">
                  <a:pos x="5" y="12"/>
                </a:cxn>
                <a:cxn ang="0">
                  <a:pos x="4" y="14"/>
                </a:cxn>
                <a:cxn ang="0">
                  <a:pos x="3" y="16"/>
                </a:cxn>
                <a:cxn ang="0">
                  <a:pos x="2" y="19"/>
                </a:cxn>
                <a:cxn ang="0">
                  <a:pos x="2" y="19"/>
                </a:cxn>
                <a:cxn ang="0">
                  <a:pos x="0" y="18"/>
                </a:cxn>
              </a:cxnLst>
              <a:rect l="0" t="0" r="r" b="b"/>
              <a:pathLst>
                <a:path w="35" h="20">
                  <a:moveTo>
                    <a:pt x="0" y="18"/>
                  </a:move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0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4" y="1"/>
                  </a:lnTo>
                  <a:lnTo>
                    <a:pt x="33" y="3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4" y="4"/>
                  </a:lnTo>
                  <a:lnTo>
                    <a:pt x="12" y="5"/>
                  </a:lnTo>
                  <a:lnTo>
                    <a:pt x="10" y="7"/>
                  </a:lnTo>
                  <a:lnTo>
                    <a:pt x="9" y="8"/>
                  </a:lnTo>
                  <a:lnTo>
                    <a:pt x="7" y="10"/>
                  </a:lnTo>
                  <a:lnTo>
                    <a:pt x="5" y="12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2" y="19"/>
                  </a:lnTo>
                  <a:lnTo>
                    <a:pt x="0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52" name="Freeform 92"/>
            <p:cNvSpPr>
              <a:spLocks/>
            </p:cNvSpPr>
            <p:nvPr/>
          </p:nvSpPr>
          <p:spPr bwMode="auto">
            <a:xfrm>
              <a:off x="1438" y="1025"/>
              <a:ext cx="18" cy="36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16" y="35"/>
                </a:cxn>
                <a:cxn ang="0">
                  <a:pos x="14" y="33"/>
                </a:cxn>
                <a:cxn ang="0">
                  <a:pos x="11" y="32"/>
                </a:cxn>
                <a:cxn ang="0">
                  <a:pos x="9" y="31"/>
                </a:cxn>
                <a:cxn ang="0">
                  <a:pos x="7" y="29"/>
                </a:cxn>
                <a:cxn ang="0">
                  <a:pos x="6" y="27"/>
                </a:cxn>
                <a:cxn ang="0">
                  <a:pos x="4" y="25"/>
                </a:cxn>
                <a:cxn ang="0">
                  <a:pos x="3" y="23"/>
                </a:cxn>
                <a:cxn ang="0">
                  <a:pos x="2" y="21"/>
                </a:cxn>
                <a:cxn ang="0">
                  <a:pos x="1" y="18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8"/>
                </a:cxn>
                <a:cxn ang="0">
                  <a:pos x="2" y="10"/>
                </a:cxn>
                <a:cxn ang="0">
                  <a:pos x="2" y="13"/>
                </a:cxn>
                <a:cxn ang="0">
                  <a:pos x="2" y="15"/>
                </a:cxn>
                <a:cxn ang="0">
                  <a:pos x="3" y="17"/>
                </a:cxn>
                <a:cxn ang="0">
                  <a:pos x="4" y="20"/>
                </a:cxn>
                <a:cxn ang="0">
                  <a:pos x="5" y="22"/>
                </a:cxn>
                <a:cxn ang="0">
                  <a:pos x="6" y="24"/>
                </a:cxn>
                <a:cxn ang="0">
                  <a:pos x="7" y="26"/>
                </a:cxn>
                <a:cxn ang="0">
                  <a:pos x="9" y="27"/>
                </a:cxn>
                <a:cxn ang="0">
                  <a:pos x="11" y="29"/>
                </a:cxn>
                <a:cxn ang="0">
                  <a:pos x="13" y="30"/>
                </a:cxn>
                <a:cxn ang="0">
                  <a:pos x="14" y="31"/>
                </a:cxn>
                <a:cxn ang="0">
                  <a:pos x="17" y="32"/>
                </a:cxn>
                <a:cxn ang="0">
                  <a:pos x="17" y="32"/>
                </a:cxn>
                <a:cxn ang="0">
                  <a:pos x="16" y="35"/>
                </a:cxn>
              </a:cxnLst>
              <a:rect l="0" t="0" r="r" b="b"/>
              <a:pathLst>
                <a:path w="18" h="36">
                  <a:moveTo>
                    <a:pt x="16" y="35"/>
                  </a:moveTo>
                  <a:lnTo>
                    <a:pt x="16" y="35"/>
                  </a:lnTo>
                  <a:lnTo>
                    <a:pt x="14" y="33"/>
                  </a:lnTo>
                  <a:lnTo>
                    <a:pt x="11" y="32"/>
                  </a:lnTo>
                  <a:lnTo>
                    <a:pt x="9" y="31"/>
                  </a:lnTo>
                  <a:lnTo>
                    <a:pt x="7" y="29"/>
                  </a:lnTo>
                  <a:lnTo>
                    <a:pt x="6" y="27"/>
                  </a:lnTo>
                  <a:lnTo>
                    <a:pt x="4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3" y="17"/>
                  </a:lnTo>
                  <a:lnTo>
                    <a:pt x="4" y="20"/>
                  </a:lnTo>
                  <a:lnTo>
                    <a:pt x="5" y="22"/>
                  </a:lnTo>
                  <a:lnTo>
                    <a:pt x="6" y="24"/>
                  </a:lnTo>
                  <a:lnTo>
                    <a:pt x="7" y="26"/>
                  </a:lnTo>
                  <a:lnTo>
                    <a:pt x="9" y="27"/>
                  </a:lnTo>
                  <a:lnTo>
                    <a:pt x="11" y="29"/>
                  </a:lnTo>
                  <a:lnTo>
                    <a:pt x="13" y="30"/>
                  </a:lnTo>
                  <a:lnTo>
                    <a:pt x="14" y="31"/>
                  </a:lnTo>
                  <a:lnTo>
                    <a:pt x="17" y="32"/>
                  </a:lnTo>
                  <a:lnTo>
                    <a:pt x="16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53" name="Freeform 93"/>
            <p:cNvSpPr>
              <a:spLocks/>
            </p:cNvSpPr>
            <p:nvPr/>
          </p:nvSpPr>
          <p:spPr bwMode="auto">
            <a:xfrm>
              <a:off x="1454" y="1041"/>
              <a:ext cx="34" cy="21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3" y="0"/>
                </a:cxn>
                <a:cxn ang="0">
                  <a:pos x="31" y="3"/>
                </a:cxn>
                <a:cxn ang="0">
                  <a:pos x="30" y="5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5" y="12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9" y="16"/>
                </a:cxn>
                <a:cxn ang="0">
                  <a:pos x="17" y="18"/>
                </a:cxn>
                <a:cxn ang="0">
                  <a:pos x="14" y="19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5" y="19"/>
                </a:cxn>
                <a:cxn ang="0">
                  <a:pos x="2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3" y="16"/>
                </a:cxn>
                <a:cxn ang="0">
                  <a:pos x="5" y="17"/>
                </a:cxn>
                <a:cxn ang="0">
                  <a:pos x="7" y="17"/>
                </a:cxn>
                <a:cxn ang="0">
                  <a:pos x="9" y="17"/>
                </a:cxn>
                <a:cxn ang="0">
                  <a:pos x="12" y="17"/>
                </a:cxn>
                <a:cxn ang="0">
                  <a:pos x="14" y="16"/>
                </a:cxn>
                <a:cxn ang="0">
                  <a:pos x="16" y="15"/>
                </a:cxn>
                <a:cxn ang="0">
                  <a:pos x="18" y="14"/>
                </a:cxn>
                <a:cxn ang="0">
                  <a:pos x="20" y="13"/>
                </a:cxn>
                <a:cxn ang="0">
                  <a:pos x="22" y="12"/>
                </a:cxn>
                <a:cxn ang="0">
                  <a:pos x="24" y="10"/>
                </a:cxn>
                <a:cxn ang="0">
                  <a:pos x="26" y="8"/>
                </a:cxn>
                <a:cxn ang="0">
                  <a:pos x="27" y="6"/>
                </a:cxn>
                <a:cxn ang="0">
                  <a:pos x="28" y="4"/>
                </a:cxn>
                <a:cxn ang="0">
                  <a:pos x="29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3" y="0"/>
                </a:cxn>
              </a:cxnLst>
              <a:rect l="0" t="0" r="r" b="b"/>
              <a:pathLst>
                <a:path w="34" h="21">
                  <a:moveTo>
                    <a:pt x="33" y="0"/>
                  </a:moveTo>
                  <a:lnTo>
                    <a:pt x="33" y="0"/>
                  </a:lnTo>
                  <a:lnTo>
                    <a:pt x="31" y="3"/>
                  </a:lnTo>
                  <a:lnTo>
                    <a:pt x="30" y="5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5" y="12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9" y="16"/>
                  </a:lnTo>
                  <a:lnTo>
                    <a:pt x="17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5" y="19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4" y="16"/>
                  </a:lnTo>
                  <a:lnTo>
                    <a:pt x="16" y="15"/>
                  </a:lnTo>
                  <a:lnTo>
                    <a:pt x="18" y="14"/>
                  </a:lnTo>
                  <a:lnTo>
                    <a:pt x="20" y="13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6" y="8"/>
                  </a:lnTo>
                  <a:lnTo>
                    <a:pt x="27" y="6"/>
                  </a:lnTo>
                  <a:lnTo>
                    <a:pt x="28" y="4"/>
                  </a:lnTo>
                  <a:lnTo>
                    <a:pt x="29" y="2"/>
                  </a:lnTo>
                  <a:lnTo>
                    <a:pt x="30" y="0"/>
                  </a:lnTo>
                  <a:lnTo>
                    <a:pt x="3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54" name="Freeform 94"/>
            <p:cNvSpPr>
              <a:spLocks/>
            </p:cNvSpPr>
            <p:nvPr/>
          </p:nvSpPr>
          <p:spPr bwMode="auto">
            <a:xfrm>
              <a:off x="1368" y="1418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55" name="Freeform 95"/>
            <p:cNvSpPr>
              <a:spLocks/>
            </p:cNvSpPr>
            <p:nvPr/>
          </p:nvSpPr>
          <p:spPr bwMode="auto">
            <a:xfrm>
              <a:off x="1368" y="1464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56" name="Freeform 96"/>
            <p:cNvSpPr>
              <a:spLocks/>
            </p:cNvSpPr>
            <p:nvPr/>
          </p:nvSpPr>
          <p:spPr bwMode="auto">
            <a:xfrm>
              <a:off x="1368" y="1418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57" name="Freeform 97"/>
            <p:cNvSpPr>
              <a:spLocks/>
            </p:cNvSpPr>
            <p:nvPr/>
          </p:nvSpPr>
          <p:spPr bwMode="auto">
            <a:xfrm>
              <a:off x="1368" y="1464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58" name="Freeform 98"/>
            <p:cNvSpPr>
              <a:spLocks/>
            </p:cNvSpPr>
            <p:nvPr/>
          </p:nvSpPr>
          <p:spPr bwMode="auto">
            <a:xfrm>
              <a:off x="1411" y="1466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59" name="Freeform 99"/>
            <p:cNvSpPr>
              <a:spLocks/>
            </p:cNvSpPr>
            <p:nvPr/>
          </p:nvSpPr>
          <p:spPr bwMode="auto">
            <a:xfrm>
              <a:off x="1412" y="1512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60" name="Freeform 100"/>
            <p:cNvSpPr>
              <a:spLocks/>
            </p:cNvSpPr>
            <p:nvPr/>
          </p:nvSpPr>
          <p:spPr bwMode="auto">
            <a:xfrm>
              <a:off x="1281" y="1323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61" name="Freeform 101"/>
            <p:cNvSpPr>
              <a:spLocks/>
            </p:cNvSpPr>
            <p:nvPr/>
          </p:nvSpPr>
          <p:spPr bwMode="auto">
            <a:xfrm>
              <a:off x="1282" y="1368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62" name="Freeform 102"/>
            <p:cNvSpPr>
              <a:spLocks/>
            </p:cNvSpPr>
            <p:nvPr/>
          </p:nvSpPr>
          <p:spPr bwMode="auto">
            <a:xfrm>
              <a:off x="1281" y="1323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63" name="Freeform 103"/>
            <p:cNvSpPr>
              <a:spLocks/>
            </p:cNvSpPr>
            <p:nvPr/>
          </p:nvSpPr>
          <p:spPr bwMode="auto">
            <a:xfrm>
              <a:off x="1282" y="1368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64" name="Freeform 104"/>
            <p:cNvSpPr>
              <a:spLocks/>
            </p:cNvSpPr>
            <p:nvPr/>
          </p:nvSpPr>
          <p:spPr bwMode="auto">
            <a:xfrm>
              <a:off x="1324" y="1371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65" name="Freeform 105"/>
            <p:cNvSpPr>
              <a:spLocks/>
            </p:cNvSpPr>
            <p:nvPr/>
          </p:nvSpPr>
          <p:spPr bwMode="auto">
            <a:xfrm>
              <a:off x="1326" y="1417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66" name="Freeform 106"/>
            <p:cNvSpPr>
              <a:spLocks/>
            </p:cNvSpPr>
            <p:nvPr/>
          </p:nvSpPr>
          <p:spPr bwMode="auto">
            <a:xfrm>
              <a:off x="1428" y="1504"/>
              <a:ext cx="50" cy="53"/>
            </a:xfrm>
            <a:custGeom>
              <a:avLst/>
              <a:gdLst/>
              <a:ahLst/>
              <a:cxnLst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7"/>
                </a:cxn>
                <a:cxn ang="0">
                  <a:pos x="35" y="49"/>
                </a:cxn>
                <a:cxn ang="0">
                  <a:pos x="30" y="51"/>
                </a:cxn>
                <a:cxn ang="0">
                  <a:pos x="25" y="52"/>
                </a:cxn>
                <a:cxn ang="0">
                  <a:pos x="20" y="51"/>
                </a:cxn>
                <a:cxn ang="0">
                  <a:pos x="16" y="5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5" y="41"/>
                </a:cxn>
                <a:cxn ang="0">
                  <a:pos x="2" y="36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1" y="16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3" y="10"/>
                </a:cxn>
                <a:cxn ang="0">
                  <a:pos x="46" y="15"/>
                </a:cxn>
              </a:cxnLst>
              <a:rect l="0" t="0" r="r" b="b"/>
              <a:pathLst>
                <a:path w="50" h="53">
                  <a:moveTo>
                    <a:pt x="47" y="17"/>
                  </a:moveTo>
                  <a:lnTo>
                    <a:pt x="48" y="20"/>
                  </a:lnTo>
                  <a:lnTo>
                    <a:pt x="48" y="23"/>
                  </a:lnTo>
                  <a:lnTo>
                    <a:pt x="49" y="25"/>
                  </a:lnTo>
                  <a:lnTo>
                    <a:pt x="49" y="28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49"/>
                  </a:lnTo>
                  <a:lnTo>
                    <a:pt x="32" y="50"/>
                  </a:lnTo>
                  <a:lnTo>
                    <a:pt x="30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3" y="52"/>
                  </a:lnTo>
                  <a:lnTo>
                    <a:pt x="20" y="51"/>
                  </a:lnTo>
                  <a:lnTo>
                    <a:pt x="18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3"/>
                  </a:lnTo>
                  <a:lnTo>
                    <a:pt x="5" y="41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8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67" name="Freeform 107"/>
            <p:cNvSpPr>
              <a:spLocks/>
            </p:cNvSpPr>
            <p:nvPr/>
          </p:nvSpPr>
          <p:spPr bwMode="auto">
            <a:xfrm>
              <a:off x="1460" y="1521"/>
              <a:ext cx="18" cy="36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5"/>
                </a:cxn>
                <a:cxn ang="0">
                  <a:pos x="3" y="34"/>
                </a:cxn>
                <a:cxn ang="0">
                  <a:pos x="5" y="32"/>
                </a:cxn>
                <a:cxn ang="0">
                  <a:pos x="7" y="31"/>
                </a:cxn>
                <a:cxn ang="0">
                  <a:pos x="9" y="29"/>
                </a:cxn>
                <a:cxn ang="0">
                  <a:pos x="10" y="27"/>
                </a:cxn>
                <a:cxn ang="0">
                  <a:pos x="12" y="25"/>
                </a:cxn>
                <a:cxn ang="0">
                  <a:pos x="13" y="23"/>
                </a:cxn>
                <a:cxn ang="0">
                  <a:pos x="14" y="21"/>
                </a:cxn>
                <a:cxn ang="0">
                  <a:pos x="15" y="18"/>
                </a:cxn>
                <a:cxn ang="0">
                  <a:pos x="16" y="16"/>
                </a:cxn>
                <a:cxn ang="0">
                  <a:pos x="16" y="13"/>
                </a:cxn>
                <a:cxn ang="0">
                  <a:pos x="17" y="10"/>
                </a:cxn>
                <a:cxn ang="0">
                  <a:pos x="17" y="8"/>
                </a:cxn>
                <a:cxn ang="0">
                  <a:pos x="16" y="5"/>
                </a:cxn>
                <a:cxn ang="0">
                  <a:pos x="16" y="2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4" y="3"/>
                </a:cxn>
                <a:cxn ang="0">
                  <a:pos x="14" y="5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3"/>
                </a:cxn>
                <a:cxn ang="0">
                  <a:pos x="14" y="15"/>
                </a:cxn>
                <a:cxn ang="0">
                  <a:pos x="13" y="17"/>
                </a:cxn>
                <a:cxn ang="0">
                  <a:pos x="12" y="20"/>
                </a:cxn>
                <a:cxn ang="0">
                  <a:pos x="11" y="22"/>
                </a:cxn>
                <a:cxn ang="0">
                  <a:pos x="10" y="24"/>
                </a:cxn>
                <a:cxn ang="0">
                  <a:pos x="9" y="26"/>
                </a:cxn>
                <a:cxn ang="0">
                  <a:pos x="7" y="27"/>
                </a:cxn>
                <a:cxn ang="0">
                  <a:pos x="6" y="29"/>
                </a:cxn>
                <a:cxn ang="0">
                  <a:pos x="4" y="30"/>
                </a:cxn>
                <a:cxn ang="0">
                  <a:pos x="2" y="31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5"/>
                </a:cxn>
              </a:cxnLst>
              <a:rect l="0" t="0" r="r" b="b"/>
              <a:pathLst>
                <a:path w="18" h="36">
                  <a:moveTo>
                    <a:pt x="0" y="35"/>
                  </a:moveTo>
                  <a:lnTo>
                    <a:pt x="0" y="35"/>
                  </a:lnTo>
                  <a:lnTo>
                    <a:pt x="3" y="34"/>
                  </a:lnTo>
                  <a:lnTo>
                    <a:pt x="5" y="32"/>
                  </a:lnTo>
                  <a:lnTo>
                    <a:pt x="7" y="31"/>
                  </a:lnTo>
                  <a:lnTo>
                    <a:pt x="9" y="29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13" y="23"/>
                  </a:lnTo>
                  <a:lnTo>
                    <a:pt x="14" y="21"/>
                  </a:lnTo>
                  <a:lnTo>
                    <a:pt x="15" y="18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7" y="10"/>
                  </a:lnTo>
                  <a:lnTo>
                    <a:pt x="17" y="8"/>
                  </a:lnTo>
                  <a:lnTo>
                    <a:pt x="16" y="5"/>
                  </a:lnTo>
                  <a:lnTo>
                    <a:pt x="16" y="2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3"/>
                  </a:lnTo>
                  <a:lnTo>
                    <a:pt x="14" y="15"/>
                  </a:lnTo>
                  <a:lnTo>
                    <a:pt x="13" y="17"/>
                  </a:lnTo>
                  <a:lnTo>
                    <a:pt x="12" y="20"/>
                  </a:lnTo>
                  <a:lnTo>
                    <a:pt x="11" y="22"/>
                  </a:lnTo>
                  <a:lnTo>
                    <a:pt x="10" y="24"/>
                  </a:lnTo>
                  <a:lnTo>
                    <a:pt x="9" y="26"/>
                  </a:lnTo>
                  <a:lnTo>
                    <a:pt x="7" y="27"/>
                  </a:lnTo>
                  <a:lnTo>
                    <a:pt x="6" y="29"/>
                  </a:lnTo>
                  <a:lnTo>
                    <a:pt x="4" y="30"/>
                  </a:lnTo>
                  <a:lnTo>
                    <a:pt x="2" y="31"/>
                  </a:lnTo>
                  <a:lnTo>
                    <a:pt x="0" y="32"/>
                  </a:lnTo>
                  <a:lnTo>
                    <a:pt x="0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68" name="Freeform 108"/>
            <p:cNvSpPr>
              <a:spLocks/>
            </p:cNvSpPr>
            <p:nvPr/>
          </p:nvSpPr>
          <p:spPr bwMode="auto">
            <a:xfrm>
              <a:off x="1428" y="1537"/>
              <a:ext cx="33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6" y="12"/>
                </a:cxn>
                <a:cxn ang="0">
                  <a:pos x="8" y="14"/>
                </a:cxn>
                <a:cxn ang="0">
                  <a:pos x="10" y="15"/>
                </a:cxn>
                <a:cxn ang="0">
                  <a:pos x="12" y="17"/>
                </a:cxn>
                <a:cxn ang="0">
                  <a:pos x="15" y="18"/>
                </a:cxn>
                <a:cxn ang="0">
                  <a:pos x="17" y="19"/>
                </a:cxn>
                <a:cxn ang="0">
                  <a:pos x="19" y="19"/>
                </a:cxn>
                <a:cxn ang="0">
                  <a:pos x="22" y="20"/>
                </a:cxn>
                <a:cxn ang="0">
                  <a:pos x="24" y="20"/>
                </a:cxn>
                <a:cxn ang="0">
                  <a:pos x="26" y="20"/>
                </a:cxn>
                <a:cxn ang="0">
                  <a:pos x="29" y="19"/>
                </a:cxn>
                <a:cxn ang="0">
                  <a:pos x="32" y="18"/>
                </a:cxn>
                <a:cxn ang="0">
                  <a:pos x="31" y="16"/>
                </a:cxn>
                <a:cxn ang="0">
                  <a:pos x="28" y="17"/>
                </a:cxn>
                <a:cxn ang="0">
                  <a:pos x="26" y="17"/>
                </a:cxn>
                <a:cxn ang="0">
                  <a:pos x="24" y="17"/>
                </a:cxn>
                <a:cxn ang="0">
                  <a:pos x="22" y="17"/>
                </a:cxn>
                <a:cxn ang="0">
                  <a:pos x="20" y="17"/>
                </a:cxn>
                <a:cxn ang="0">
                  <a:pos x="18" y="16"/>
                </a:cxn>
                <a:cxn ang="0">
                  <a:pos x="16" y="15"/>
                </a:cxn>
                <a:cxn ang="0">
                  <a:pos x="13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6" y="8"/>
                </a:cxn>
                <a:cxn ang="0">
                  <a:pos x="5" y="6"/>
                </a:cxn>
                <a:cxn ang="0">
                  <a:pos x="4" y="4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3" h="21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0" y="15"/>
                  </a:lnTo>
                  <a:lnTo>
                    <a:pt x="12" y="17"/>
                  </a:lnTo>
                  <a:lnTo>
                    <a:pt x="15" y="18"/>
                  </a:lnTo>
                  <a:lnTo>
                    <a:pt x="17" y="19"/>
                  </a:lnTo>
                  <a:lnTo>
                    <a:pt x="19" y="19"/>
                  </a:lnTo>
                  <a:lnTo>
                    <a:pt x="22" y="20"/>
                  </a:lnTo>
                  <a:lnTo>
                    <a:pt x="24" y="20"/>
                  </a:lnTo>
                  <a:lnTo>
                    <a:pt x="26" y="20"/>
                  </a:lnTo>
                  <a:lnTo>
                    <a:pt x="29" y="19"/>
                  </a:lnTo>
                  <a:lnTo>
                    <a:pt x="32" y="18"/>
                  </a:lnTo>
                  <a:lnTo>
                    <a:pt x="31" y="16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24" y="17"/>
                  </a:lnTo>
                  <a:lnTo>
                    <a:pt x="22" y="17"/>
                  </a:lnTo>
                  <a:lnTo>
                    <a:pt x="20" y="17"/>
                  </a:lnTo>
                  <a:lnTo>
                    <a:pt x="18" y="16"/>
                  </a:lnTo>
                  <a:lnTo>
                    <a:pt x="16" y="15"/>
                  </a:lnTo>
                  <a:lnTo>
                    <a:pt x="13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6" y="8"/>
                  </a:lnTo>
                  <a:lnTo>
                    <a:pt x="5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69" name="Freeform 109"/>
            <p:cNvSpPr>
              <a:spLocks/>
            </p:cNvSpPr>
            <p:nvPr/>
          </p:nvSpPr>
          <p:spPr bwMode="auto">
            <a:xfrm>
              <a:off x="1427" y="1504"/>
              <a:ext cx="17" cy="3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0" y="2"/>
                </a:cxn>
                <a:cxn ang="0">
                  <a:pos x="8" y="3"/>
                </a:cxn>
                <a:cxn ang="0">
                  <a:pos x="7" y="5"/>
                </a:cxn>
                <a:cxn ang="0">
                  <a:pos x="5" y="7"/>
                </a:cxn>
                <a:cxn ang="0">
                  <a:pos x="4" y="9"/>
                </a:cxn>
                <a:cxn ang="0">
                  <a:pos x="3" y="11"/>
                </a:cxn>
                <a:cxn ang="0">
                  <a:pos x="2" y="13"/>
                </a:cxn>
                <a:cxn ang="0">
                  <a:pos x="1" y="16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3" y="34"/>
                </a:cxn>
                <a:cxn ang="0">
                  <a:pos x="2" y="31"/>
                </a:cxn>
                <a:cxn ang="0">
                  <a:pos x="2" y="29"/>
                </a:cxn>
                <a:cxn ang="0">
                  <a:pos x="1" y="26"/>
                </a:cxn>
                <a:cxn ang="0">
                  <a:pos x="1" y="24"/>
                </a:cxn>
                <a:cxn ang="0">
                  <a:pos x="2" y="21"/>
                </a:cxn>
                <a:cxn ang="0">
                  <a:pos x="2" y="19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5" y="12"/>
                </a:cxn>
                <a:cxn ang="0">
                  <a:pos x="6" y="10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10" y="5"/>
                </a:cxn>
                <a:cxn ang="0">
                  <a:pos x="12" y="4"/>
                </a:cxn>
                <a:cxn ang="0">
                  <a:pos x="14" y="3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5" y="0"/>
                </a:cxn>
              </a:cxnLst>
              <a:rect l="0" t="0" r="r" b="b"/>
              <a:pathLst>
                <a:path w="17" h="36">
                  <a:moveTo>
                    <a:pt x="15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7" y="5"/>
                  </a:lnTo>
                  <a:lnTo>
                    <a:pt x="5" y="7"/>
                  </a:lnTo>
                  <a:lnTo>
                    <a:pt x="4" y="9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3" y="34"/>
                  </a:lnTo>
                  <a:lnTo>
                    <a:pt x="2" y="31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3" y="17"/>
                  </a:lnTo>
                  <a:lnTo>
                    <a:pt x="3" y="14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5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70" name="Freeform 110"/>
            <p:cNvSpPr>
              <a:spLocks/>
            </p:cNvSpPr>
            <p:nvPr/>
          </p:nvSpPr>
          <p:spPr bwMode="auto">
            <a:xfrm>
              <a:off x="1443" y="1503"/>
              <a:ext cx="34" cy="20"/>
            </a:xfrm>
            <a:custGeom>
              <a:avLst/>
              <a:gdLst/>
              <a:ahLst/>
              <a:cxnLst>
                <a:cxn ang="0">
                  <a:pos x="33" y="18"/>
                </a:cxn>
                <a:cxn ang="0">
                  <a:pos x="33" y="18"/>
                </a:cxn>
                <a:cxn ang="0">
                  <a:pos x="31" y="15"/>
                </a:cxn>
                <a:cxn ang="0">
                  <a:pos x="30" y="13"/>
                </a:cxn>
                <a:cxn ang="0">
                  <a:pos x="29" y="11"/>
                </a:cxn>
                <a:cxn ang="0">
                  <a:pos x="27" y="9"/>
                </a:cxn>
                <a:cxn ang="0">
                  <a:pos x="25" y="7"/>
                </a:cxn>
                <a:cxn ang="0">
                  <a:pos x="23" y="5"/>
                </a:cxn>
                <a:cxn ang="0">
                  <a:pos x="21" y="4"/>
                </a:cxn>
                <a:cxn ang="0">
                  <a:pos x="19" y="2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2" y="2"/>
                </a:cxn>
                <a:cxn ang="0">
                  <a:pos x="14" y="3"/>
                </a:cxn>
                <a:cxn ang="0">
                  <a:pos x="16" y="4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2" y="7"/>
                </a:cxn>
                <a:cxn ang="0">
                  <a:pos x="24" y="8"/>
                </a:cxn>
                <a:cxn ang="0">
                  <a:pos x="25" y="10"/>
                </a:cxn>
                <a:cxn ang="0">
                  <a:pos x="27" y="12"/>
                </a:cxn>
                <a:cxn ang="0">
                  <a:pos x="28" y="14"/>
                </a:cxn>
                <a:cxn ang="0">
                  <a:pos x="29" y="16"/>
                </a:cxn>
                <a:cxn ang="0">
                  <a:pos x="30" y="19"/>
                </a:cxn>
                <a:cxn ang="0">
                  <a:pos x="30" y="19"/>
                </a:cxn>
                <a:cxn ang="0">
                  <a:pos x="33" y="18"/>
                </a:cxn>
              </a:cxnLst>
              <a:rect l="0" t="0" r="r" b="b"/>
              <a:pathLst>
                <a:path w="34" h="20">
                  <a:moveTo>
                    <a:pt x="33" y="18"/>
                  </a:moveTo>
                  <a:lnTo>
                    <a:pt x="33" y="18"/>
                  </a:lnTo>
                  <a:lnTo>
                    <a:pt x="31" y="15"/>
                  </a:lnTo>
                  <a:lnTo>
                    <a:pt x="30" y="13"/>
                  </a:lnTo>
                  <a:lnTo>
                    <a:pt x="29" y="11"/>
                  </a:lnTo>
                  <a:lnTo>
                    <a:pt x="27" y="9"/>
                  </a:lnTo>
                  <a:lnTo>
                    <a:pt x="25" y="7"/>
                  </a:lnTo>
                  <a:lnTo>
                    <a:pt x="23" y="5"/>
                  </a:lnTo>
                  <a:lnTo>
                    <a:pt x="21" y="4"/>
                  </a:lnTo>
                  <a:lnTo>
                    <a:pt x="19" y="2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3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2" y="7"/>
                  </a:lnTo>
                  <a:lnTo>
                    <a:pt x="24" y="8"/>
                  </a:lnTo>
                  <a:lnTo>
                    <a:pt x="25" y="10"/>
                  </a:lnTo>
                  <a:lnTo>
                    <a:pt x="27" y="12"/>
                  </a:lnTo>
                  <a:lnTo>
                    <a:pt x="28" y="14"/>
                  </a:lnTo>
                  <a:lnTo>
                    <a:pt x="29" y="16"/>
                  </a:lnTo>
                  <a:lnTo>
                    <a:pt x="30" y="19"/>
                  </a:lnTo>
                  <a:lnTo>
                    <a:pt x="33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71" name="Freeform 111"/>
            <p:cNvSpPr>
              <a:spLocks/>
            </p:cNvSpPr>
            <p:nvPr/>
          </p:nvSpPr>
          <p:spPr bwMode="auto">
            <a:xfrm>
              <a:off x="996" y="1269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72" name="Freeform 112"/>
            <p:cNvSpPr>
              <a:spLocks/>
            </p:cNvSpPr>
            <p:nvPr/>
          </p:nvSpPr>
          <p:spPr bwMode="auto">
            <a:xfrm>
              <a:off x="965" y="1269"/>
              <a:ext cx="34" cy="37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7">
                  <a:moveTo>
                    <a:pt x="1" y="1"/>
                  </a:moveTo>
                  <a:lnTo>
                    <a:pt x="0" y="2"/>
                  </a:lnTo>
                  <a:lnTo>
                    <a:pt x="30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73" name="Freeform 113"/>
            <p:cNvSpPr>
              <a:spLocks/>
            </p:cNvSpPr>
            <p:nvPr/>
          </p:nvSpPr>
          <p:spPr bwMode="auto">
            <a:xfrm>
              <a:off x="996" y="1269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74" name="Freeform 114"/>
            <p:cNvSpPr>
              <a:spLocks/>
            </p:cNvSpPr>
            <p:nvPr/>
          </p:nvSpPr>
          <p:spPr bwMode="auto">
            <a:xfrm>
              <a:off x="965" y="1269"/>
              <a:ext cx="34" cy="37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7">
                  <a:moveTo>
                    <a:pt x="1" y="1"/>
                  </a:moveTo>
                  <a:lnTo>
                    <a:pt x="0" y="2"/>
                  </a:lnTo>
                  <a:lnTo>
                    <a:pt x="30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75" name="Freeform 115"/>
            <p:cNvSpPr>
              <a:spLocks/>
            </p:cNvSpPr>
            <p:nvPr/>
          </p:nvSpPr>
          <p:spPr bwMode="auto">
            <a:xfrm>
              <a:off x="933" y="1270"/>
              <a:ext cx="35" cy="36"/>
            </a:xfrm>
            <a:custGeom>
              <a:avLst/>
              <a:gdLst/>
              <a:ahLst/>
              <a:cxnLst>
                <a:cxn ang="0">
                  <a:pos x="1" y="33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1" y="33"/>
                </a:cxn>
              </a:cxnLst>
              <a:rect l="0" t="0" r="r" b="b"/>
              <a:pathLst>
                <a:path w="35" h="36">
                  <a:moveTo>
                    <a:pt x="1" y="33"/>
                  </a:moveTo>
                  <a:lnTo>
                    <a:pt x="2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76" name="Freeform 116"/>
            <p:cNvSpPr>
              <a:spLocks/>
            </p:cNvSpPr>
            <p:nvPr/>
          </p:nvSpPr>
          <p:spPr bwMode="auto">
            <a:xfrm>
              <a:off x="902" y="1270"/>
              <a:ext cx="35" cy="3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6">
                  <a:moveTo>
                    <a:pt x="1" y="0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77" name="Freeform 117"/>
            <p:cNvSpPr>
              <a:spLocks/>
            </p:cNvSpPr>
            <p:nvPr/>
          </p:nvSpPr>
          <p:spPr bwMode="auto">
            <a:xfrm>
              <a:off x="1121" y="1267"/>
              <a:ext cx="35" cy="3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2" y="0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35" h="36">
                  <a:moveTo>
                    <a:pt x="0" y="34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2" y="0"/>
                  </a:lnTo>
                  <a:lnTo>
                    <a:pt x="0" y="32"/>
                  </a:lnTo>
                  <a:lnTo>
                    <a:pt x="0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78" name="Freeform 118"/>
            <p:cNvSpPr>
              <a:spLocks/>
            </p:cNvSpPr>
            <p:nvPr/>
          </p:nvSpPr>
          <p:spPr bwMode="auto">
            <a:xfrm>
              <a:off x="1090" y="1267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79" name="Freeform 119"/>
            <p:cNvSpPr>
              <a:spLocks/>
            </p:cNvSpPr>
            <p:nvPr/>
          </p:nvSpPr>
          <p:spPr bwMode="auto">
            <a:xfrm>
              <a:off x="1121" y="1267"/>
              <a:ext cx="35" cy="3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2" y="0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35" h="36">
                  <a:moveTo>
                    <a:pt x="0" y="34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2" y="0"/>
                  </a:lnTo>
                  <a:lnTo>
                    <a:pt x="0" y="32"/>
                  </a:lnTo>
                  <a:lnTo>
                    <a:pt x="0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80" name="Freeform 120"/>
            <p:cNvSpPr>
              <a:spLocks/>
            </p:cNvSpPr>
            <p:nvPr/>
          </p:nvSpPr>
          <p:spPr bwMode="auto">
            <a:xfrm>
              <a:off x="1090" y="1267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81" name="Freeform 121"/>
            <p:cNvSpPr>
              <a:spLocks/>
            </p:cNvSpPr>
            <p:nvPr/>
          </p:nvSpPr>
          <p:spPr bwMode="auto">
            <a:xfrm>
              <a:off x="1058" y="1267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82" name="Freeform 122"/>
            <p:cNvSpPr>
              <a:spLocks/>
            </p:cNvSpPr>
            <p:nvPr/>
          </p:nvSpPr>
          <p:spPr bwMode="auto">
            <a:xfrm>
              <a:off x="1027" y="1267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4" y="33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0" y="2"/>
                  </a:lnTo>
                  <a:lnTo>
                    <a:pt x="31" y="36"/>
                  </a:lnTo>
                  <a:lnTo>
                    <a:pt x="34" y="33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83" name="Freeform 123"/>
            <p:cNvSpPr>
              <a:spLocks/>
            </p:cNvSpPr>
            <p:nvPr/>
          </p:nvSpPr>
          <p:spPr bwMode="auto">
            <a:xfrm>
              <a:off x="871" y="1260"/>
              <a:ext cx="51" cy="53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7" y="7"/>
                </a:cxn>
                <a:cxn ang="0">
                  <a:pos x="4" y="10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10" y="47"/>
                </a:cxn>
                <a:cxn ang="0">
                  <a:pos x="14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3" y="50"/>
                </a:cxn>
                <a:cxn ang="0">
                  <a:pos x="37" y="48"/>
                </a:cxn>
                <a:cxn ang="0">
                  <a:pos x="41" y="44"/>
                </a:cxn>
                <a:cxn ang="0">
                  <a:pos x="45" y="41"/>
                </a:cxn>
                <a:cxn ang="0">
                  <a:pos x="47" y="36"/>
                </a:cxn>
                <a:cxn ang="0">
                  <a:pos x="49" y="32"/>
                </a:cxn>
                <a:cxn ang="0">
                  <a:pos x="49" y="27"/>
                </a:cxn>
                <a:cxn ang="0">
                  <a:pos x="49" y="21"/>
                </a:cxn>
                <a:cxn ang="0">
                  <a:pos x="48" y="16"/>
                </a:cxn>
                <a:cxn ang="0">
                  <a:pos x="46" y="12"/>
                </a:cxn>
                <a:cxn ang="0">
                  <a:pos x="43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16" y="1"/>
                </a:cxn>
              </a:cxnLst>
              <a:rect l="0" t="0" r="r" b="b"/>
              <a:pathLst>
                <a:path w="51" h="53">
                  <a:moveTo>
                    <a:pt x="14" y="2"/>
                  </a:moveTo>
                  <a:lnTo>
                    <a:pt x="11" y="4"/>
                  </a:lnTo>
                  <a:lnTo>
                    <a:pt x="9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4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1"/>
                  </a:lnTo>
                  <a:lnTo>
                    <a:pt x="6" y="43"/>
                  </a:lnTo>
                  <a:lnTo>
                    <a:pt x="8" y="45"/>
                  </a:lnTo>
                  <a:lnTo>
                    <a:pt x="10" y="47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3" y="50"/>
                  </a:lnTo>
                  <a:lnTo>
                    <a:pt x="35" y="49"/>
                  </a:lnTo>
                  <a:lnTo>
                    <a:pt x="37" y="48"/>
                  </a:lnTo>
                  <a:lnTo>
                    <a:pt x="40" y="46"/>
                  </a:lnTo>
                  <a:lnTo>
                    <a:pt x="41" y="44"/>
                  </a:lnTo>
                  <a:lnTo>
                    <a:pt x="43" y="42"/>
                  </a:lnTo>
                  <a:lnTo>
                    <a:pt x="45" y="41"/>
                  </a:lnTo>
                  <a:lnTo>
                    <a:pt x="46" y="38"/>
                  </a:lnTo>
                  <a:lnTo>
                    <a:pt x="47" y="36"/>
                  </a:lnTo>
                  <a:lnTo>
                    <a:pt x="48" y="34"/>
                  </a:lnTo>
                  <a:lnTo>
                    <a:pt x="49" y="32"/>
                  </a:lnTo>
                  <a:lnTo>
                    <a:pt x="49" y="29"/>
                  </a:lnTo>
                  <a:lnTo>
                    <a:pt x="49" y="27"/>
                  </a:lnTo>
                  <a:lnTo>
                    <a:pt x="50" y="24"/>
                  </a:lnTo>
                  <a:lnTo>
                    <a:pt x="49" y="21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7" y="14"/>
                  </a:lnTo>
                  <a:lnTo>
                    <a:pt x="46" y="12"/>
                  </a:lnTo>
                  <a:lnTo>
                    <a:pt x="44" y="10"/>
                  </a:lnTo>
                  <a:lnTo>
                    <a:pt x="43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3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84" name="Freeform 124"/>
            <p:cNvSpPr>
              <a:spLocks/>
            </p:cNvSpPr>
            <p:nvPr/>
          </p:nvSpPr>
          <p:spPr bwMode="auto">
            <a:xfrm>
              <a:off x="870" y="1262"/>
              <a:ext cx="17" cy="37"/>
            </a:xfrm>
            <a:custGeom>
              <a:avLst/>
              <a:gdLst/>
              <a:ahLst/>
              <a:cxnLst>
                <a:cxn ang="0">
                  <a:pos x="2" y="36"/>
                </a:cxn>
                <a:cxn ang="0">
                  <a:pos x="2" y="36"/>
                </a:cxn>
                <a:cxn ang="0">
                  <a:pos x="1" y="33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0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3" y="3"/>
                </a:cxn>
                <a:cxn ang="0">
                  <a:pos x="11" y="4"/>
                </a:cxn>
                <a:cxn ang="0">
                  <a:pos x="10" y="6"/>
                </a:cxn>
                <a:cxn ang="0">
                  <a:pos x="8" y="8"/>
                </a:cxn>
                <a:cxn ang="0">
                  <a:pos x="6" y="10"/>
                </a:cxn>
                <a:cxn ang="0">
                  <a:pos x="5" y="11"/>
                </a:cxn>
                <a:cxn ang="0">
                  <a:pos x="4" y="14"/>
                </a:cxn>
                <a:cxn ang="0">
                  <a:pos x="3" y="16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2" y="28"/>
                </a:cxn>
                <a:cxn ang="0">
                  <a:pos x="3" y="30"/>
                </a:cxn>
                <a:cxn ang="0">
                  <a:pos x="3" y="32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2" y="36"/>
                </a:cxn>
              </a:cxnLst>
              <a:rect l="0" t="0" r="r" b="b"/>
              <a:pathLst>
                <a:path w="17" h="37">
                  <a:moveTo>
                    <a:pt x="2" y="36"/>
                  </a:moveTo>
                  <a:lnTo>
                    <a:pt x="2" y="36"/>
                  </a:lnTo>
                  <a:lnTo>
                    <a:pt x="1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0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10" y="6"/>
                  </a:lnTo>
                  <a:lnTo>
                    <a:pt x="8" y="8"/>
                  </a:lnTo>
                  <a:lnTo>
                    <a:pt x="6" y="10"/>
                  </a:lnTo>
                  <a:lnTo>
                    <a:pt x="5" y="11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2" y="28"/>
                  </a:lnTo>
                  <a:lnTo>
                    <a:pt x="3" y="30"/>
                  </a:lnTo>
                  <a:lnTo>
                    <a:pt x="3" y="32"/>
                  </a:lnTo>
                  <a:lnTo>
                    <a:pt x="4" y="35"/>
                  </a:lnTo>
                  <a:lnTo>
                    <a:pt x="2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85" name="Freeform 125"/>
            <p:cNvSpPr>
              <a:spLocks/>
            </p:cNvSpPr>
            <p:nvPr/>
          </p:nvSpPr>
          <p:spPr bwMode="auto">
            <a:xfrm>
              <a:off x="872" y="1298"/>
              <a:ext cx="36" cy="17"/>
            </a:xfrm>
            <a:custGeom>
              <a:avLst/>
              <a:gdLst/>
              <a:ahLst/>
              <a:cxnLst>
                <a:cxn ang="0">
                  <a:pos x="35" y="13"/>
                </a:cxn>
                <a:cxn ang="0">
                  <a:pos x="35" y="13"/>
                </a:cxn>
                <a:cxn ang="0">
                  <a:pos x="32" y="14"/>
                </a:cxn>
                <a:cxn ang="0">
                  <a:pos x="29" y="15"/>
                </a:cxn>
                <a:cxn ang="0">
                  <a:pos x="27" y="15"/>
                </a:cxn>
                <a:cxn ang="0">
                  <a:pos x="24" y="16"/>
                </a:cxn>
                <a:cxn ang="0">
                  <a:pos x="22" y="16"/>
                </a:cxn>
                <a:cxn ang="0">
                  <a:pos x="19" y="15"/>
                </a:cxn>
                <a:cxn ang="0">
                  <a:pos x="17" y="15"/>
                </a:cxn>
                <a:cxn ang="0">
                  <a:pos x="14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1"/>
                </a:cxn>
                <a:cxn ang="0">
                  <a:pos x="6" y="9"/>
                </a:cxn>
                <a:cxn ang="0">
                  <a:pos x="4" y="7"/>
                </a:cxn>
                <a:cxn ang="0">
                  <a:pos x="2" y="5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9" y="9"/>
                </a:cxn>
                <a:cxn ang="0">
                  <a:pos x="11" y="10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19" y="13"/>
                </a:cxn>
                <a:cxn ang="0">
                  <a:pos x="22" y="13"/>
                </a:cxn>
                <a:cxn ang="0">
                  <a:pos x="24" y="13"/>
                </a:cxn>
                <a:cxn ang="0">
                  <a:pos x="26" y="13"/>
                </a:cxn>
                <a:cxn ang="0">
                  <a:pos x="29" y="12"/>
                </a:cxn>
                <a:cxn ang="0">
                  <a:pos x="31" y="12"/>
                </a:cxn>
                <a:cxn ang="0">
                  <a:pos x="33" y="11"/>
                </a:cxn>
                <a:cxn ang="0">
                  <a:pos x="33" y="11"/>
                </a:cxn>
                <a:cxn ang="0">
                  <a:pos x="35" y="13"/>
                </a:cxn>
              </a:cxnLst>
              <a:rect l="0" t="0" r="r" b="b"/>
              <a:pathLst>
                <a:path w="36" h="17">
                  <a:moveTo>
                    <a:pt x="35" y="13"/>
                  </a:moveTo>
                  <a:lnTo>
                    <a:pt x="35" y="13"/>
                  </a:lnTo>
                  <a:lnTo>
                    <a:pt x="32" y="14"/>
                  </a:lnTo>
                  <a:lnTo>
                    <a:pt x="29" y="15"/>
                  </a:lnTo>
                  <a:lnTo>
                    <a:pt x="27" y="15"/>
                  </a:lnTo>
                  <a:lnTo>
                    <a:pt x="24" y="16"/>
                  </a:lnTo>
                  <a:lnTo>
                    <a:pt x="22" y="16"/>
                  </a:lnTo>
                  <a:lnTo>
                    <a:pt x="19" y="15"/>
                  </a:lnTo>
                  <a:lnTo>
                    <a:pt x="17" y="15"/>
                  </a:lnTo>
                  <a:lnTo>
                    <a:pt x="14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1"/>
                  </a:lnTo>
                  <a:lnTo>
                    <a:pt x="6" y="9"/>
                  </a:lnTo>
                  <a:lnTo>
                    <a:pt x="4" y="7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7" y="7"/>
                  </a:lnTo>
                  <a:lnTo>
                    <a:pt x="9" y="9"/>
                  </a:lnTo>
                  <a:lnTo>
                    <a:pt x="11" y="10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9" y="13"/>
                  </a:lnTo>
                  <a:lnTo>
                    <a:pt x="22" y="13"/>
                  </a:lnTo>
                  <a:lnTo>
                    <a:pt x="24" y="13"/>
                  </a:lnTo>
                  <a:lnTo>
                    <a:pt x="26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3" y="11"/>
                  </a:lnTo>
                  <a:lnTo>
                    <a:pt x="35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86" name="Freeform 126"/>
            <p:cNvSpPr>
              <a:spLocks/>
            </p:cNvSpPr>
            <p:nvPr/>
          </p:nvSpPr>
          <p:spPr bwMode="auto">
            <a:xfrm>
              <a:off x="907" y="1275"/>
              <a:ext cx="17" cy="3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4" y="2"/>
                </a:cxn>
                <a:cxn ang="0">
                  <a:pos x="15" y="4"/>
                </a:cxn>
                <a:cxn ang="0">
                  <a:pos x="15" y="7"/>
                </a:cxn>
                <a:cxn ang="0">
                  <a:pos x="16" y="10"/>
                </a:cxn>
                <a:cxn ang="0">
                  <a:pos x="15" y="12"/>
                </a:cxn>
                <a:cxn ang="0">
                  <a:pos x="15" y="15"/>
                </a:cxn>
                <a:cxn ang="0">
                  <a:pos x="15" y="17"/>
                </a:cxn>
                <a:cxn ang="0">
                  <a:pos x="14" y="20"/>
                </a:cxn>
                <a:cxn ang="0">
                  <a:pos x="13" y="22"/>
                </a:cxn>
                <a:cxn ang="0">
                  <a:pos x="12" y="24"/>
                </a:cxn>
                <a:cxn ang="0">
                  <a:pos x="10" y="26"/>
                </a:cxn>
                <a:cxn ang="0">
                  <a:pos x="9" y="28"/>
                </a:cxn>
                <a:cxn ang="0">
                  <a:pos x="7" y="30"/>
                </a:cxn>
                <a:cxn ang="0">
                  <a:pos x="5" y="32"/>
                </a:cxn>
                <a:cxn ang="0">
                  <a:pos x="3" y="33"/>
                </a:cxn>
                <a:cxn ang="0">
                  <a:pos x="1" y="35"/>
                </a:cxn>
                <a:cxn ang="0">
                  <a:pos x="0" y="32"/>
                </a:cxn>
                <a:cxn ang="0">
                  <a:pos x="2" y="31"/>
                </a:cxn>
                <a:cxn ang="0">
                  <a:pos x="4" y="30"/>
                </a:cxn>
                <a:cxn ang="0">
                  <a:pos x="5" y="28"/>
                </a:cxn>
                <a:cxn ang="0">
                  <a:pos x="7" y="27"/>
                </a:cxn>
                <a:cxn ang="0">
                  <a:pos x="8" y="25"/>
                </a:cxn>
                <a:cxn ang="0">
                  <a:pos x="10" y="23"/>
                </a:cxn>
                <a:cxn ang="0">
                  <a:pos x="11" y="21"/>
                </a:cxn>
                <a:cxn ang="0">
                  <a:pos x="12" y="19"/>
                </a:cxn>
                <a:cxn ang="0">
                  <a:pos x="12" y="16"/>
                </a:cxn>
                <a:cxn ang="0">
                  <a:pos x="13" y="14"/>
                </a:cxn>
                <a:cxn ang="0">
                  <a:pos x="13" y="12"/>
                </a:cxn>
                <a:cxn ang="0">
                  <a:pos x="13" y="10"/>
                </a:cxn>
                <a:cxn ang="0">
                  <a:pos x="13" y="7"/>
                </a:cxn>
                <a:cxn ang="0">
                  <a:pos x="12" y="5"/>
                </a:cxn>
                <a:cxn ang="0">
                  <a:pos x="12" y="3"/>
                </a:cxn>
                <a:cxn ang="0">
                  <a:pos x="11" y="1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17" h="36">
                  <a:moveTo>
                    <a:pt x="13" y="0"/>
                  </a:moveTo>
                  <a:lnTo>
                    <a:pt x="13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5" y="7"/>
                  </a:lnTo>
                  <a:lnTo>
                    <a:pt x="16" y="10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4" y="20"/>
                  </a:lnTo>
                  <a:lnTo>
                    <a:pt x="13" y="22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9" y="28"/>
                  </a:lnTo>
                  <a:lnTo>
                    <a:pt x="7" y="30"/>
                  </a:lnTo>
                  <a:lnTo>
                    <a:pt x="5" y="32"/>
                  </a:lnTo>
                  <a:lnTo>
                    <a:pt x="3" y="33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2" y="31"/>
                  </a:lnTo>
                  <a:lnTo>
                    <a:pt x="4" y="30"/>
                  </a:lnTo>
                  <a:lnTo>
                    <a:pt x="5" y="28"/>
                  </a:lnTo>
                  <a:lnTo>
                    <a:pt x="7" y="27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3" y="14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3" y="7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87" name="Freeform 127"/>
            <p:cNvSpPr>
              <a:spLocks/>
            </p:cNvSpPr>
            <p:nvPr/>
          </p:nvSpPr>
          <p:spPr bwMode="auto">
            <a:xfrm>
              <a:off x="885" y="1259"/>
              <a:ext cx="35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4" y="0"/>
                </a:cxn>
                <a:cxn ang="0">
                  <a:pos x="7" y="0"/>
                </a:cxn>
                <a:cxn ang="0">
                  <a:pos x="9" y="0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7" y="0"/>
                </a:cxn>
                <a:cxn ang="0">
                  <a:pos x="19" y="1"/>
                </a:cxn>
                <a:cxn ang="0">
                  <a:pos x="21" y="2"/>
                </a:cxn>
                <a:cxn ang="0">
                  <a:pos x="23" y="3"/>
                </a:cxn>
                <a:cxn ang="0">
                  <a:pos x="26" y="4"/>
                </a:cxn>
                <a:cxn ang="0">
                  <a:pos x="27" y="6"/>
                </a:cxn>
                <a:cxn ang="0">
                  <a:pos x="29" y="8"/>
                </a:cxn>
                <a:cxn ang="0">
                  <a:pos x="31" y="10"/>
                </a:cxn>
                <a:cxn ang="0">
                  <a:pos x="32" y="12"/>
                </a:cxn>
                <a:cxn ang="0">
                  <a:pos x="34" y="14"/>
                </a:cxn>
                <a:cxn ang="0">
                  <a:pos x="31" y="16"/>
                </a:cxn>
                <a:cxn ang="0">
                  <a:pos x="30" y="13"/>
                </a:cxn>
                <a:cxn ang="0">
                  <a:pos x="29" y="11"/>
                </a:cxn>
                <a:cxn ang="0">
                  <a:pos x="28" y="9"/>
                </a:cxn>
                <a:cxn ang="0">
                  <a:pos x="26" y="8"/>
                </a:cxn>
                <a:cxn ang="0">
                  <a:pos x="24" y="6"/>
                </a:cxn>
                <a:cxn ang="0">
                  <a:pos x="22" y="5"/>
                </a:cxn>
                <a:cxn ang="0">
                  <a:pos x="20" y="4"/>
                </a:cxn>
                <a:cxn ang="0">
                  <a:pos x="18" y="3"/>
                </a:cxn>
                <a:cxn ang="0">
                  <a:pos x="16" y="3"/>
                </a:cxn>
                <a:cxn ang="0">
                  <a:pos x="14" y="2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7" y="2"/>
                </a:cxn>
                <a:cxn ang="0">
                  <a:pos x="5" y="3"/>
                </a:cxn>
                <a:cxn ang="0">
                  <a:pos x="3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"/>
                </a:cxn>
              </a:cxnLst>
              <a:rect l="0" t="0" r="r" b="b"/>
              <a:pathLst>
                <a:path w="35" h="17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6" y="4"/>
                  </a:lnTo>
                  <a:lnTo>
                    <a:pt x="27" y="6"/>
                  </a:lnTo>
                  <a:lnTo>
                    <a:pt x="29" y="8"/>
                  </a:lnTo>
                  <a:lnTo>
                    <a:pt x="31" y="10"/>
                  </a:lnTo>
                  <a:lnTo>
                    <a:pt x="32" y="12"/>
                  </a:lnTo>
                  <a:lnTo>
                    <a:pt x="34" y="14"/>
                  </a:lnTo>
                  <a:lnTo>
                    <a:pt x="31" y="16"/>
                  </a:lnTo>
                  <a:lnTo>
                    <a:pt x="30" y="13"/>
                  </a:lnTo>
                  <a:lnTo>
                    <a:pt x="29" y="11"/>
                  </a:lnTo>
                  <a:lnTo>
                    <a:pt x="28" y="9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2" y="5"/>
                  </a:lnTo>
                  <a:lnTo>
                    <a:pt x="20" y="4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3" y="3"/>
                  </a:lnTo>
                  <a:lnTo>
                    <a:pt x="1" y="4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88" name="Freeform 128"/>
            <p:cNvSpPr>
              <a:spLocks/>
            </p:cNvSpPr>
            <p:nvPr/>
          </p:nvSpPr>
          <p:spPr bwMode="auto">
            <a:xfrm>
              <a:off x="1027" y="1355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89" name="Freeform 129"/>
            <p:cNvSpPr>
              <a:spLocks/>
            </p:cNvSpPr>
            <p:nvPr/>
          </p:nvSpPr>
          <p:spPr bwMode="auto">
            <a:xfrm>
              <a:off x="987" y="1379"/>
              <a:ext cx="43" cy="2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2"/>
                </a:cxn>
                <a:cxn ang="0">
                  <a:pos x="42" y="19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3">
                  <a:moveTo>
                    <a:pt x="0" y="1"/>
                  </a:moveTo>
                  <a:lnTo>
                    <a:pt x="0" y="2"/>
                  </a:lnTo>
                  <a:lnTo>
                    <a:pt x="40" y="22"/>
                  </a:lnTo>
                  <a:lnTo>
                    <a:pt x="42" y="19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90" name="Freeform 130"/>
            <p:cNvSpPr>
              <a:spLocks/>
            </p:cNvSpPr>
            <p:nvPr/>
          </p:nvSpPr>
          <p:spPr bwMode="auto">
            <a:xfrm>
              <a:off x="1027" y="1355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91" name="Freeform 131"/>
            <p:cNvSpPr>
              <a:spLocks/>
            </p:cNvSpPr>
            <p:nvPr/>
          </p:nvSpPr>
          <p:spPr bwMode="auto">
            <a:xfrm>
              <a:off x="987" y="1379"/>
              <a:ext cx="43" cy="2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2"/>
                </a:cxn>
                <a:cxn ang="0">
                  <a:pos x="42" y="19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3">
                  <a:moveTo>
                    <a:pt x="0" y="1"/>
                  </a:moveTo>
                  <a:lnTo>
                    <a:pt x="0" y="2"/>
                  </a:lnTo>
                  <a:lnTo>
                    <a:pt x="40" y="22"/>
                  </a:lnTo>
                  <a:lnTo>
                    <a:pt x="42" y="19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92" name="Freeform 132"/>
            <p:cNvSpPr>
              <a:spLocks/>
            </p:cNvSpPr>
            <p:nvPr/>
          </p:nvSpPr>
          <p:spPr bwMode="auto">
            <a:xfrm>
              <a:off x="970" y="1382"/>
              <a:ext cx="21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1" y="44"/>
                </a:cxn>
              </a:cxnLst>
              <a:rect l="0" t="0" r="r" b="b"/>
              <a:pathLst>
                <a:path w="21" h="46">
                  <a:moveTo>
                    <a:pt x="1" y="44"/>
                  </a:moveTo>
                  <a:lnTo>
                    <a:pt x="2" y="45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3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93" name="Freeform 133"/>
            <p:cNvSpPr>
              <a:spLocks/>
            </p:cNvSpPr>
            <p:nvPr/>
          </p:nvSpPr>
          <p:spPr bwMode="auto">
            <a:xfrm>
              <a:off x="929" y="1407"/>
              <a:ext cx="44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0"/>
                </a:cxn>
                <a:cxn ang="0">
                  <a:pos x="43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1">
                  <a:moveTo>
                    <a:pt x="0" y="1"/>
                  </a:moveTo>
                  <a:lnTo>
                    <a:pt x="0" y="2"/>
                  </a:lnTo>
                  <a:lnTo>
                    <a:pt x="42" y="20"/>
                  </a:lnTo>
                  <a:lnTo>
                    <a:pt x="43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94" name="Freeform 134"/>
            <p:cNvSpPr>
              <a:spLocks/>
            </p:cNvSpPr>
            <p:nvPr/>
          </p:nvSpPr>
          <p:spPr bwMode="auto">
            <a:xfrm>
              <a:off x="1142" y="1302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95" name="Freeform 135"/>
            <p:cNvSpPr>
              <a:spLocks/>
            </p:cNvSpPr>
            <p:nvPr/>
          </p:nvSpPr>
          <p:spPr bwMode="auto">
            <a:xfrm>
              <a:off x="1101" y="1326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2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96" name="Freeform 136"/>
            <p:cNvSpPr>
              <a:spLocks/>
            </p:cNvSpPr>
            <p:nvPr/>
          </p:nvSpPr>
          <p:spPr bwMode="auto">
            <a:xfrm>
              <a:off x="1142" y="1302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97" name="Freeform 137"/>
            <p:cNvSpPr>
              <a:spLocks/>
            </p:cNvSpPr>
            <p:nvPr/>
          </p:nvSpPr>
          <p:spPr bwMode="auto">
            <a:xfrm>
              <a:off x="1101" y="1326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2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98" name="Freeform 138"/>
            <p:cNvSpPr>
              <a:spLocks/>
            </p:cNvSpPr>
            <p:nvPr/>
          </p:nvSpPr>
          <p:spPr bwMode="auto">
            <a:xfrm>
              <a:off x="1085" y="1328"/>
              <a:ext cx="20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19" y="1"/>
                </a:cxn>
                <a:cxn ang="0">
                  <a:pos x="16" y="0"/>
                </a:cxn>
                <a:cxn ang="0">
                  <a:pos x="0" y="44"/>
                </a:cxn>
                <a:cxn ang="0">
                  <a:pos x="1" y="45"/>
                </a:cxn>
              </a:cxnLst>
              <a:rect l="0" t="0" r="r" b="b"/>
              <a:pathLst>
                <a:path w="20" h="47">
                  <a:moveTo>
                    <a:pt x="1" y="45"/>
                  </a:moveTo>
                  <a:lnTo>
                    <a:pt x="2" y="46"/>
                  </a:lnTo>
                  <a:lnTo>
                    <a:pt x="19" y="1"/>
                  </a:lnTo>
                  <a:lnTo>
                    <a:pt x="16" y="0"/>
                  </a:lnTo>
                  <a:lnTo>
                    <a:pt x="0" y="44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299" name="Freeform 139"/>
            <p:cNvSpPr>
              <a:spLocks/>
            </p:cNvSpPr>
            <p:nvPr/>
          </p:nvSpPr>
          <p:spPr bwMode="auto">
            <a:xfrm>
              <a:off x="1044" y="1353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00" name="Freeform 140"/>
            <p:cNvSpPr>
              <a:spLocks/>
            </p:cNvSpPr>
            <p:nvPr/>
          </p:nvSpPr>
          <p:spPr bwMode="auto">
            <a:xfrm>
              <a:off x="904" y="1399"/>
              <a:ext cx="51" cy="52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0" y="24"/>
                </a:cxn>
                <a:cxn ang="0">
                  <a:pos x="0" y="29"/>
                </a:cxn>
                <a:cxn ang="0">
                  <a:pos x="1" y="34"/>
                </a:cxn>
                <a:cxn ang="0">
                  <a:pos x="3" y="39"/>
                </a:cxn>
                <a:cxn ang="0">
                  <a:pos x="6" y="42"/>
                </a:cxn>
                <a:cxn ang="0">
                  <a:pos x="10" y="46"/>
                </a:cxn>
                <a:cxn ang="0">
                  <a:pos x="14" y="48"/>
                </a:cxn>
                <a:cxn ang="0">
                  <a:pos x="18" y="50"/>
                </a:cxn>
                <a:cxn ang="0">
                  <a:pos x="23" y="51"/>
                </a:cxn>
                <a:cxn ang="0">
                  <a:pos x="28" y="50"/>
                </a:cxn>
                <a:cxn ang="0">
                  <a:pos x="33" y="49"/>
                </a:cxn>
                <a:cxn ang="0">
                  <a:pos x="37" y="47"/>
                </a:cxn>
                <a:cxn ang="0">
                  <a:pos x="41" y="44"/>
                </a:cxn>
                <a:cxn ang="0">
                  <a:pos x="44" y="39"/>
                </a:cxn>
                <a:cxn ang="0">
                  <a:pos x="47" y="35"/>
                </a:cxn>
                <a:cxn ang="0">
                  <a:pos x="49" y="30"/>
                </a:cxn>
                <a:cxn ang="0">
                  <a:pos x="49" y="25"/>
                </a:cxn>
                <a:cxn ang="0">
                  <a:pos x="49" y="21"/>
                </a:cxn>
                <a:cxn ang="0">
                  <a:pos x="48" y="16"/>
                </a:cxn>
                <a:cxn ang="0">
                  <a:pos x="46" y="11"/>
                </a:cxn>
                <a:cxn ang="0">
                  <a:pos x="43" y="7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6"/>
                </a:cxn>
              </a:cxnLst>
              <a:rect l="0" t="0" r="r" b="b"/>
              <a:pathLst>
                <a:path w="51" h="52">
                  <a:moveTo>
                    <a:pt x="6" y="8"/>
                  </a:moveTo>
                  <a:lnTo>
                    <a:pt x="4" y="10"/>
                  </a:lnTo>
                  <a:lnTo>
                    <a:pt x="3" y="12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4"/>
                  </a:lnTo>
                  <a:lnTo>
                    <a:pt x="2" y="36"/>
                  </a:lnTo>
                  <a:lnTo>
                    <a:pt x="3" y="39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8" y="44"/>
                  </a:lnTo>
                  <a:lnTo>
                    <a:pt x="10" y="46"/>
                  </a:lnTo>
                  <a:lnTo>
                    <a:pt x="12" y="47"/>
                  </a:lnTo>
                  <a:lnTo>
                    <a:pt x="14" y="48"/>
                  </a:lnTo>
                  <a:lnTo>
                    <a:pt x="16" y="49"/>
                  </a:lnTo>
                  <a:lnTo>
                    <a:pt x="18" y="50"/>
                  </a:lnTo>
                  <a:lnTo>
                    <a:pt x="21" y="50"/>
                  </a:lnTo>
                  <a:lnTo>
                    <a:pt x="23" y="51"/>
                  </a:lnTo>
                  <a:lnTo>
                    <a:pt x="26" y="50"/>
                  </a:lnTo>
                  <a:lnTo>
                    <a:pt x="28" y="50"/>
                  </a:lnTo>
                  <a:lnTo>
                    <a:pt x="30" y="50"/>
                  </a:lnTo>
                  <a:lnTo>
                    <a:pt x="33" y="49"/>
                  </a:lnTo>
                  <a:lnTo>
                    <a:pt x="35" y="48"/>
                  </a:lnTo>
                  <a:lnTo>
                    <a:pt x="37" y="47"/>
                  </a:lnTo>
                  <a:lnTo>
                    <a:pt x="39" y="45"/>
                  </a:lnTo>
                  <a:lnTo>
                    <a:pt x="41" y="44"/>
                  </a:lnTo>
                  <a:lnTo>
                    <a:pt x="43" y="42"/>
                  </a:lnTo>
                  <a:lnTo>
                    <a:pt x="44" y="39"/>
                  </a:lnTo>
                  <a:lnTo>
                    <a:pt x="46" y="37"/>
                  </a:lnTo>
                  <a:lnTo>
                    <a:pt x="47" y="35"/>
                  </a:lnTo>
                  <a:lnTo>
                    <a:pt x="48" y="33"/>
                  </a:lnTo>
                  <a:lnTo>
                    <a:pt x="49" y="30"/>
                  </a:lnTo>
                  <a:lnTo>
                    <a:pt x="49" y="28"/>
                  </a:lnTo>
                  <a:lnTo>
                    <a:pt x="49" y="25"/>
                  </a:lnTo>
                  <a:lnTo>
                    <a:pt x="50" y="23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48" y="16"/>
                  </a:lnTo>
                  <a:lnTo>
                    <a:pt x="47" y="14"/>
                  </a:lnTo>
                  <a:lnTo>
                    <a:pt x="46" y="11"/>
                  </a:lnTo>
                  <a:lnTo>
                    <a:pt x="45" y="9"/>
                  </a:lnTo>
                  <a:lnTo>
                    <a:pt x="43" y="7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6"/>
                  </a:lnTo>
                  <a:lnTo>
                    <a:pt x="6" y="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01" name="Freeform 141"/>
            <p:cNvSpPr>
              <a:spLocks/>
            </p:cNvSpPr>
            <p:nvPr/>
          </p:nvSpPr>
          <p:spPr bwMode="auto">
            <a:xfrm>
              <a:off x="903" y="1407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6"/>
                </a:cxn>
                <a:cxn ang="0">
                  <a:pos x="7" y="34"/>
                </a:cxn>
                <a:cxn ang="0">
                  <a:pos x="5" y="31"/>
                </a:cxn>
                <a:cxn ang="0">
                  <a:pos x="4" y="29"/>
                </a:cxn>
                <a:cxn ang="0">
                  <a:pos x="2" y="2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1"/>
                </a:cxn>
                <a:cxn ang="0">
                  <a:pos x="2" y="9"/>
                </a:cxn>
                <a:cxn ang="0">
                  <a:pos x="4" y="6"/>
                </a:cxn>
                <a:cxn ang="0">
                  <a:pos x="5" y="4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3" y="1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7" y="7"/>
                </a:cxn>
                <a:cxn ang="0">
                  <a:pos x="5" y="10"/>
                </a:cxn>
                <a:cxn ang="0">
                  <a:pos x="4" y="12"/>
                </a:cxn>
                <a:cxn ang="0">
                  <a:pos x="4" y="14"/>
                </a:cxn>
                <a:cxn ang="0">
                  <a:pos x="3" y="17"/>
                </a:cxn>
                <a:cxn ang="0">
                  <a:pos x="3" y="19"/>
                </a:cxn>
                <a:cxn ang="0">
                  <a:pos x="4" y="21"/>
                </a:cxn>
                <a:cxn ang="0">
                  <a:pos x="4" y="24"/>
                </a:cxn>
                <a:cxn ang="0">
                  <a:pos x="5" y="26"/>
                </a:cxn>
                <a:cxn ang="0">
                  <a:pos x="7" y="28"/>
                </a:cxn>
                <a:cxn ang="0">
                  <a:pos x="8" y="30"/>
                </a:cxn>
                <a:cxn ang="0">
                  <a:pos x="10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6"/>
                  </a:lnTo>
                  <a:lnTo>
                    <a:pt x="7" y="34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2" y="9"/>
                  </a:lnTo>
                  <a:lnTo>
                    <a:pt x="4" y="6"/>
                  </a:lnTo>
                  <a:lnTo>
                    <a:pt x="5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0" y="3"/>
                  </a:lnTo>
                  <a:lnTo>
                    <a:pt x="8" y="5"/>
                  </a:lnTo>
                  <a:lnTo>
                    <a:pt x="7" y="7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4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02" name="Freeform 142"/>
            <p:cNvSpPr>
              <a:spLocks/>
            </p:cNvSpPr>
            <p:nvPr/>
          </p:nvSpPr>
          <p:spPr bwMode="auto">
            <a:xfrm>
              <a:off x="912" y="1441"/>
              <a:ext cx="37" cy="17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4" y="5"/>
                </a:cxn>
                <a:cxn ang="0">
                  <a:pos x="32" y="7"/>
                </a:cxn>
                <a:cxn ang="0">
                  <a:pos x="30" y="9"/>
                </a:cxn>
                <a:cxn ang="0">
                  <a:pos x="27" y="11"/>
                </a:cxn>
                <a:cxn ang="0">
                  <a:pos x="25" y="13"/>
                </a:cxn>
                <a:cxn ang="0">
                  <a:pos x="23" y="14"/>
                </a:cxn>
                <a:cxn ang="0">
                  <a:pos x="20" y="15"/>
                </a:cxn>
                <a:cxn ang="0">
                  <a:pos x="18" y="16"/>
                </a:cxn>
                <a:cxn ang="0">
                  <a:pos x="15" y="16"/>
                </a:cxn>
                <a:cxn ang="0">
                  <a:pos x="13" y="15"/>
                </a:cxn>
                <a:cxn ang="0">
                  <a:pos x="11" y="15"/>
                </a:cxn>
                <a:cxn ang="0">
                  <a:pos x="8" y="14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1" y="8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7" y="9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2"/>
                </a:cxn>
                <a:cxn ang="0">
                  <a:pos x="15" y="12"/>
                </a:cxn>
                <a:cxn ang="0">
                  <a:pos x="18" y="12"/>
                </a:cxn>
                <a:cxn ang="0">
                  <a:pos x="20" y="11"/>
                </a:cxn>
                <a:cxn ang="0">
                  <a:pos x="22" y="11"/>
                </a:cxn>
                <a:cxn ang="0">
                  <a:pos x="24" y="9"/>
                </a:cxn>
                <a:cxn ang="0">
                  <a:pos x="26" y="8"/>
                </a:cxn>
                <a:cxn ang="0">
                  <a:pos x="28" y="7"/>
                </a:cxn>
                <a:cxn ang="0">
                  <a:pos x="30" y="4"/>
                </a:cxn>
                <a:cxn ang="0">
                  <a:pos x="32" y="2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6" y="2"/>
                </a:cxn>
              </a:cxnLst>
              <a:rect l="0" t="0" r="r" b="b"/>
              <a:pathLst>
                <a:path w="37" h="17">
                  <a:moveTo>
                    <a:pt x="36" y="2"/>
                  </a:moveTo>
                  <a:lnTo>
                    <a:pt x="36" y="2"/>
                  </a:lnTo>
                  <a:lnTo>
                    <a:pt x="34" y="5"/>
                  </a:lnTo>
                  <a:lnTo>
                    <a:pt x="32" y="7"/>
                  </a:lnTo>
                  <a:lnTo>
                    <a:pt x="30" y="9"/>
                  </a:lnTo>
                  <a:lnTo>
                    <a:pt x="27" y="11"/>
                  </a:lnTo>
                  <a:lnTo>
                    <a:pt x="25" y="13"/>
                  </a:lnTo>
                  <a:lnTo>
                    <a:pt x="23" y="14"/>
                  </a:lnTo>
                  <a:lnTo>
                    <a:pt x="20" y="15"/>
                  </a:lnTo>
                  <a:lnTo>
                    <a:pt x="18" y="16"/>
                  </a:lnTo>
                  <a:lnTo>
                    <a:pt x="15" y="16"/>
                  </a:lnTo>
                  <a:lnTo>
                    <a:pt x="13" y="15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4" y="11"/>
                  </a:lnTo>
                  <a:lnTo>
                    <a:pt x="1" y="8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6"/>
                  </a:lnTo>
                  <a:lnTo>
                    <a:pt x="5" y="8"/>
                  </a:lnTo>
                  <a:lnTo>
                    <a:pt x="7" y="9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2"/>
                  </a:lnTo>
                  <a:lnTo>
                    <a:pt x="15" y="12"/>
                  </a:lnTo>
                  <a:lnTo>
                    <a:pt x="18" y="12"/>
                  </a:lnTo>
                  <a:lnTo>
                    <a:pt x="20" y="11"/>
                  </a:lnTo>
                  <a:lnTo>
                    <a:pt x="22" y="11"/>
                  </a:lnTo>
                  <a:lnTo>
                    <a:pt x="24" y="9"/>
                  </a:lnTo>
                  <a:lnTo>
                    <a:pt x="26" y="8"/>
                  </a:lnTo>
                  <a:lnTo>
                    <a:pt x="28" y="7"/>
                  </a:lnTo>
                  <a:lnTo>
                    <a:pt x="30" y="4"/>
                  </a:lnTo>
                  <a:lnTo>
                    <a:pt x="32" y="2"/>
                  </a:lnTo>
                  <a:lnTo>
                    <a:pt x="34" y="0"/>
                  </a:lnTo>
                  <a:lnTo>
                    <a:pt x="36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03" name="Freeform 143"/>
            <p:cNvSpPr>
              <a:spLocks/>
            </p:cNvSpPr>
            <p:nvPr/>
          </p:nvSpPr>
          <p:spPr bwMode="auto">
            <a:xfrm>
              <a:off x="945" y="1404"/>
              <a:ext cx="17" cy="4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1"/>
                </a:cxn>
                <a:cxn ang="0">
                  <a:pos x="8" y="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4" y="11"/>
                </a:cxn>
                <a:cxn ang="0">
                  <a:pos x="14" y="13"/>
                </a:cxn>
                <a:cxn ang="0">
                  <a:pos x="15" y="16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5" y="24"/>
                </a:cxn>
                <a:cxn ang="0">
                  <a:pos x="14" y="26"/>
                </a:cxn>
                <a:cxn ang="0">
                  <a:pos x="13" y="29"/>
                </a:cxn>
                <a:cxn ang="0">
                  <a:pos x="12" y="32"/>
                </a:cxn>
                <a:cxn ang="0">
                  <a:pos x="10" y="34"/>
                </a:cxn>
                <a:cxn ang="0">
                  <a:pos x="7" y="36"/>
                </a:cxn>
                <a:cxn ang="0">
                  <a:pos x="5" y="39"/>
                </a:cxn>
                <a:cxn ang="0">
                  <a:pos x="2" y="37"/>
                </a:cxn>
                <a:cxn ang="0">
                  <a:pos x="4" y="35"/>
                </a:cxn>
                <a:cxn ang="0">
                  <a:pos x="6" y="33"/>
                </a:cxn>
                <a:cxn ang="0">
                  <a:pos x="8" y="31"/>
                </a:cxn>
                <a:cxn ang="0">
                  <a:pos x="10" y="28"/>
                </a:cxn>
                <a:cxn ang="0">
                  <a:pos x="11" y="26"/>
                </a:cxn>
                <a:cxn ang="0">
                  <a:pos x="12" y="23"/>
                </a:cxn>
                <a:cxn ang="0">
                  <a:pos x="12" y="21"/>
                </a:cxn>
                <a:cxn ang="0">
                  <a:pos x="12" y="19"/>
                </a:cxn>
                <a:cxn ang="0">
                  <a:pos x="12" y="16"/>
                </a:cxn>
                <a:cxn ang="0">
                  <a:pos x="11" y="14"/>
                </a:cxn>
                <a:cxn ang="0">
                  <a:pos x="10" y="11"/>
                </a:cxn>
                <a:cxn ang="0">
                  <a:pos x="8" y="9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40">
                  <a:moveTo>
                    <a:pt x="2" y="0"/>
                  </a:moveTo>
                  <a:lnTo>
                    <a:pt x="2" y="0"/>
                  </a:lnTo>
                  <a:lnTo>
                    <a:pt x="5" y="1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4" y="11"/>
                  </a:lnTo>
                  <a:lnTo>
                    <a:pt x="14" y="13"/>
                  </a:lnTo>
                  <a:lnTo>
                    <a:pt x="15" y="16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5" y="24"/>
                  </a:lnTo>
                  <a:lnTo>
                    <a:pt x="14" y="26"/>
                  </a:lnTo>
                  <a:lnTo>
                    <a:pt x="13" y="29"/>
                  </a:lnTo>
                  <a:lnTo>
                    <a:pt x="12" y="32"/>
                  </a:lnTo>
                  <a:lnTo>
                    <a:pt x="10" y="34"/>
                  </a:lnTo>
                  <a:lnTo>
                    <a:pt x="7" y="36"/>
                  </a:lnTo>
                  <a:lnTo>
                    <a:pt x="5" y="39"/>
                  </a:lnTo>
                  <a:lnTo>
                    <a:pt x="2" y="37"/>
                  </a:lnTo>
                  <a:lnTo>
                    <a:pt x="4" y="35"/>
                  </a:lnTo>
                  <a:lnTo>
                    <a:pt x="6" y="33"/>
                  </a:lnTo>
                  <a:lnTo>
                    <a:pt x="8" y="31"/>
                  </a:lnTo>
                  <a:lnTo>
                    <a:pt x="10" y="28"/>
                  </a:lnTo>
                  <a:lnTo>
                    <a:pt x="11" y="26"/>
                  </a:lnTo>
                  <a:lnTo>
                    <a:pt x="12" y="23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1" y="14"/>
                  </a:lnTo>
                  <a:lnTo>
                    <a:pt x="10" y="11"/>
                  </a:lnTo>
                  <a:lnTo>
                    <a:pt x="8" y="9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04" name="Freeform 144"/>
            <p:cNvSpPr>
              <a:spLocks/>
            </p:cNvSpPr>
            <p:nvPr/>
          </p:nvSpPr>
          <p:spPr bwMode="auto">
            <a:xfrm>
              <a:off x="910" y="1397"/>
              <a:ext cx="38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0"/>
                </a:cxn>
                <a:cxn ang="0">
                  <a:pos x="20" y="0"/>
                </a:cxn>
                <a:cxn ang="0">
                  <a:pos x="23" y="0"/>
                </a:cxn>
                <a:cxn ang="0">
                  <a:pos x="25" y="0"/>
                </a:cxn>
                <a:cxn ang="0">
                  <a:pos x="28" y="1"/>
                </a:cxn>
                <a:cxn ang="0">
                  <a:pos x="30" y="3"/>
                </a:cxn>
                <a:cxn ang="0">
                  <a:pos x="32" y="4"/>
                </a:cxn>
                <a:cxn ang="0">
                  <a:pos x="34" y="7"/>
                </a:cxn>
                <a:cxn ang="0">
                  <a:pos x="37" y="9"/>
                </a:cxn>
                <a:cxn ang="0">
                  <a:pos x="35" y="12"/>
                </a:cxn>
                <a:cxn ang="0">
                  <a:pos x="33" y="9"/>
                </a:cxn>
                <a:cxn ang="0">
                  <a:pos x="31" y="8"/>
                </a:cxn>
                <a:cxn ang="0">
                  <a:pos x="29" y="6"/>
                </a:cxn>
                <a:cxn ang="0">
                  <a:pos x="27" y="5"/>
                </a:cxn>
                <a:cxn ang="0">
                  <a:pos x="25" y="4"/>
                </a:cxn>
                <a:cxn ang="0">
                  <a:pos x="22" y="3"/>
                </a:cxn>
                <a:cxn ang="0">
                  <a:pos x="20" y="3"/>
                </a:cxn>
                <a:cxn ang="0">
                  <a:pos x="18" y="3"/>
                </a:cxn>
                <a:cxn ang="0">
                  <a:pos x="16" y="4"/>
                </a:cxn>
                <a:cxn ang="0">
                  <a:pos x="13" y="4"/>
                </a:cxn>
                <a:cxn ang="0">
                  <a:pos x="11" y="6"/>
                </a:cxn>
                <a:cxn ang="0">
                  <a:pos x="9" y="7"/>
                </a:cxn>
                <a:cxn ang="0">
                  <a:pos x="7" y="8"/>
                </a:cxn>
                <a:cxn ang="0">
                  <a:pos x="5" y="11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8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7"/>
                  </a:lnTo>
                  <a:lnTo>
                    <a:pt x="37" y="9"/>
                  </a:lnTo>
                  <a:lnTo>
                    <a:pt x="35" y="12"/>
                  </a:lnTo>
                  <a:lnTo>
                    <a:pt x="33" y="9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7" y="5"/>
                  </a:lnTo>
                  <a:lnTo>
                    <a:pt x="25" y="4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8" y="3"/>
                  </a:lnTo>
                  <a:lnTo>
                    <a:pt x="16" y="4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7" y="8"/>
                  </a:lnTo>
                  <a:lnTo>
                    <a:pt x="5" y="11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05" name="Freeform 145"/>
            <p:cNvSpPr>
              <a:spLocks/>
            </p:cNvSpPr>
            <p:nvPr/>
          </p:nvSpPr>
          <p:spPr bwMode="auto">
            <a:xfrm>
              <a:off x="1408" y="1359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0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06" name="Freeform 146"/>
            <p:cNvSpPr>
              <a:spLocks/>
            </p:cNvSpPr>
            <p:nvPr/>
          </p:nvSpPr>
          <p:spPr bwMode="auto">
            <a:xfrm>
              <a:off x="1426" y="1384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07" name="Freeform 147"/>
            <p:cNvSpPr>
              <a:spLocks/>
            </p:cNvSpPr>
            <p:nvPr/>
          </p:nvSpPr>
          <p:spPr bwMode="auto">
            <a:xfrm>
              <a:off x="1408" y="1359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0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08" name="Freeform 148"/>
            <p:cNvSpPr>
              <a:spLocks/>
            </p:cNvSpPr>
            <p:nvPr/>
          </p:nvSpPr>
          <p:spPr bwMode="auto">
            <a:xfrm>
              <a:off x="1426" y="1384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09" name="Freeform 149"/>
            <p:cNvSpPr>
              <a:spLocks/>
            </p:cNvSpPr>
            <p:nvPr/>
          </p:nvSpPr>
          <p:spPr bwMode="auto">
            <a:xfrm>
              <a:off x="1466" y="1387"/>
              <a:ext cx="20" cy="45"/>
            </a:xfrm>
            <a:custGeom>
              <a:avLst/>
              <a:gdLst/>
              <a:ahLst/>
              <a:cxnLst>
                <a:cxn ang="0">
                  <a:pos x="17" y="43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4"/>
                </a:cxn>
                <a:cxn ang="0">
                  <a:pos x="17" y="43"/>
                </a:cxn>
              </a:cxnLst>
              <a:rect l="0" t="0" r="r" b="b"/>
              <a:pathLst>
                <a:path w="20" h="45">
                  <a:moveTo>
                    <a:pt x="17" y="43"/>
                  </a:moveTo>
                  <a:lnTo>
                    <a:pt x="19" y="42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4"/>
                  </a:lnTo>
                  <a:lnTo>
                    <a:pt x="17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10" name="Freeform 150"/>
            <p:cNvSpPr>
              <a:spLocks/>
            </p:cNvSpPr>
            <p:nvPr/>
          </p:nvSpPr>
          <p:spPr bwMode="auto">
            <a:xfrm>
              <a:off x="1483" y="1412"/>
              <a:ext cx="44" cy="22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1"/>
                </a:cxn>
              </a:cxnLst>
              <a:rect l="0" t="0" r="r" b="b"/>
              <a:pathLst>
                <a:path w="44" h="22">
                  <a:moveTo>
                    <a:pt x="42" y="1"/>
                  </a:moveTo>
                  <a:lnTo>
                    <a:pt x="41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3" y="2"/>
                  </a:lnTo>
                  <a:lnTo>
                    <a:pt x="4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11" name="Freeform 151"/>
            <p:cNvSpPr>
              <a:spLocks/>
            </p:cNvSpPr>
            <p:nvPr/>
          </p:nvSpPr>
          <p:spPr bwMode="auto">
            <a:xfrm>
              <a:off x="1293" y="1305"/>
              <a:ext cx="22" cy="47"/>
            </a:xfrm>
            <a:custGeom>
              <a:avLst/>
              <a:gdLst/>
              <a:ahLst/>
              <a:cxnLst>
                <a:cxn ang="0">
                  <a:pos x="19" y="45"/>
                </a:cxn>
                <a:cxn ang="0">
                  <a:pos x="21" y="45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8" y="46"/>
                </a:cxn>
                <a:cxn ang="0">
                  <a:pos x="19" y="45"/>
                </a:cxn>
              </a:cxnLst>
              <a:rect l="0" t="0" r="r" b="b"/>
              <a:pathLst>
                <a:path w="22" h="47">
                  <a:moveTo>
                    <a:pt x="19" y="45"/>
                  </a:moveTo>
                  <a:lnTo>
                    <a:pt x="21" y="45"/>
                  </a:lnTo>
                  <a:lnTo>
                    <a:pt x="2" y="0"/>
                  </a:lnTo>
                  <a:lnTo>
                    <a:pt x="0" y="1"/>
                  </a:lnTo>
                  <a:lnTo>
                    <a:pt x="18" y="46"/>
                  </a:lnTo>
                  <a:lnTo>
                    <a:pt x="19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12" name="Freeform 152"/>
            <p:cNvSpPr>
              <a:spLocks/>
            </p:cNvSpPr>
            <p:nvPr/>
          </p:nvSpPr>
          <p:spPr bwMode="auto">
            <a:xfrm>
              <a:off x="1311" y="1331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13" name="Freeform 153"/>
            <p:cNvSpPr>
              <a:spLocks/>
            </p:cNvSpPr>
            <p:nvPr/>
          </p:nvSpPr>
          <p:spPr bwMode="auto">
            <a:xfrm>
              <a:off x="1293" y="1305"/>
              <a:ext cx="22" cy="47"/>
            </a:xfrm>
            <a:custGeom>
              <a:avLst/>
              <a:gdLst/>
              <a:ahLst/>
              <a:cxnLst>
                <a:cxn ang="0">
                  <a:pos x="19" y="45"/>
                </a:cxn>
                <a:cxn ang="0">
                  <a:pos x="21" y="45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8" y="46"/>
                </a:cxn>
                <a:cxn ang="0">
                  <a:pos x="19" y="45"/>
                </a:cxn>
              </a:cxnLst>
              <a:rect l="0" t="0" r="r" b="b"/>
              <a:pathLst>
                <a:path w="22" h="47">
                  <a:moveTo>
                    <a:pt x="19" y="45"/>
                  </a:moveTo>
                  <a:lnTo>
                    <a:pt x="21" y="45"/>
                  </a:lnTo>
                  <a:lnTo>
                    <a:pt x="2" y="0"/>
                  </a:lnTo>
                  <a:lnTo>
                    <a:pt x="0" y="1"/>
                  </a:lnTo>
                  <a:lnTo>
                    <a:pt x="18" y="46"/>
                  </a:lnTo>
                  <a:lnTo>
                    <a:pt x="19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14" name="Freeform 154"/>
            <p:cNvSpPr>
              <a:spLocks/>
            </p:cNvSpPr>
            <p:nvPr/>
          </p:nvSpPr>
          <p:spPr bwMode="auto">
            <a:xfrm>
              <a:off x="1311" y="1331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15" name="Freeform 155"/>
            <p:cNvSpPr>
              <a:spLocks/>
            </p:cNvSpPr>
            <p:nvPr/>
          </p:nvSpPr>
          <p:spPr bwMode="auto">
            <a:xfrm>
              <a:off x="1351" y="1333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16" name="Freeform 156"/>
            <p:cNvSpPr>
              <a:spLocks/>
            </p:cNvSpPr>
            <p:nvPr/>
          </p:nvSpPr>
          <p:spPr bwMode="auto">
            <a:xfrm>
              <a:off x="1369" y="1358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1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17" name="Freeform 157"/>
            <p:cNvSpPr>
              <a:spLocks/>
            </p:cNvSpPr>
            <p:nvPr/>
          </p:nvSpPr>
          <p:spPr bwMode="auto">
            <a:xfrm>
              <a:off x="1502" y="1404"/>
              <a:ext cx="50" cy="53"/>
            </a:xfrm>
            <a:custGeom>
              <a:avLst/>
              <a:gdLst/>
              <a:ahLst/>
              <a:cxnLst>
                <a:cxn ang="0">
                  <a:pos x="44" y="11"/>
                </a:cxn>
                <a:cxn ang="0">
                  <a:pos x="46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7"/>
                </a:cxn>
                <a:cxn ang="0">
                  <a:pos x="34" y="49"/>
                </a:cxn>
                <a:cxn ang="0">
                  <a:pos x="30" y="51"/>
                </a:cxn>
                <a:cxn ang="0">
                  <a:pos x="25" y="52"/>
                </a:cxn>
                <a:cxn ang="0">
                  <a:pos x="21" y="51"/>
                </a:cxn>
                <a:cxn ang="0">
                  <a:pos x="16" y="50"/>
                </a:cxn>
                <a:cxn ang="0">
                  <a:pos x="12" y="47"/>
                </a:cxn>
                <a:cxn ang="0">
                  <a:pos x="8" y="44"/>
                </a:cxn>
                <a:cxn ang="0">
                  <a:pos x="4" y="40"/>
                </a:cxn>
                <a:cxn ang="0">
                  <a:pos x="2" y="36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1" y="16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</a:cxnLst>
              <a:rect l="0" t="0" r="r" b="b"/>
              <a:pathLst>
                <a:path w="50" h="53">
                  <a:moveTo>
                    <a:pt x="42" y="9"/>
                  </a:moveTo>
                  <a:lnTo>
                    <a:pt x="44" y="11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9" y="25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6" y="48"/>
                  </a:lnTo>
                  <a:lnTo>
                    <a:pt x="34" y="49"/>
                  </a:lnTo>
                  <a:lnTo>
                    <a:pt x="32" y="50"/>
                  </a:lnTo>
                  <a:lnTo>
                    <a:pt x="30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3" y="51"/>
                  </a:lnTo>
                  <a:lnTo>
                    <a:pt x="21" y="51"/>
                  </a:lnTo>
                  <a:lnTo>
                    <a:pt x="18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7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4" y="40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3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18" name="Freeform 158"/>
            <p:cNvSpPr>
              <a:spLocks/>
            </p:cNvSpPr>
            <p:nvPr/>
          </p:nvSpPr>
          <p:spPr bwMode="auto">
            <a:xfrm>
              <a:off x="1542" y="1412"/>
              <a:ext cx="17" cy="39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2" y="38"/>
                </a:cxn>
                <a:cxn ang="0">
                  <a:pos x="5" y="36"/>
                </a:cxn>
                <a:cxn ang="0">
                  <a:pos x="8" y="34"/>
                </a:cxn>
                <a:cxn ang="0">
                  <a:pos x="10" y="31"/>
                </a:cxn>
                <a:cxn ang="0">
                  <a:pos x="12" y="29"/>
                </a:cxn>
                <a:cxn ang="0">
                  <a:pos x="13" y="27"/>
                </a:cxn>
                <a:cxn ang="0">
                  <a:pos x="14" y="24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6"/>
                </a:cxn>
                <a:cxn ang="0">
                  <a:pos x="15" y="14"/>
                </a:cxn>
                <a:cxn ang="0">
                  <a:pos x="14" y="11"/>
                </a:cxn>
                <a:cxn ang="0">
                  <a:pos x="13" y="9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7" y="2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5" y="3"/>
                </a:cxn>
                <a:cxn ang="0">
                  <a:pos x="7" y="5"/>
                </a:cxn>
                <a:cxn ang="0">
                  <a:pos x="8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1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1" y="21"/>
                </a:cxn>
                <a:cxn ang="0">
                  <a:pos x="11" y="24"/>
                </a:cxn>
                <a:cxn ang="0">
                  <a:pos x="10" y="26"/>
                </a:cxn>
                <a:cxn ang="0">
                  <a:pos x="8" y="28"/>
                </a:cxn>
                <a:cxn ang="0">
                  <a:pos x="7" y="30"/>
                </a:cxn>
                <a:cxn ang="0">
                  <a:pos x="5" y="32"/>
                </a:cxn>
                <a:cxn ang="0">
                  <a:pos x="2" y="34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8"/>
                </a:cxn>
              </a:cxnLst>
              <a:rect l="0" t="0" r="r" b="b"/>
              <a:pathLst>
                <a:path w="17" h="39">
                  <a:moveTo>
                    <a:pt x="2" y="38"/>
                  </a:moveTo>
                  <a:lnTo>
                    <a:pt x="2" y="38"/>
                  </a:lnTo>
                  <a:lnTo>
                    <a:pt x="5" y="36"/>
                  </a:lnTo>
                  <a:lnTo>
                    <a:pt x="8" y="34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3" y="27"/>
                  </a:lnTo>
                  <a:lnTo>
                    <a:pt x="14" y="24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6"/>
                  </a:lnTo>
                  <a:lnTo>
                    <a:pt x="15" y="14"/>
                  </a:lnTo>
                  <a:lnTo>
                    <a:pt x="14" y="11"/>
                  </a:lnTo>
                  <a:lnTo>
                    <a:pt x="13" y="9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2" y="1"/>
                  </a:lnTo>
                  <a:lnTo>
                    <a:pt x="5" y="3"/>
                  </a:lnTo>
                  <a:lnTo>
                    <a:pt x="7" y="5"/>
                  </a:lnTo>
                  <a:lnTo>
                    <a:pt x="8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1" y="21"/>
                  </a:lnTo>
                  <a:lnTo>
                    <a:pt x="11" y="24"/>
                  </a:lnTo>
                  <a:lnTo>
                    <a:pt x="10" y="26"/>
                  </a:lnTo>
                  <a:lnTo>
                    <a:pt x="8" y="28"/>
                  </a:lnTo>
                  <a:lnTo>
                    <a:pt x="7" y="30"/>
                  </a:lnTo>
                  <a:lnTo>
                    <a:pt x="5" y="32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2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19" name="Freeform 159"/>
            <p:cNvSpPr>
              <a:spLocks/>
            </p:cNvSpPr>
            <p:nvPr/>
          </p:nvSpPr>
          <p:spPr bwMode="auto">
            <a:xfrm>
              <a:off x="1507" y="1445"/>
              <a:ext cx="37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7"/>
                </a:cxn>
                <a:cxn ang="0">
                  <a:pos x="5" y="9"/>
                </a:cxn>
                <a:cxn ang="0">
                  <a:pos x="8" y="11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5"/>
                </a:cxn>
                <a:cxn ang="0">
                  <a:pos x="20" y="16"/>
                </a:cxn>
                <a:cxn ang="0">
                  <a:pos x="22" y="15"/>
                </a:cxn>
                <a:cxn ang="0">
                  <a:pos x="25" y="15"/>
                </a:cxn>
                <a:cxn ang="0">
                  <a:pos x="27" y="14"/>
                </a:cxn>
                <a:cxn ang="0">
                  <a:pos x="29" y="12"/>
                </a:cxn>
                <a:cxn ang="0">
                  <a:pos x="31" y="11"/>
                </a:cxn>
                <a:cxn ang="0">
                  <a:pos x="34" y="8"/>
                </a:cxn>
                <a:cxn ang="0">
                  <a:pos x="36" y="6"/>
                </a:cxn>
                <a:cxn ang="0">
                  <a:pos x="34" y="3"/>
                </a:cxn>
                <a:cxn ang="0">
                  <a:pos x="32" y="6"/>
                </a:cxn>
                <a:cxn ang="0">
                  <a:pos x="30" y="8"/>
                </a:cxn>
                <a:cxn ang="0">
                  <a:pos x="28" y="9"/>
                </a:cxn>
                <a:cxn ang="0">
                  <a:pos x="26" y="10"/>
                </a:cxn>
                <a:cxn ang="0">
                  <a:pos x="24" y="11"/>
                </a:cxn>
                <a:cxn ang="0">
                  <a:pos x="22" y="12"/>
                </a:cxn>
                <a:cxn ang="0">
                  <a:pos x="20" y="12"/>
                </a:cxn>
                <a:cxn ang="0">
                  <a:pos x="17" y="12"/>
                </a:cxn>
                <a:cxn ang="0">
                  <a:pos x="15" y="11"/>
                </a:cxn>
                <a:cxn ang="0">
                  <a:pos x="13" y="11"/>
                </a:cxn>
                <a:cxn ang="0">
                  <a:pos x="11" y="9"/>
                </a:cxn>
                <a:cxn ang="0">
                  <a:pos x="9" y="8"/>
                </a:cxn>
                <a:cxn ang="0">
                  <a:pos x="7" y="6"/>
                </a:cxn>
                <a:cxn ang="0">
                  <a:pos x="5" y="4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7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7"/>
                  </a:lnTo>
                  <a:lnTo>
                    <a:pt x="5" y="9"/>
                  </a:lnTo>
                  <a:lnTo>
                    <a:pt x="8" y="11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20" y="16"/>
                  </a:lnTo>
                  <a:lnTo>
                    <a:pt x="22" y="15"/>
                  </a:lnTo>
                  <a:lnTo>
                    <a:pt x="25" y="15"/>
                  </a:lnTo>
                  <a:lnTo>
                    <a:pt x="27" y="14"/>
                  </a:lnTo>
                  <a:lnTo>
                    <a:pt x="29" y="12"/>
                  </a:lnTo>
                  <a:lnTo>
                    <a:pt x="31" y="11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4" y="3"/>
                  </a:lnTo>
                  <a:lnTo>
                    <a:pt x="32" y="6"/>
                  </a:lnTo>
                  <a:lnTo>
                    <a:pt x="30" y="8"/>
                  </a:lnTo>
                  <a:lnTo>
                    <a:pt x="28" y="9"/>
                  </a:lnTo>
                  <a:lnTo>
                    <a:pt x="26" y="10"/>
                  </a:lnTo>
                  <a:lnTo>
                    <a:pt x="24" y="11"/>
                  </a:lnTo>
                  <a:lnTo>
                    <a:pt x="22" y="12"/>
                  </a:lnTo>
                  <a:lnTo>
                    <a:pt x="20" y="12"/>
                  </a:lnTo>
                  <a:lnTo>
                    <a:pt x="17" y="12"/>
                  </a:lnTo>
                  <a:lnTo>
                    <a:pt x="15" y="11"/>
                  </a:lnTo>
                  <a:lnTo>
                    <a:pt x="13" y="11"/>
                  </a:lnTo>
                  <a:lnTo>
                    <a:pt x="11" y="9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20" name="Freeform 160"/>
            <p:cNvSpPr>
              <a:spLocks/>
            </p:cNvSpPr>
            <p:nvPr/>
          </p:nvSpPr>
          <p:spPr bwMode="auto">
            <a:xfrm>
              <a:off x="1500" y="1409"/>
              <a:ext cx="17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1"/>
                </a:cxn>
                <a:cxn ang="0">
                  <a:pos x="7" y="3"/>
                </a:cxn>
                <a:cxn ang="0">
                  <a:pos x="5" y="6"/>
                </a:cxn>
                <a:cxn ang="0">
                  <a:pos x="3" y="8"/>
                </a:cxn>
                <a:cxn ang="0">
                  <a:pos x="2" y="10"/>
                </a:cxn>
                <a:cxn ang="0">
                  <a:pos x="0" y="13"/>
                </a:cxn>
                <a:cxn ang="0">
                  <a:pos x="0" y="15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0" y="23"/>
                </a:cxn>
                <a:cxn ang="0">
                  <a:pos x="1" y="26"/>
                </a:cxn>
                <a:cxn ang="0">
                  <a:pos x="2" y="28"/>
                </a:cxn>
                <a:cxn ang="0">
                  <a:pos x="3" y="31"/>
                </a:cxn>
                <a:cxn ang="0">
                  <a:pos x="5" y="33"/>
                </a:cxn>
                <a:cxn ang="0">
                  <a:pos x="8" y="35"/>
                </a:cxn>
                <a:cxn ang="0">
                  <a:pos x="10" y="38"/>
                </a:cxn>
                <a:cxn ang="0">
                  <a:pos x="13" y="36"/>
                </a:cxn>
                <a:cxn ang="0">
                  <a:pos x="11" y="34"/>
                </a:cxn>
                <a:cxn ang="0">
                  <a:pos x="9" y="32"/>
                </a:cxn>
                <a:cxn ang="0">
                  <a:pos x="7" y="30"/>
                </a:cxn>
                <a:cxn ang="0">
                  <a:pos x="5" y="27"/>
                </a:cxn>
                <a:cxn ang="0">
                  <a:pos x="4" y="25"/>
                </a:cxn>
                <a:cxn ang="0">
                  <a:pos x="4" y="23"/>
                </a:cxn>
                <a:cxn ang="0">
                  <a:pos x="3" y="20"/>
                </a:cxn>
                <a:cxn ang="0">
                  <a:pos x="3" y="18"/>
                </a:cxn>
                <a:cxn ang="0">
                  <a:pos x="4" y="16"/>
                </a:cxn>
                <a:cxn ang="0">
                  <a:pos x="4" y="13"/>
                </a:cxn>
                <a:cxn ang="0">
                  <a:pos x="5" y="11"/>
                </a:cxn>
                <a:cxn ang="0">
                  <a:pos x="6" y="9"/>
                </a:cxn>
                <a:cxn ang="0">
                  <a:pos x="8" y="7"/>
                </a:cxn>
                <a:cxn ang="0">
                  <a:pos x="10" y="5"/>
                </a:cxn>
                <a:cxn ang="0">
                  <a:pos x="13" y="3"/>
                </a:cxn>
                <a:cxn ang="0">
                  <a:pos x="16" y="1"/>
                </a:cxn>
                <a:cxn ang="0">
                  <a:pos x="16" y="1"/>
                </a:cxn>
                <a:cxn ang="0">
                  <a:pos x="13" y="0"/>
                </a:cxn>
              </a:cxnLst>
              <a:rect l="0" t="0" r="r" b="b"/>
              <a:pathLst>
                <a:path w="17" h="39">
                  <a:moveTo>
                    <a:pt x="13" y="0"/>
                  </a:moveTo>
                  <a:lnTo>
                    <a:pt x="13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5" y="6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1" y="26"/>
                  </a:lnTo>
                  <a:lnTo>
                    <a:pt x="2" y="28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5"/>
                  </a:lnTo>
                  <a:lnTo>
                    <a:pt x="10" y="38"/>
                  </a:lnTo>
                  <a:lnTo>
                    <a:pt x="13" y="36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7" y="30"/>
                  </a:lnTo>
                  <a:lnTo>
                    <a:pt x="5" y="27"/>
                  </a:lnTo>
                  <a:lnTo>
                    <a:pt x="4" y="25"/>
                  </a:lnTo>
                  <a:lnTo>
                    <a:pt x="4" y="23"/>
                  </a:lnTo>
                  <a:lnTo>
                    <a:pt x="3" y="20"/>
                  </a:lnTo>
                  <a:lnTo>
                    <a:pt x="3" y="18"/>
                  </a:lnTo>
                  <a:lnTo>
                    <a:pt x="4" y="16"/>
                  </a:lnTo>
                  <a:lnTo>
                    <a:pt x="4" y="13"/>
                  </a:lnTo>
                  <a:lnTo>
                    <a:pt x="5" y="11"/>
                  </a:lnTo>
                  <a:lnTo>
                    <a:pt x="6" y="9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21" name="Freeform 161"/>
            <p:cNvSpPr>
              <a:spLocks/>
            </p:cNvSpPr>
            <p:nvPr/>
          </p:nvSpPr>
          <p:spPr bwMode="auto">
            <a:xfrm>
              <a:off x="1509" y="1402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8"/>
                </a:cxn>
                <a:cxn ang="0">
                  <a:pos x="30" y="5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1" y="12"/>
                </a:cxn>
                <a:cxn ang="0">
                  <a:pos x="3" y="9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3"/>
                </a:cxn>
                <a:cxn ang="0">
                  <a:pos x="15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4" y="5"/>
                </a:cxn>
                <a:cxn ang="0">
                  <a:pos x="26" y="7"/>
                </a:cxn>
                <a:cxn ang="0">
                  <a:pos x="28" y="8"/>
                </a:cxn>
                <a:cxn ang="0">
                  <a:pos x="30" y="11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0" y="5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12"/>
                  </a:lnTo>
                  <a:lnTo>
                    <a:pt x="3" y="9"/>
                  </a:lnTo>
                  <a:lnTo>
                    <a:pt x="5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8" y="8"/>
                  </a:lnTo>
                  <a:lnTo>
                    <a:pt x="30" y="11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22" name="Freeform 162"/>
            <p:cNvSpPr>
              <a:spLocks/>
            </p:cNvSpPr>
            <p:nvPr/>
          </p:nvSpPr>
          <p:spPr bwMode="auto">
            <a:xfrm>
              <a:off x="1414" y="1187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23" name="Freeform 163"/>
            <p:cNvSpPr>
              <a:spLocks/>
            </p:cNvSpPr>
            <p:nvPr/>
          </p:nvSpPr>
          <p:spPr bwMode="auto">
            <a:xfrm>
              <a:off x="1433" y="1186"/>
              <a:ext cx="42" cy="22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41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9" y="21"/>
                </a:cxn>
                <a:cxn ang="0">
                  <a:pos x="40" y="19"/>
                </a:cxn>
              </a:cxnLst>
              <a:rect l="0" t="0" r="r" b="b"/>
              <a:pathLst>
                <a:path w="42" h="22">
                  <a:moveTo>
                    <a:pt x="40" y="19"/>
                  </a:moveTo>
                  <a:lnTo>
                    <a:pt x="41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39" y="21"/>
                  </a:lnTo>
                  <a:lnTo>
                    <a:pt x="4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24" name="Freeform 164"/>
            <p:cNvSpPr>
              <a:spLocks/>
            </p:cNvSpPr>
            <p:nvPr/>
          </p:nvSpPr>
          <p:spPr bwMode="auto">
            <a:xfrm>
              <a:off x="1414" y="1187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25" name="Freeform 165"/>
            <p:cNvSpPr>
              <a:spLocks/>
            </p:cNvSpPr>
            <p:nvPr/>
          </p:nvSpPr>
          <p:spPr bwMode="auto">
            <a:xfrm>
              <a:off x="1433" y="1186"/>
              <a:ext cx="42" cy="22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41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9" y="21"/>
                </a:cxn>
                <a:cxn ang="0">
                  <a:pos x="40" y="19"/>
                </a:cxn>
              </a:cxnLst>
              <a:rect l="0" t="0" r="r" b="b"/>
              <a:pathLst>
                <a:path w="42" h="22">
                  <a:moveTo>
                    <a:pt x="40" y="19"/>
                  </a:moveTo>
                  <a:lnTo>
                    <a:pt x="41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39" y="21"/>
                  </a:lnTo>
                  <a:lnTo>
                    <a:pt x="4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26" name="Freeform 166"/>
            <p:cNvSpPr>
              <a:spLocks/>
            </p:cNvSpPr>
            <p:nvPr/>
          </p:nvSpPr>
          <p:spPr bwMode="auto">
            <a:xfrm>
              <a:off x="1472" y="1160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27" name="Freeform 167"/>
            <p:cNvSpPr>
              <a:spLocks/>
            </p:cNvSpPr>
            <p:nvPr/>
          </p:nvSpPr>
          <p:spPr bwMode="auto">
            <a:xfrm>
              <a:off x="1490" y="1160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28" name="Freeform 168"/>
            <p:cNvSpPr>
              <a:spLocks/>
            </p:cNvSpPr>
            <p:nvPr/>
          </p:nvSpPr>
          <p:spPr bwMode="auto">
            <a:xfrm>
              <a:off x="1300" y="1240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29" name="Freeform 169"/>
            <p:cNvSpPr>
              <a:spLocks/>
            </p:cNvSpPr>
            <p:nvPr/>
          </p:nvSpPr>
          <p:spPr bwMode="auto">
            <a:xfrm>
              <a:off x="1318" y="1239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30" name="Freeform 170"/>
            <p:cNvSpPr>
              <a:spLocks/>
            </p:cNvSpPr>
            <p:nvPr/>
          </p:nvSpPr>
          <p:spPr bwMode="auto">
            <a:xfrm>
              <a:off x="1300" y="1240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31" name="Freeform 171"/>
            <p:cNvSpPr>
              <a:spLocks/>
            </p:cNvSpPr>
            <p:nvPr/>
          </p:nvSpPr>
          <p:spPr bwMode="auto">
            <a:xfrm>
              <a:off x="1318" y="1239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32" name="Freeform 172"/>
            <p:cNvSpPr>
              <a:spLocks/>
            </p:cNvSpPr>
            <p:nvPr/>
          </p:nvSpPr>
          <p:spPr bwMode="auto">
            <a:xfrm>
              <a:off x="1358" y="1214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5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33" name="Freeform 173"/>
            <p:cNvSpPr>
              <a:spLocks/>
            </p:cNvSpPr>
            <p:nvPr/>
          </p:nvSpPr>
          <p:spPr bwMode="auto">
            <a:xfrm>
              <a:off x="1375" y="1213"/>
              <a:ext cx="44" cy="22"/>
            </a:xfrm>
            <a:custGeom>
              <a:avLst/>
              <a:gdLst/>
              <a:ahLst/>
              <a:cxnLst>
                <a:cxn ang="0">
                  <a:pos x="42" y="19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2" y="19"/>
                </a:cxn>
              </a:cxnLst>
              <a:rect l="0" t="0" r="r" b="b"/>
              <a:pathLst>
                <a:path w="44" h="22">
                  <a:moveTo>
                    <a:pt x="42" y="19"/>
                  </a:moveTo>
                  <a:lnTo>
                    <a:pt x="43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2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34" name="Freeform 174"/>
            <p:cNvSpPr>
              <a:spLocks/>
            </p:cNvSpPr>
            <p:nvPr/>
          </p:nvSpPr>
          <p:spPr bwMode="auto">
            <a:xfrm>
              <a:off x="1508" y="1137"/>
              <a:ext cx="50" cy="52"/>
            </a:xfrm>
            <a:custGeom>
              <a:avLst/>
              <a:gdLst/>
              <a:ahLst/>
              <a:cxnLst>
                <a:cxn ang="0">
                  <a:pos x="44" y="40"/>
                </a:cxn>
                <a:cxn ang="0">
                  <a:pos x="46" y="35"/>
                </a:cxn>
                <a:cxn ang="0">
                  <a:pos x="48" y="31"/>
                </a:cxn>
                <a:cxn ang="0">
                  <a:pos x="49" y="25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1"/>
                </a:cxn>
                <a:cxn ang="0">
                  <a:pos x="42" y="8"/>
                </a:cxn>
                <a:cxn ang="0">
                  <a:pos x="38" y="4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6"/>
                </a:cxn>
                <a:cxn ang="0">
                  <a:pos x="4" y="10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1" y="34"/>
                </a:cxn>
                <a:cxn ang="0">
                  <a:pos x="3" y="39"/>
                </a:cxn>
                <a:cxn ang="0">
                  <a:pos x="6" y="42"/>
                </a:cxn>
                <a:cxn ang="0">
                  <a:pos x="9" y="46"/>
                </a:cxn>
                <a:cxn ang="0">
                  <a:pos x="13" y="48"/>
                </a:cxn>
                <a:cxn ang="0">
                  <a:pos x="18" y="50"/>
                </a:cxn>
                <a:cxn ang="0">
                  <a:pos x="23" y="51"/>
                </a:cxn>
                <a:cxn ang="0">
                  <a:pos x="27" y="50"/>
                </a:cxn>
                <a:cxn ang="0">
                  <a:pos x="32" y="49"/>
                </a:cxn>
                <a:cxn ang="0">
                  <a:pos x="36" y="47"/>
                </a:cxn>
                <a:cxn ang="0">
                  <a:pos x="40" y="44"/>
                </a:cxn>
              </a:cxnLst>
              <a:rect l="0" t="0" r="r" b="b"/>
              <a:pathLst>
                <a:path w="50" h="52">
                  <a:moveTo>
                    <a:pt x="42" y="42"/>
                  </a:moveTo>
                  <a:lnTo>
                    <a:pt x="44" y="40"/>
                  </a:lnTo>
                  <a:lnTo>
                    <a:pt x="45" y="37"/>
                  </a:lnTo>
                  <a:lnTo>
                    <a:pt x="46" y="35"/>
                  </a:lnTo>
                  <a:lnTo>
                    <a:pt x="47" y="33"/>
                  </a:lnTo>
                  <a:lnTo>
                    <a:pt x="48" y="31"/>
                  </a:lnTo>
                  <a:lnTo>
                    <a:pt x="48" y="28"/>
                  </a:lnTo>
                  <a:lnTo>
                    <a:pt x="49" y="25"/>
                  </a:lnTo>
                  <a:lnTo>
                    <a:pt x="49" y="23"/>
                  </a:lnTo>
                  <a:lnTo>
                    <a:pt x="48" y="21"/>
                  </a:lnTo>
                  <a:lnTo>
                    <a:pt x="48" y="18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1"/>
                  </a:lnTo>
                  <a:lnTo>
                    <a:pt x="44" y="9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4"/>
                  </a:lnTo>
                  <a:lnTo>
                    <a:pt x="2" y="36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2"/>
                  </a:lnTo>
                  <a:lnTo>
                    <a:pt x="7" y="44"/>
                  </a:lnTo>
                  <a:lnTo>
                    <a:pt x="9" y="46"/>
                  </a:lnTo>
                  <a:lnTo>
                    <a:pt x="11" y="47"/>
                  </a:lnTo>
                  <a:lnTo>
                    <a:pt x="13" y="48"/>
                  </a:lnTo>
                  <a:lnTo>
                    <a:pt x="16" y="49"/>
                  </a:lnTo>
                  <a:lnTo>
                    <a:pt x="18" y="50"/>
                  </a:lnTo>
                  <a:lnTo>
                    <a:pt x="20" y="50"/>
                  </a:lnTo>
                  <a:lnTo>
                    <a:pt x="23" y="51"/>
                  </a:lnTo>
                  <a:lnTo>
                    <a:pt x="25" y="51"/>
                  </a:lnTo>
                  <a:lnTo>
                    <a:pt x="27" y="50"/>
                  </a:lnTo>
                  <a:lnTo>
                    <a:pt x="30" y="50"/>
                  </a:lnTo>
                  <a:lnTo>
                    <a:pt x="32" y="49"/>
                  </a:lnTo>
                  <a:lnTo>
                    <a:pt x="34" y="48"/>
                  </a:lnTo>
                  <a:lnTo>
                    <a:pt x="36" y="47"/>
                  </a:lnTo>
                  <a:lnTo>
                    <a:pt x="38" y="45"/>
                  </a:lnTo>
                  <a:lnTo>
                    <a:pt x="40" y="44"/>
                  </a:lnTo>
                  <a:lnTo>
                    <a:pt x="42" y="4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35" name="Freeform 175"/>
            <p:cNvSpPr>
              <a:spLocks/>
            </p:cNvSpPr>
            <p:nvPr/>
          </p:nvSpPr>
          <p:spPr bwMode="auto">
            <a:xfrm>
              <a:off x="1548" y="1142"/>
              <a:ext cx="17" cy="3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1"/>
                </a:cxn>
                <a:cxn ang="0">
                  <a:pos x="8" y="3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3" y="10"/>
                </a:cxn>
                <a:cxn ang="0">
                  <a:pos x="14" y="13"/>
                </a:cxn>
                <a:cxn ang="0">
                  <a:pos x="15" y="15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5" y="23"/>
                </a:cxn>
                <a:cxn ang="0">
                  <a:pos x="14" y="26"/>
                </a:cxn>
                <a:cxn ang="0">
                  <a:pos x="13" y="28"/>
                </a:cxn>
                <a:cxn ang="0">
                  <a:pos x="12" y="31"/>
                </a:cxn>
                <a:cxn ang="0">
                  <a:pos x="10" y="33"/>
                </a:cxn>
                <a:cxn ang="0">
                  <a:pos x="8" y="35"/>
                </a:cxn>
                <a:cxn ang="0">
                  <a:pos x="5" y="38"/>
                </a:cxn>
                <a:cxn ang="0">
                  <a:pos x="2" y="36"/>
                </a:cxn>
                <a:cxn ang="0">
                  <a:pos x="4" y="34"/>
                </a:cxn>
                <a:cxn ang="0">
                  <a:pos x="6" y="32"/>
                </a:cxn>
                <a:cxn ang="0">
                  <a:pos x="8" y="30"/>
                </a:cxn>
                <a:cxn ang="0">
                  <a:pos x="10" y="27"/>
                </a:cxn>
                <a:cxn ang="0">
                  <a:pos x="11" y="25"/>
                </a:cxn>
                <a:cxn ang="0">
                  <a:pos x="12" y="23"/>
                </a:cxn>
                <a:cxn ang="0">
                  <a:pos x="12" y="20"/>
                </a:cxn>
                <a:cxn ang="0">
                  <a:pos x="12" y="18"/>
                </a:cxn>
                <a:cxn ang="0">
                  <a:pos x="12" y="16"/>
                </a:cxn>
                <a:cxn ang="0">
                  <a:pos x="11" y="13"/>
                </a:cxn>
                <a:cxn ang="0">
                  <a:pos x="10" y="11"/>
                </a:cxn>
                <a:cxn ang="0">
                  <a:pos x="8" y="9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39">
                  <a:moveTo>
                    <a:pt x="2" y="0"/>
                  </a:moveTo>
                  <a:lnTo>
                    <a:pt x="2" y="0"/>
                  </a:lnTo>
                  <a:lnTo>
                    <a:pt x="5" y="1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3" y="10"/>
                  </a:lnTo>
                  <a:lnTo>
                    <a:pt x="14" y="13"/>
                  </a:lnTo>
                  <a:lnTo>
                    <a:pt x="15" y="15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5" y="23"/>
                  </a:lnTo>
                  <a:lnTo>
                    <a:pt x="14" y="26"/>
                  </a:lnTo>
                  <a:lnTo>
                    <a:pt x="13" y="28"/>
                  </a:lnTo>
                  <a:lnTo>
                    <a:pt x="12" y="31"/>
                  </a:lnTo>
                  <a:lnTo>
                    <a:pt x="10" y="33"/>
                  </a:lnTo>
                  <a:lnTo>
                    <a:pt x="8" y="35"/>
                  </a:lnTo>
                  <a:lnTo>
                    <a:pt x="5" y="38"/>
                  </a:lnTo>
                  <a:lnTo>
                    <a:pt x="2" y="36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8" y="30"/>
                  </a:lnTo>
                  <a:lnTo>
                    <a:pt x="10" y="27"/>
                  </a:lnTo>
                  <a:lnTo>
                    <a:pt x="11" y="25"/>
                  </a:lnTo>
                  <a:lnTo>
                    <a:pt x="12" y="23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11" y="13"/>
                  </a:lnTo>
                  <a:lnTo>
                    <a:pt x="10" y="11"/>
                  </a:lnTo>
                  <a:lnTo>
                    <a:pt x="8" y="9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36" name="Freeform 176"/>
            <p:cNvSpPr>
              <a:spLocks/>
            </p:cNvSpPr>
            <p:nvPr/>
          </p:nvSpPr>
          <p:spPr bwMode="auto">
            <a:xfrm>
              <a:off x="1514" y="1135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8"/>
                </a:cxn>
                <a:cxn ang="0">
                  <a:pos x="5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7" y="0"/>
                </a:cxn>
                <a:cxn ang="0">
                  <a:pos x="20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1"/>
                </a:cxn>
                <a:cxn ang="0">
                  <a:pos x="29" y="3"/>
                </a:cxn>
                <a:cxn ang="0">
                  <a:pos x="31" y="4"/>
                </a:cxn>
                <a:cxn ang="0">
                  <a:pos x="33" y="7"/>
                </a:cxn>
                <a:cxn ang="0">
                  <a:pos x="36" y="9"/>
                </a:cxn>
                <a:cxn ang="0">
                  <a:pos x="34" y="12"/>
                </a:cxn>
                <a:cxn ang="0">
                  <a:pos x="32" y="10"/>
                </a:cxn>
                <a:cxn ang="0">
                  <a:pos x="30" y="8"/>
                </a:cxn>
                <a:cxn ang="0">
                  <a:pos x="28" y="6"/>
                </a:cxn>
                <a:cxn ang="0">
                  <a:pos x="26" y="5"/>
                </a:cxn>
                <a:cxn ang="0">
                  <a:pos x="24" y="4"/>
                </a:cxn>
                <a:cxn ang="0">
                  <a:pos x="22" y="3"/>
                </a:cxn>
                <a:cxn ang="0">
                  <a:pos x="20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1" y="6"/>
                </a:cxn>
                <a:cxn ang="0">
                  <a:pos x="9" y="7"/>
                </a:cxn>
                <a:cxn ang="0">
                  <a:pos x="7" y="9"/>
                </a:cxn>
                <a:cxn ang="0">
                  <a:pos x="5" y="11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8"/>
                  </a:lnTo>
                  <a:lnTo>
                    <a:pt x="5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3" y="7"/>
                  </a:lnTo>
                  <a:lnTo>
                    <a:pt x="36" y="9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30" y="8"/>
                  </a:lnTo>
                  <a:lnTo>
                    <a:pt x="28" y="6"/>
                  </a:lnTo>
                  <a:lnTo>
                    <a:pt x="26" y="5"/>
                  </a:lnTo>
                  <a:lnTo>
                    <a:pt x="24" y="4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7" y="9"/>
                  </a:lnTo>
                  <a:lnTo>
                    <a:pt x="5" y="11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37" name="Freeform 177"/>
            <p:cNvSpPr>
              <a:spLocks/>
            </p:cNvSpPr>
            <p:nvPr/>
          </p:nvSpPr>
          <p:spPr bwMode="auto">
            <a:xfrm>
              <a:off x="1507" y="1145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5"/>
                </a:cxn>
                <a:cxn ang="0">
                  <a:pos x="7" y="34"/>
                </a:cxn>
                <a:cxn ang="0">
                  <a:pos x="5" y="31"/>
                </a:cxn>
                <a:cxn ang="0">
                  <a:pos x="3" y="29"/>
                </a:cxn>
                <a:cxn ang="0">
                  <a:pos x="2" y="2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1"/>
                </a:cxn>
                <a:cxn ang="0">
                  <a:pos x="2" y="9"/>
                </a:cxn>
                <a:cxn ang="0">
                  <a:pos x="3" y="6"/>
                </a:cxn>
                <a:cxn ang="0">
                  <a:pos x="5" y="4"/>
                </a:cxn>
                <a:cxn ang="0">
                  <a:pos x="8" y="2"/>
                </a:cxn>
                <a:cxn ang="0">
                  <a:pos x="11" y="0"/>
                </a:cxn>
                <a:cxn ang="0">
                  <a:pos x="13" y="1"/>
                </a:cxn>
                <a:cxn ang="0">
                  <a:pos x="11" y="3"/>
                </a:cxn>
                <a:cxn ang="0">
                  <a:pos x="9" y="5"/>
                </a:cxn>
                <a:cxn ang="0">
                  <a:pos x="7" y="7"/>
                </a:cxn>
                <a:cxn ang="0">
                  <a:pos x="5" y="10"/>
                </a:cxn>
                <a:cxn ang="0">
                  <a:pos x="4" y="12"/>
                </a:cxn>
                <a:cxn ang="0">
                  <a:pos x="4" y="14"/>
                </a:cxn>
                <a:cxn ang="0">
                  <a:pos x="3" y="17"/>
                </a:cxn>
                <a:cxn ang="0">
                  <a:pos x="3" y="19"/>
                </a:cxn>
                <a:cxn ang="0">
                  <a:pos x="4" y="21"/>
                </a:cxn>
                <a:cxn ang="0">
                  <a:pos x="4" y="24"/>
                </a:cxn>
                <a:cxn ang="0">
                  <a:pos x="5" y="26"/>
                </a:cxn>
                <a:cxn ang="0">
                  <a:pos x="6" y="28"/>
                </a:cxn>
                <a:cxn ang="0">
                  <a:pos x="9" y="30"/>
                </a:cxn>
                <a:cxn ang="0">
                  <a:pos x="11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5"/>
                  </a:lnTo>
                  <a:lnTo>
                    <a:pt x="7" y="34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2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9" y="5"/>
                  </a:lnTo>
                  <a:lnTo>
                    <a:pt x="7" y="7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4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6" y="28"/>
                  </a:lnTo>
                  <a:lnTo>
                    <a:pt x="9" y="30"/>
                  </a:lnTo>
                  <a:lnTo>
                    <a:pt x="11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38" name="Freeform 178"/>
            <p:cNvSpPr>
              <a:spLocks/>
            </p:cNvSpPr>
            <p:nvPr/>
          </p:nvSpPr>
          <p:spPr bwMode="auto">
            <a:xfrm>
              <a:off x="1515" y="1178"/>
              <a:ext cx="38" cy="17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37" y="2"/>
                </a:cxn>
                <a:cxn ang="0">
                  <a:pos x="35" y="5"/>
                </a:cxn>
                <a:cxn ang="0">
                  <a:pos x="32" y="7"/>
                </a:cxn>
                <a:cxn ang="0">
                  <a:pos x="30" y="10"/>
                </a:cxn>
                <a:cxn ang="0">
                  <a:pos x="28" y="12"/>
                </a:cxn>
                <a:cxn ang="0">
                  <a:pos x="26" y="13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8" y="16"/>
                </a:cxn>
                <a:cxn ang="0">
                  <a:pos x="16" y="16"/>
                </a:cxn>
                <a:cxn ang="0">
                  <a:pos x="13" y="16"/>
                </a:cxn>
                <a:cxn ang="0">
                  <a:pos x="11" y="15"/>
                </a:cxn>
                <a:cxn ang="0">
                  <a:pos x="8" y="14"/>
                </a:cxn>
                <a:cxn ang="0">
                  <a:pos x="6" y="12"/>
                </a:cxn>
                <a:cxn ang="0">
                  <a:pos x="4" y="10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5"/>
                </a:cxn>
                <a:cxn ang="0">
                  <a:pos x="5" y="7"/>
                </a:cxn>
                <a:cxn ang="0">
                  <a:pos x="7" y="9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2"/>
                </a:cxn>
                <a:cxn ang="0">
                  <a:pos x="16" y="12"/>
                </a:cxn>
                <a:cxn ang="0">
                  <a:pos x="18" y="12"/>
                </a:cxn>
                <a:cxn ang="0">
                  <a:pos x="20" y="12"/>
                </a:cxn>
                <a:cxn ang="0">
                  <a:pos x="23" y="11"/>
                </a:cxn>
                <a:cxn ang="0">
                  <a:pos x="25" y="10"/>
                </a:cxn>
                <a:cxn ang="0">
                  <a:pos x="27" y="8"/>
                </a:cxn>
                <a:cxn ang="0">
                  <a:pos x="29" y="7"/>
                </a:cxn>
                <a:cxn ang="0">
                  <a:pos x="31" y="4"/>
                </a:cxn>
                <a:cxn ang="0">
                  <a:pos x="33" y="2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7" y="2"/>
                </a:cxn>
              </a:cxnLst>
              <a:rect l="0" t="0" r="r" b="b"/>
              <a:pathLst>
                <a:path w="38" h="17">
                  <a:moveTo>
                    <a:pt x="37" y="2"/>
                  </a:moveTo>
                  <a:lnTo>
                    <a:pt x="37" y="2"/>
                  </a:lnTo>
                  <a:lnTo>
                    <a:pt x="35" y="5"/>
                  </a:lnTo>
                  <a:lnTo>
                    <a:pt x="32" y="7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3" y="16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5"/>
                  </a:lnTo>
                  <a:lnTo>
                    <a:pt x="5" y="7"/>
                  </a:lnTo>
                  <a:lnTo>
                    <a:pt x="7" y="9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3" y="11"/>
                  </a:lnTo>
                  <a:lnTo>
                    <a:pt x="25" y="10"/>
                  </a:lnTo>
                  <a:lnTo>
                    <a:pt x="27" y="8"/>
                  </a:lnTo>
                  <a:lnTo>
                    <a:pt x="29" y="7"/>
                  </a:lnTo>
                  <a:lnTo>
                    <a:pt x="31" y="4"/>
                  </a:lnTo>
                  <a:lnTo>
                    <a:pt x="33" y="2"/>
                  </a:lnTo>
                  <a:lnTo>
                    <a:pt x="35" y="0"/>
                  </a:lnTo>
                  <a:lnTo>
                    <a:pt x="37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39" name="Freeform 179"/>
            <p:cNvSpPr>
              <a:spLocks/>
            </p:cNvSpPr>
            <p:nvPr/>
          </p:nvSpPr>
          <p:spPr bwMode="auto">
            <a:xfrm>
              <a:off x="1006" y="1186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0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40" name="Freeform 180"/>
            <p:cNvSpPr>
              <a:spLocks/>
            </p:cNvSpPr>
            <p:nvPr/>
          </p:nvSpPr>
          <p:spPr bwMode="auto">
            <a:xfrm>
              <a:off x="988" y="1161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41" name="Freeform 181"/>
            <p:cNvSpPr>
              <a:spLocks/>
            </p:cNvSpPr>
            <p:nvPr/>
          </p:nvSpPr>
          <p:spPr bwMode="auto">
            <a:xfrm>
              <a:off x="1006" y="1186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0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42" name="Freeform 182"/>
            <p:cNvSpPr>
              <a:spLocks/>
            </p:cNvSpPr>
            <p:nvPr/>
          </p:nvSpPr>
          <p:spPr bwMode="auto">
            <a:xfrm>
              <a:off x="988" y="1161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43" name="Freeform 183"/>
            <p:cNvSpPr>
              <a:spLocks/>
            </p:cNvSpPr>
            <p:nvPr/>
          </p:nvSpPr>
          <p:spPr bwMode="auto">
            <a:xfrm>
              <a:off x="947" y="1162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44" name="Freeform 184"/>
            <p:cNvSpPr>
              <a:spLocks/>
            </p:cNvSpPr>
            <p:nvPr/>
          </p:nvSpPr>
          <p:spPr bwMode="auto">
            <a:xfrm>
              <a:off x="930" y="1137"/>
              <a:ext cx="20" cy="4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6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7">
                  <a:moveTo>
                    <a:pt x="1" y="0"/>
                  </a:moveTo>
                  <a:lnTo>
                    <a:pt x="0" y="1"/>
                  </a:lnTo>
                  <a:lnTo>
                    <a:pt x="16" y="46"/>
                  </a:lnTo>
                  <a:lnTo>
                    <a:pt x="19" y="4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45" name="Freeform 185"/>
            <p:cNvSpPr>
              <a:spLocks/>
            </p:cNvSpPr>
            <p:nvPr/>
          </p:nvSpPr>
          <p:spPr bwMode="auto">
            <a:xfrm>
              <a:off x="1122" y="1235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46" name="Freeform 186"/>
            <p:cNvSpPr>
              <a:spLocks/>
            </p:cNvSpPr>
            <p:nvPr/>
          </p:nvSpPr>
          <p:spPr bwMode="auto">
            <a:xfrm>
              <a:off x="1105" y="1210"/>
              <a:ext cx="20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9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6">
                  <a:moveTo>
                    <a:pt x="1" y="0"/>
                  </a:moveTo>
                  <a:lnTo>
                    <a:pt x="0" y="1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47" name="Freeform 187"/>
            <p:cNvSpPr>
              <a:spLocks/>
            </p:cNvSpPr>
            <p:nvPr/>
          </p:nvSpPr>
          <p:spPr bwMode="auto">
            <a:xfrm>
              <a:off x="1122" y="1235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48" name="Freeform 188"/>
            <p:cNvSpPr>
              <a:spLocks/>
            </p:cNvSpPr>
            <p:nvPr/>
          </p:nvSpPr>
          <p:spPr bwMode="auto">
            <a:xfrm>
              <a:off x="1105" y="1210"/>
              <a:ext cx="20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9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6">
                  <a:moveTo>
                    <a:pt x="1" y="0"/>
                  </a:moveTo>
                  <a:lnTo>
                    <a:pt x="0" y="1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49" name="Freeform 189"/>
            <p:cNvSpPr>
              <a:spLocks/>
            </p:cNvSpPr>
            <p:nvPr/>
          </p:nvSpPr>
          <p:spPr bwMode="auto">
            <a:xfrm>
              <a:off x="1064" y="1211"/>
              <a:ext cx="43" cy="2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" y="20"/>
                </a:cxn>
                <a:cxn ang="0">
                  <a:pos x="42" y="2"/>
                </a:cxn>
                <a:cxn ang="0">
                  <a:pos x="41" y="0"/>
                </a:cxn>
                <a:cxn ang="0">
                  <a:pos x="0" y="17"/>
                </a:cxn>
                <a:cxn ang="0">
                  <a:pos x="0" y="18"/>
                </a:cxn>
              </a:cxnLst>
              <a:rect l="0" t="0" r="r" b="b"/>
              <a:pathLst>
                <a:path w="43" h="21">
                  <a:moveTo>
                    <a:pt x="0" y="18"/>
                  </a:moveTo>
                  <a:lnTo>
                    <a:pt x="1" y="20"/>
                  </a:lnTo>
                  <a:lnTo>
                    <a:pt x="42" y="2"/>
                  </a:lnTo>
                  <a:lnTo>
                    <a:pt x="41" y="0"/>
                  </a:lnTo>
                  <a:lnTo>
                    <a:pt x="0" y="17"/>
                  </a:lnTo>
                  <a:lnTo>
                    <a:pt x="0" y="1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50" name="Freeform 190"/>
            <p:cNvSpPr>
              <a:spLocks/>
            </p:cNvSpPr>
            <p:nvPr/>
          </p:nvSpPr>
          <p:spPr bwMode="auto">
            <a:xfrm>
              <a:off x="1046" y="1185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51" name="Freeform 191"/>
            <p:cNvSpPr>
              <a:spLocks/>
            </p:cNvSpPr>
            <p:nvPr/>
          </p:nvSpPr>
          <p:spPr bwMode="auto">
            <a:xfrm>
              <a:off x="895" y="1123"/>
              <a:ext cx="50" cy="5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2" y="14"/>
                </a:cxn>
                <a:cxn ang="0">
                  <a:pos x="0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10" y="46"/>
                </a:cxn>
                <a:cxn ang="0">
                  <a:pos x="14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3" y="50"/>
                </a:cxn>
                <a:cxn ang="0">
                  <a:pos x="37" y="48"/>
                </a:cxn>
                <a:cxn ang="0">
                  <a:pos x="41" y="45"/>
                </a:cxn>
                <a:cxn ang="0">
                  <a:pos x="44" y="41"/>
                </a:cxn>
                <a:cxn ang="0">
                  <a:pos x="46" y="37"/>
                </a:cxn>
                <a:cxn ang="0">
                  <a:pos x="48" y="32"/>
                </a:cxn>
                <a:cxn ang="0">
                  <a:pos x="49" y="27"/>
                </a:cxn>
                <a:cxn ang="0">
                  <a:pos x="48" y="22"/>
                </a:cxn>
                <a:cxn ang="0">
                  <a:pos x="47" y="17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8" y="5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5" y="0"/>
                </a:cxn>
              </a:cxnLst>
              <a:rect l="0" t="0" r="r" b="b"/>
              <a:pathLst>
                <a:path w="50" h="53">
                  <a:moveTo>
                    <a:pt x="22" y="0"/>
                  </a:move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5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2" y="14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3"/>
                  </a:lnTo>
                  <a:lnTo>
                    <a:pt x="8" y="45"/>
                  </a:lnTo>
                  <a:lnTo>
                    <a:pt x="10" y="46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3" y="50"/>
                  </a:lnTo>
                  <a:lnTo>
                    <a:pt x="35" y="49"/>
                  </a:lnTo>
                  <a:lnTo>
                    <a:pt x="37" y="48"/>
                  </a:lnTo>
                  <a:lnTo>
                    <a:pt x="39" y="46"/>
                  </a:lnTo>
                  <a:lnTo>
                    <a:pt x="41" y="45"/>
                  </a:lnTo>
                  <a:lnTo>
                    <a:pt x="43" y="43"/>
                  </a:lnTo>
                  <a:lnTo>
                    <a:pt x="44" y="41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7" y="35"/>
                  </a:lnTo>
                  <a:lnTo>
                    <a:pt x="48" y="32"/>
                  </a:lnTo>
                  <a:lnTo>
                    <a:pt x="48" y="30"/>
                  </a:lnTo>
                  <a:lnTo>
                    <a:pt x="49" y="27"/>
                  </a:lnTo>
                  <a:lnTo>
                    <a:pt x="49" y="24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7" y="17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3" y="10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38" y="5"/>
                  </a:lnTo>
                  <a:lnTo>
                    <a:pt x="36" y="3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52" name="Freeform 192"/>
            <p:cNvSpPr>
              <a:spLocks/>
            </p:cNvSpPr>
            <p:nvPr/>
          </p:nvSpPr>
          <p:spPr bwMode="auto">
            <a:xfrm>
              <a:off x="893" y="1122"/>
              <a:ext cx="25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1" y="17"/>
                </a:cxn>
                <a:cxn ang="0">
                  <a:pos x="2" y="15"/>
                </a:cxn>
                <a:cxn ang="0">
                  <a:pos x="3" y="12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11" y="3"/>
                </a:cxn>
                <a:cxn ang="0">
                  <a:pos x="14" y="2"/>
                </a:cxn>
                <a:cxn ang="0">
                  <a:pos x="16" y="1"/>
                </a:cxn>
                <a:cxn ang="0">
                  <a:pos x="18" y="0"/>
                </a:cxn>
                <a:cxn ang="0">
                  <a:pos x="21" y="0"/>
                </a:cxn>
                <a:cxn ang="0">
                  <a:pos x="23" y="0"/>
                </a:cxn>
                <a:cxn ang="0">
                  <a:pos x="24" y="2"/>
                </a:cxn>
                <a:cxn ang="0">
                  <a:pos x="21" y="2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5"/>
                </a:cxn>
                <a:cxn ang="0">
                  <a:pos x="11" y="7"/>
                </a:cxn>
                <a:cxn ang="0">
                  <a:pos x="9" y="8"/>
                </a:cxn>
                <a:cxn ang="0">
                  <a:pos x="7" y="10"/>
                </a:cxn>
                <a:cxn ang="0">
                  <a:pos x="6" y="12"/>
                </a:cxn>
                <a:cxn ang="0">
                  <a:pos x="5" y="14"/>
                </a:cxn>
                <a:cxn ang="0">
                  <a:pos x="4" y="16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2"/>
                </a:cxn>
                <a:cxn ang="0">
                  <a:pos x="2" y="25"/>
                </a:cxn>
                <a:cxn ang="0">
                  <a:pos x="2" y="27"/>
                </a:cxn>
                <a:cxn ang="0">
                  <a:pos x="2" y="27"/>
                </a:cxn>
                <a:cxn ang="0">
                  <a:pos x="0" y="28"/>
                </a:cxn>
              </a:cxnLst>
              <a:rect l="0" t="0" r="r" b="b"/>
              <a:pathLst>
                <a:path w="25" h="29">
                  <a:moveTo>
                    <a:pt x="0" y="28"/>
                  </a:move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2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5"/>
                  </a:lnTo>
                  <a:lnTo>
                    <a:pt x="11" y="7"/>
                  </a:lnTo>
                  <a:lnTo>
                    <a:pt x="9" y="8"/>
                  </a:lnTo>
                  <a:lnTo>
                    <a:pt x="7" y="10"/>
                  </a:lnTo>
                  <a:lnTo>
                    <a:pt x="6" y="12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5"/>
                  </a:lnTo>
                  <a:lnTo>
                    <a:pt x="2" y="27"/>
                  </a:lnTo>
                  <a:lnTo>
                    <a:pt x="0" y="2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53" name="Freeform 193"/>
            <p:cNvSpPr>
              <a:spLocks/>
            </p:cNvSpPr>
            <p:nvPr/>
          </p:nvSpPr>
          <p:spPr bwMode="auto">
            <a:xfrm>
              <a:off x="893" y="1150"/>
              <a:ext cx="29" cy="26"/>
            </a:xfrm>
            <a:custGeom>
              <a:avLst/>
              <a:gdLst/>
              <a:ahLst/>
              <a:cxnLst>
                <a:cxn ang="0">
                  <a:pos x="28" y="25"/>
                </a:cxn>
                <a:cxn ang="0">
                  <a:pos x="28" y="25"/>
                </a:cxn>
                <a:cxn ang="0">
                  <a:pos x="25" y="25"/>
                </a:cxn>
                <a:cxn ang="0">
                  <a:pos x="22" y="24"/>
                </a:cxn>
                <a:cxn ang="0">
                  <a:pos x="20" y="24"/>
                </a:cxn>
                <a:cxn ang="0">
                  <a:pos x="17" y="23"/>
                </a:cxn>
                <a:cxn ang="0">
                  <a:pos x="15" y="22"/>
                </a:cxn>
                <a:cxn ang="0">
                  <a:pos x="12" y="21"/>
                </a:cxn>
                <a:cxn ang="0">
                  <a:pos x="10" y="19"/>
                </a:cxn>
                <a:cxn ang="0">
                  <a:pos x="8" y="18"/>
                </a:cxn>
                <a:cxn ang="0">
                  <a:pos x="7" y="16"/>
                </a:cxn>
                <a:cxn ang="0">
                  <a:pos x="5" y="14"/>
                </a:cxn>
                <a:cxn ang="0">
                  <a:pos x="4" y="12"/>
                </a:cxn>
                <a:cxn ang="0">
                  <a:pos x="2" y="10"/>
                </a:cxn>
                <a:cxn ang="0">
                  <a:pos x="1" y="7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3" y="4"/>
                </a:cxn>
                <a:cxn ang="0">
                  <a:pos x="3" y="7"/>
                </a:cxn>
                <a:cxn ang="0">
                  <a:pos x="4" y="9"/>
                </a:cxn>
                <a:cxn ang="0">
                  <a:pos x="5" y="11"/>
                </a:cxn>
                <a:cxn ang="0">
                  <a:pos x="7" y="13"/>
                </a:cxn>
                <a:cxn ang="0">
                  <a:pos x="8" y="14"/>
                </a:cxn>
                <a:cxn ang="0">
                  <a:pos x="10" y="16"/>
                </a:cxn>
                <a:cxn ang="0">
                  <a:pos x="12" y="17"/>
                </a:cxn>
                <a:cxn ang="0">
                  <a:pos x="14" y="19"/>
                </a:cxn>
                <a:cxn ang="0">
                  <a:pos x="16" y="20"/>
                </a:cxn>
                <a:cxn ang="0">
                  <a:pos x="18" y="21"/>
                </a:cxn>
                <a:cxn ang="0">
                  <a:pos x="20" y="21"/>
                </a:cxn>
                <a:cxn ang="0">
                  <a:pos x="22" y="22"/>
                </a:cxn>
                <a:cxn ang="0">
                  <a:pos x="25" y="22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8" y="25"/>
                </a:cxn>
              </a:cxnLst>
              <a:rect l="0" t="0" r="r" b="b"/>
              <a:pathLst>
                <a:path w="29" h="26">
                  <a:moveTo>
                    <a:pt x="28" y="25"/>
                  </a:moveTo>
                  <a:lnTo>
                    <a:pt x="28" y="25"/>
                  </a:lnTo>
                  <a:lnTo>
                    <a:pt x="25" y="25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17" y="23"/>
                  </a:lnTo>
                  <a:lnTo>
                    <a:pt x="15" y="22"/>
                  </a:lnTo>
                  <a:lnTo>
                    <a:pt x="12" y="21"/>
                  </a:lnTo>
                  <a:lnTo>
                    <a:pt x="10" y="19"/>
                  </a:lnTo>
                  <a:lnTo>
                    <a:pt x="8" y="18"/>
                  </a:lnTo>
                  <a:lnTo>
                    <a:pt x="7" y="16"/>
                  </a:lnTo>
                  <a:lnTo>
                    <a:pt x="5" y="14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3" y="4"/>
                  </a:lnTo>
                  <a:lnTo>
                    <a:pt x="3" y="7"/>
                  </a:lnTo>
                  <a:lnTo>
                    <a:pt x="4" y="9"/>
                  </a:lnTo>
                  <a:lnTo>
                    <a:pt x="5" y="11"/>
                  </a:lnTo>
                  <a:lnTo>
                    <a:pt x="7" y="13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17"/>
                  </a:lnTo>
                  <a:lnTo>
                    <a:pt x="14" y="19"/>
                  </a:lnTo>
                  <a:lnTo>
                    <a:pt x="16" y="20"/>
                  </a:lnTo>
                  <a:lnTo>
                    <a:pt x="18" y="21"/>
                  </a:lnTo>
                  <a:lnTo>
                    <a:pt x="20" y="21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7" y="22"/>
                  </a:lnTo>
                  <a:lnTo>
                    <a:pt x="28" y="2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54" name="Freeform 194"/>
            <p:cNvSpPr>
              <a:spLocks/>
            </p:cNvSpPr>
            <p:nvPr/>
          </p:nvSpPr>
          <p:spPr bwMode="auto">
            <a:xfrm>
              <a:off x="921" y="1147"/>
              <a:ext cx="25" cy="2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24" y="2"/>
                </a:cxn>
                <a:cxn ang="0">
                  <a:pos x="23" y="5"/>
                </a:cxn>
                <a:cxn ang="0">
                  <a:pos x="23" y="8"/>
                </a:cxn>
                <a:cxn ang="0">
                  <a:pos x="22" y="10"/>
                </a:cxn>
                <a:cxn ang="0">
                  <a:pos x="21" y="12"/>
                </a:cxn>
                <a:cxn ang="0">
                  <a:pos x="20" y="15"/>
                </a:cxn>
                <a:cxn ang="0">
                  <a:pos x="19" y="17"/>
                </a:cxn>
                <a:cxn ang="0">
                  <a:pos x="17" y="19"/>
                </a:cxn>
                <a:cxn ang="0">
                  <a:pos x="15" y="21"/>
                </a:cxn>
                <a:cxn ang="0">
                  <a:pos x="14" y="22"/>
                </a:cxn>
                <a:cxn ang="0">
                  <a:pos x="12" y="24"/>
                </a:cxn>
                <a:cxn ang="0">
                  <a:pos x="9" y="25"/>
                </a:cxn>
                <a:cxn ang="0">
                  <a:pos x="7" y="26"/>
                </a:cxn>
                <a:cxn ang="0">
                  <a:pos x="5" y="27"/>
                </a:cxn>
                <a:cxn ang="0">
                  <a:pos x="2" y="27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2" y="25"/>
                </a:cxn>
                <a:cxn ang="0">
                  <a:pos x="4" y="24"/>
                </a:cxn>
                <a:cxn ang="0">
                  <a:pos x="6" y="24"/>
                </a:cxn>
                <a:cxn ang="0">
                  <a:pos x="8" y="23"/>
                </a:cxn>
                <a:cxn ang="0">
                  <a:pos x="10" y="21"/>
                </a:cxn>
                <a:cxn ang="0">
                  <a:pos x="12" y="20"/>
                </a:cxn>
                <a:cxn ang="0">
                  <a:pos x="14" y="19"/>
                </a:cxn>
                <a:cxn ang="0">
                  <a:pos x="16" y="17"/>
                </a:cxn>
                <a:cxn ang="0">
                  <a:pos x="17" y="15"/>
                </a:cxn>
                <a:cxn ang="0">
                  <a:pos x="18" y="13"/>
                </a:cxn>
                <a:cxn ang="0">
                  <a:pos x="19" y="11"/>
                </a:cxn>
                <a:cxn ang="0">
                  <a:pos x="20" y="9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25" h="29">
                  <a:moveTo>
                    <a:pt x="24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23" y="5"/>
                  </a:lnTo>
                  <a:lnTo>
                    <a:pt x="23" y="8"/>
                  </a:lnTo>
                  <a:lnTo>
                    <a:pt x="22" y="10"/>
                  </a:lnTo>
                  <a:lnTo>
                    <a:pt x="21" y="12"/>
                  </a:lnTo>
                  <a:lnTo>
                    <a:pt x="20" y="15"/>
                  </a:lnTo>
                  <a:lnTo>
                    <a:pt x="19" y="17"/>
                  </a:lnTo>
                  <a:lnTo>
                    <a:pt x="17" y="19"/>
                  </a:lnTo>
                  <a:lnTo>
                    <a:pt x="15" y="21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9" y="25"/>
                  </a:lnTo>
                  <a:lnTo>
                    <a:pt x="7" y="26"/>
                  </a:lnTo>
                  <a:lnTo>
                    <a:pt x="5" y="27"/>
                  </a:lnTo>
                  <a:lnTo>
                    <a:pt x="2" y="27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20"/>
                  </a:lnTo>
                  <a:lnTo>
                    <a:pt x="14" y="19"/>
                  </a:lnTo>
                  <a:lnTo>
                    <a:pt x="16" y="17"/>
                  </a:lnTo>
                  <a:lnTo>
                    <a:pt x="17" y="15"/>
                  </a:lnTo>
                  <a:lnTo>
                    <a:pt x="18" y="13"/>
                  </a:lnTo>
                  <a:lnTo>
                    <a:pt x="19" y="11"/>
                  </a:lnTo>
                  <a:lnTo>
                    <a:pt x="20" y="9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2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55" name="Freeform 195"/>
            <p:cNvSpPr>
              <a:spLocks/>
            </p:cNvSpPr>
            <p:nvPr/>
          </p:nvSpPr>
          <p:spPr bwMode="auto">
            <a:xfrm>
              <a:off x="917" y="1122"/>
              <a:ext cx="29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2"/>
                </a:cxn>
                <a:cxn ang="0">
                  <a:pos x="15" y="3"/>
                </a:cxn>
                <a:cxn ang="0">
                  <a:pos x="17" y="5"/>
                </a:cxn>
                <a:cxn ang="0">
                  <a:pos x="19" y="6"/>
                </a:cxn>
                <a:cxn ang="0">
                  <a:pos x="21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5" y="14"/>
                </a:cxn>
                <a:cxn ang="0">
                  <a:pos x="26" y="17"/>
                </a:cxn>
                <a:cxn ang="0">
                  <a:pos x="27" y="19"/>
                </a:cxn>
                <a:cxn ang="0">
                  <a:pos x="27" y="22"/>
                </a:cxn>
                <a:cxn ang="0">
                  <a:pos x="28" y="24"/>
                </a:cxn>
                <a:cxn ang="0">
                  <a:pos x="25" y="25"/>
                </a:cxn>
                <a:cxn ang="0">
                  <a:pos x="25" y="22"/>
                </a:cxn>
                <a:cxn ang="0">
                  <a:pos x="24" y="20"/>
                </a:cxn>
                <a:cxn ang="0">
                  <a:pos x="24" y="17"/>
                </a:cxn>
                <a:cxn ang="0">
                  <a:pos x="23" y="15"/>
                </a:cxn>
                <a:cxn ang="0">
                  <a:pos x="22" y="13"/>
                </a:cxn>
                <a:cxn ang="0">
                  <a:pos x="20" y="12"/>
                </a:cxn>
                <a:cxn ang="0">
                  <a:pos x="19" y="10"/>
                </a:cxn>
                <a:cxn ang="0">
                  <a:pos x="17" y="8"/>
                </a:cxn>
                <a:cxn ang="0">
                  <a:pos x="15" y="7"/>
                </a:cxn>
                <a:cxn ang="0">
                  <a:pos x="13" y="5"/>
                </a:cxn>
                <a:cxn ang="0">
                  <a:pos x="11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9" y="6"/>
                  </a:lnTo>
                  <a:lnTo>
                    <a:pt x="21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5" y="14"/>
                  </a:lnTo>
                  <a:lnTo>
                    <a:pt x="26" y="17"/>
                  </a:lnTo>
                  <a:lnTo>
                    <a:pt x="27" y="19"/>
                  </a:lnTo>
                  <a:lnTo>
                    <a:pt x="27" y="22"/>
                  </a:lnTo>
                  <a:lnTo>
                    <a:pt x="28" y="24"/>
                  </a:lnTo>
                  <a:lnTo>
                    <a:pt x="25" y="25"/>
                  </a:lnTo>
                  <a:lnTo>
                    <a:pt x="25" y="22"/>
                  </a:lnTo>
                  <a:lnTo>
                    <a:pt x="24" y="20"/>
                  </a:lnTo>
                  <a:lnTo>
                    <a:pt x="24" y="17"/>
                  </a:lnTo>
                  <a:lnTo>
                    <a:pt x="23" y="15"/>
                  </a:lnTo>
                  <a:lnTo>
                    <a:pt x="22" y="13"/>
                  </a:lnTo>
                  <a:lnTo>
                    <a:pt x="20" y="12"/>
                  </a:lnTo>
                  <a:lnTo>
                    <a:pt x="19" y="10"/>
                  </a:lnTo>
                  <a:lnTo>
                    <a:pt x="17" y="8"/>
                  </a:lnTo>
                  <a:lnTo>
                    <a:pt x="15" y="7"/>
                  </a:lnTo>
                  <a:lnTo>
                    <a:pt x="13" y="5"/>
                  </a:lnTo>
                  <a:lnTo>
                    <a:pt x="11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56" name="Freeform 196"/>
            <p:cNvSpPr>
              <a:spLocks/>
            </p:cNvSpPr>
            <p:nvPr/>
          </p:nvSpPr>
          <p:spPr bwMode="auto">
            <a:xfrm>
              <a:off x="1214" y="1474"/>
              <a:ext cx="35" cy="38"/>
            </a:xfrm>
            <a:custGeom>
              <a:avLst/>
              <a:gdLst/>
              <a:ahLst/>
              <a:cxnLst>
                <a:cxn ang="0">
                  <a:pos x="32" y="36"/>
                </a:cxn>
                <a:cxn ang="0">
                  <a:pos x="34" y="34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2" y="36"/>
                </a:cxn>
              </a:cxnLst>
              <a:rect l="0" t="0" r="r" b="b"/>
              <a:pathLst>
                <a:path w="35" h="38">
                  <a:moveTo>
                    <a:pt x="32" y="36"/>
                  </a:moveTo>
                  <a:lnTo>
                    <a:pt x="34" y="34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7"/>
                  </a:lnTo>
                  <a:lnTo>
                    <a:pt x="32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57" name="Freeform 197"/>
            <p:cNvSpPr>
              <a:spLocks/>
            </p:cNvSpPr>
            <p:nvPr/>
          </p:nvSpPr>
          <p:spPr bwMode="auto">
            <a:xfrm>
              <a:off x="1214" y="1509"/>
              <a:ext cx="35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5" h="36">
                  <a:moveTo>
                    <a:pt x="0" y="33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58" name="Freeform 198"/>
            <p:cNvSpPr>
              <a:spLocks/>
            </p:cNvSpPr>
            <p:nvPr/>
          </p:nvSpPr>
          <p:spPr bwMode="auto">
            <a:xfrm>
              <a:off x="1214" y="1474"/>
              <a:ext cx="35" cy="38"/>
            </a:xfrm>
            <a:custGeom>
              <a:avLst/>
              <a:gdLst/>
              <a:ahLst/>
              <a:cxnLst>
                <a:cxn ang="0">
                  <a:pos x="32" y="36"/>
                </a:cxn>
                <a:cxn ang="0">
                  <a:pos x="34" y="34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2" y="36"/>
                </a:cxn>
              </a:cxnLst>
              <a:rect l="0" t="0" r="r" b="b"/>
              <a:pathLst>
                <a:path w="35" h="38">
                  <a:moveTo>
                    <a:pt x="32" y="36"/>
                  </a:moveTo>
                  <a:lnTo>
                    <a:pt x="34" y="34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7"/>
                  </a:lnTo>
                  <a:lnTo>
                    <a:pt x="32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59" name="Freeform 199"/>
            <p:cNvSpPr>
              <a:spLocks/>
            </p:cNvSpPr>
            <p:nvPr/>
          </p:nvSpPr>
          <p:spPr bwMode="auto">
            <a:xfrm>
              <a:off x="1214" y="1509"/>
              <a:ext cx="35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5" h="36">
                  <a:moveTo>
                    <a:pt x="0" y="33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60" name="Freeform 200"/>
            <p:cNvSpPr>
              <a:spLocks/>
            </p:cNvSpPr>
            <p:nvPr/>
          </p:nvSpPr>
          <p:spPr bwMode="auto">
            <a:xfrm>
              <a:off x="1215" y="1542"/>
              <a:ext cx="35" cy="37"/>
            </a:xfrm>
            <a:custGeom>
              <a:avLst/>
              <a:gdLst/>
              <a:ahLst/>
              <a:cxnLst>
                <a:cxn ang="0">
                  <a:pos x="32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4"/>
                </a:cxn>
              </a:cxnLst>
              <a:rect l="0" t="0" r="r" b="b"/>
              <a:pathLst>
                <a:path w="35" h="37">
                  <a:moveTo>
                    <a:pt x="32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61" name="Freeform 201"/>
            <p:cNvSpPr>
              <a:spLocks/>
            </p:cNvSpPr>
            <p:nvPr/>
          </p:nvSpPr>
          <p:spPr bwMode="auto">
            <a:xfrm>
              <a:off x="1215" y="1575"/>
              <a:ext cx="35" cy="37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0" y="35"/>
                </a:cxn>
              </a:cxnLst>
              <a:rect l="0" t="0" r="r" b="b"/>
              <a:pathLst>
                <a:path w="35" h="37">
                  <a:moveTo>
                    <a:pt x="0" y="35"/>
                  </a:moveTo>
                  <a:lnTo>
                    <a:pt x="1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0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62" name="Freeform 202"/>
            <p:cNvSpPr>
              <a:spLocks/>
            </p:cNvSpPr>
            <p:nvPr/>
          </p:nvSpPr>
          <p:spPr bwMode="auto">
            <a:xfrm>
              <a:off x="1211" y="1342"/>
              <a:ext cx="34" cy="36"/>
            </a:xfrm>
            <a:custGeom>
              <a:avLst/>
              <a:gdLst/>
              <a:ahLst/>
              <a:cxnLst>
                <a:cxn ang="0">
                  <a:pos x="31" y="33"/>
                </a:cxn>
                <a:cxn ang="0">
                  <a:pos x="33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0" y="35"/>
                </a:cxn>
                <a:cxn ang="0">
                  <a:pos x="31" y="33"/>
                </a:cxn>
              </a:cxnLst>
              <a:rect l="0" t="0" r="r" b="b"/>
              <a:pathLst>
                <a:path w="34" h="36">
                  <a:moveTo>
                    <a:pt x="31" y="33"/>
                  </a:moveTo>
                  <a:lnTo>
                    <a:pt x="33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0" y="35"/>
                  </a:lnTo>
                  <a:lnTo>
                    <a:pt x="3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63" name="Freeform 203"/>
            <p:cNvSpPr>
              <a:spLocks/>
            </p:cNvSpPr>
            <p:nvPr/>
          </p:nvSpPr>
          <p:spPr bwMode="auto">
            <a:xfrm>
              <a:off x="1211" y="1375"/>
              <a:ext cx="34" cy="38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1" y="37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4"/>
                </a:cxn>
                <a:cxn ang="0">
                  <a:pos x="1" y="36"/>
                </a:cxn>
              </a:cxnLst>
              <a:rect l="0" t="0" r="r" b="b"/>
              <a:pathLst>
                <a:path w="34" h="38">
                  <a:moveTo>
                    <a:pt x="1" y="36"/>
                  </a:moveTo>
                  <a:lnTo>
                    <a:pt x="1" y="37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4"/>
                  </a:lnTo>
                  <a:lnTo>
                    <a:pt x="1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64" name="Freeform 204"/>
            <p:cNvSpPr>
              <a:spLocks/>
            </p:cNvSpPr>
            <p:nvPr/>
          </p:nvSpPr>
          <p:spPr bwMode="auto">
            <a:xfrm>
              <a:off x="1211" y="1342"/>
              <a:ext cx="34" cy="36"/>
            </a:xfrm>
            <a:custGeom>
              <a:avLst/>
              <a:gdLst/>
              <a:ahLst/>
              <a:cxnLst>
                <a:cxn ang="0">
                  <a:pos x="31" y="33"/>
                </a:cxn>
                <a:cxn ang="0">
                  <a:pos x="33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0" y="35"/>
                </a:cxn>
                <a:cxn ang="0">
                  <a:pos x="31" y="33"/>
                </a:cxn>
              </a:cxnLst>
              <a:rect l="0" t="0" r="r" b="b"/>
              <a:pathLst>
                <a:path w="34" h="36">
                  <a:moveTo>
                    <a:pt x="31" y="33"/>
                  </a:moveTo>
                  <a:lnTo>
                    <a:pt x="33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0" y="35"/>
                  </a:lnTo>
                  <a:lnTo>
                    <a:pt x="3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65" name="Freeform 205"/>
            <p:cNvSpPr>
              <a:spLocks/>
            </p:cNvSpPr>
            <p:nvPr/>
          </p:nvSpPr>
          <p:spPr bwMode="auto">
            <a:xfrm>
              <a:off x="1211" y="1375"/>
              <a:ext cx="34" cy="38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1" y="37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4"/>
                </a:cxn>
                <a:cxn ang="0">
                  <a:pos x="1" y="36"/>
                </a:cxn>
              </a:cxnLst>
              <a:rect l="0" t="0" r="r" b="b"/>
              <a:pathLst>
                <a:path w="34" h="38">
                  <a:moveTo>
                    <a:pt x="1" y="36"/>
                  </a:moveTo>
                  <a:lnTo>
                    <a:pt x="1" y="37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4"/>
                  </a:lnTo>
                  <a:lnTo>
                    <a:pt x="1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66" name="Freeform 206"/>
            <p:cNvSpPr>
              <a:spLocks/>
            </p:cNvSpPr>
            <p:nvPr/>
          </p:nvSpPr>
          <p:spPr bwMode="auto">
            <a:xfrm>
              <a:off x="1213" y="1409"/>
              <a:ext cx="34" cy="37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1" y="35"/>
                </a:cxn>
              </a:cxnLst>
              <a:rect l="0" t="0" r="r" b="b"/>
              <a:pathLst>
                <a:path w="34" h="37">
                  <a:moveTo>
                    <a:pt x="31" y="35"/>
                  </a:moveTo>
                  <a:lnTo>
                    <a:pt x="33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0" y="36"/>
                  </a:lnTo>
                  <a:lnTo>
                    <a:pt x="31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67" name="Freeform 207"/>
            <p:cNvSpPr>
              <a:spLocks/>
            </p:cNvSpPr>
            <p:nvPr/>
          </p:nvSpPr>
          <p:spPr bwMode="auto">
            <a:xfrm>
              <a:off x="1213" y="1443"/>
              <a:ext cx="34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4" h="36">
                  <a:moveTo>
                    <a:pt x="0" y="33"/>
                  </a:moveTo>
                  <a:lnTo>
                    <a:pt x="1" y="35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68" name="Freeform 208"/>
            <p:cNvSpPr>
              <a:spLocks/>
            </p:cNvSpPr>
            <p:nvPr/>
          </p:nvSpPr>
          <p:spPr bwMode="auto">
            <a:xfrm>
              <a:off x="1206" y="1590"/>
              <a:ext cx="49" cy="55"/>
            </a:xfrm>
            <a:custGeom>
              <a:avLst/>
              <a:gdLst/>
              <a:ahLst/>
              <a:cxnLst>
                <a:cxn ang="0">
                  <a:pos x="3" y="41"/>
                </a:cxn>
                <a:cxn ang="0">
                  <a:pos x="6" y="45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18" y="53"/>
                </a:cxn>
                <a:cxn ang="0">
                  <a:pos x="23" y="54"/>
                </a:cxn>
                <a:cxn ang="0">
                  <a:pos x="27" y="53"/>
                </a:cxn>
                <a:cxn ang="0">
                  <a:pos x="32" y="52"/>
                </a:cxn>
                <a:cxn ang="0">
                  <a:pos x="36" y="50"/>
                </a:cxn>
                <a:cxn ang="0">
                  <a:pos x="40" y="46"/>
                </a:cxn>
                <a:cxn ang="0">
                  <a:pos x="43" y="43"/>
                </a:cxn>
                <a:cxn ang="0">
                  <a:pos x="45" y="38"/>
                </a:cxn>
                <a:cxn ang="0">
                  <a:pos x="47" y="33"/>
                </a:cxn>
                <a:cxn ang="0">
                  <a:pos x="48" y="28"/>
                </a:cxn>
                <a:cxn ang="0">
                  <a:pos x="47" y="23"/>
                </a:cxn>
                <a:cxn ang="0">
                  <a:pos x="46" y="18"/>
                </a:cxn>
                <a:cxn ang="0">
                  <a:pos x="44" y="13"/>
                </a:cxn>
                <a:cxn ang="0">
                  <a:pos x="41" y="8"/>
                </a:cxn>
                <a:cxn ang="0">
                  <a:pos x="37" y="5"/>
                </a:cxn>
                <a:cxn ang="0">
                  <a:pos x="34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4"/>
                </a:cxn>
                <a:cxn ang="0">
                  <a:pos x="7" y="7"/>
                </a:cxn>
                <a:cxn ang="0">
                  <a:pos x="4" y="11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</a:cxnLst>
              <a:rect l="0" t="0" r="r" b="b"/>
              <a:pathLst>
                <a:path w="49" h="55">
                  <a:moveTo>
                    <a:pt x="2" y="38"/>
                  </a:moveTo>
                  <a:lnTo>
                    <a:pt x="3" y="41"/>
                  </a:lnTo>
                  <a:lnTo>
                    <a:pt x="5" y="43"/>
                  </a:lnTo>
                  <a:lnTo>
                    <a:pt x="6" y="45"/>
                  </a:lnTo>
                  <a:lnTo>
                    <a:pt x="8" y="47"/>
                  </a:lnTo>
                  <a:lnTo>
                    <a:pt x="10" y="48"/>
                  </a:lnTo>
                  <a:lnTo>
                    <a:pt x="12" y="50"/>
                  </a:lnTo>
                  <a:lnTo>
                    <a:pt x="14" y="51"/>
                  </a:lnTo>
                  <a:lnTo>
                    <a:pt x="16" y="52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2" y="52"/>
                  </a:lnTo>
                  <a:lnTo>
                    <a:pt x="34" y="51"/>
                  </a:lnTo>
                  <a:lnTo>
                    <a:pt x="36" y="50"/>
                  </a:lnTo>
                  <a:lnTo>
                    <a:pt x="38" y="48"/>
                  </a:lnTo>
                  <a:lnTo>
                    <a:pt x="40" y="46"/>
                  </a:lnTo>
                  <a:lnTo>
                    <a:pt x="42" y="44"/>
                  </a:lnTo>
                  <a:lnTo>
                    <a:pt x="43" y="43"/>
                  </a:lnTo>
                  <a:lnTo>
                    <a:pt x="44" y="40"/>
                  </a:lnTo>
                  <a:lnTo>
                    <a:pt x="45" y="38"/>
                  </a:lnTo>
                  <a:lnTo>
                    <a:pt x="46" y="36"/>
                  </a:lnTo>
                  <a:lnTo>
                    <a:pt x="4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47" y="23"/>
                  </a:lnTo>
                  <a:lnTo>
                    <a:pt x="47" y="20"/>
                  </a:lnTo>
                  <a:lnTo>
                    <a:pt x="46" y="18"/>
                  </a:lnTo>
                  <a:lnTo>
                    <a:pt x="45" y="15"/>
                  </a:lnTo>
                  <a:lnTo>
                    <a:pt x="44" y="13"/>
                  </a:lnTo>
                  <a:lnTo>
                    <a:pt x="43" y="10"/>
                  </a:lnTo>
                  <a:lnTo>
                    <a:pt x="41" y="8"/>
                  </a:lnTo>
                  <a:lnTo>
                    <a:pt x="39" y="6"/>
                  </a:lnTo>
                  <a:lnTo>
                    <a:pt x="37" y="5"/>
                  </a:lnTo>
                  <a:lnTo>
                    <a:pt x="35" y="3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9" y="5"/>
                  </a:lnTo>
                  <a:lnTo>
                    <a:pt x="7" y="7"/>
                  </a:lnTo>
                  <a:lnTo>
                    <a:pt x="6" y="9"/>
                  </a:lnTo>
                  <a:lnTo>
                    <a:pt x="4" y="11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2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69" name="Freeform 209"/>
            <p:cNvSpPr>
              <a:spLocks/>
            </p:cNvSpPr>
            <p:nvPr/>
          </p:nvSpPr>
          <p:spPr bwMode="auto">
            <a:xfrm>
              <a:off x="1208" y="1628"/>
              <a:ext cx="34" cy="18"/>
            </a:xfrm>
            <a:custGeom>
              <a:avLst/>
              <a:gdLst/>
              <a:ahLst/>
              <a:cxnLst>
                <a:cxn ang="0">
                  <a:pos x="33" y="14"/>
                </a:cxn>
                <a:cxn ang="0">
                  <a:pos x="33" y="14"/>
                </a:cxn>
                <a:cxn ang="0">
                  <a:pos x="30" y="15"/>
                </a:cxn>
                <a:cxn ang="0">
                  <a:pos x="28" y="16"/>
                </a:cxn>
                <a:cxn ang="0">
                  <a:pos x="26" y="16"/>
                </a:cxn>
                <a:cxn ang="0">
                  <a:pos x="23" y="17"/>
                </a:cxn>
                <a:cxn ang="0">
                  <a:pos x="21" y="17"/>
                </a:cxn>
                <a:cxn ang="0">
                  <a:pos x="18" y="16"/>
                </a:cxn>
                <a:cxn ang="0">
                  <a:pos x="16" y="16"/>
                </a:cxn>
                <a:cxn ang="0">
                  <a:pos x="14" y="15"/>
                </a:cxn>
                <a:cxn ang="0">
                  <a:pos x="11" y="14"/>
                </a:cxn>
                <a:cxn ang="0">
                  <a:pos x="9" y="13"/>
                </a:cxn>
                <a:cxn ang="0">
                  <a:pos x="7" y="11"/>
                </a:cxn>
                <a:cxn ang="0">
                  <a:pos x="5" y="9"/>
                </a:cxn>
                <a:cxn ang="0">
                  <a:pos x="4" y="8"/>
                </a:cxn>
                <a:cxn ang="0">
                  <a:pos x="2" y="5"/>
                </a:cxn>
                <a:cxn ang="0">
                  <a:pos x="1" y="3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9"/>
                </a:cxn>
                <a:cxn ang="0">
                  <a:pos x="10" y="11"/>
                </a:cxn>
                <a:cxn ang="0">
                  <a:pos x="12" y="12"/>
                </a:cxn>
                <a:cxn ang="0">
                  <a:pos x="14" y="12"/>
                </a:cxn>
                <a:cxn ang="0">
                  <a:pos x="17" y="13"/>
                </a:cxn>
                <a:cxn ang="0">
                  <a:pos x="19" y="14"/>
                </a:cxn>
                <a:cxn ang="0">
                  <a:pos x="21" y="14"/>
                </a:cxn>
                <a:cxn ang="0">
                  <a:pos x="23" y="14"/>
                </a:cxn>
                <a:cxn ang="0">
                  <a:pos x="25" y="14"/>
                </a:cxn>
                <a:cxn ang="0">
                  <a:pos x="27" y="13"/>
                </a:cxn>
                <a:cxn ang="0">
                  <a:pos x="29" y="12"/>
                </a:cxn>
                <a:cxn ang="0">
                  <a:pos x="31" y="12"/>
                </a:cxn>
                <a:cxn ang="0">
                  <a:pos x="31" y="12"/>
                </a:cxn>
                <a:cxn ang="0">
                  <a:pos x="33" y="14"/>
                </a:cxn>
              </a:cxnLst>
              <a:rect l="0" t="0" r="r" b="b"/>
              <a:pathLst>
                <a:path w="34" h="18">
                  <a:moveTo>
                    <a:pt x="33" y="14"/>
                  </a:moveTo>
                  <a:lnTo>
                    <a:pt x="33" y="14"/>
                  </a:lnTo>
                  <a:lnTo>
                    <a:pt x="30" y="15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4" y="15"/>
                  </a:lnTo>
                  <a:lnTo>
                    <a:pt x="11" y="14"/>
                  </a:lnTo>
                  <a:lnTo>
                    <a:pt x="9" y="13"/>
                  </a:lnTo>
                  <a:lnTo>
                    <a:pt x="7" y="11"/>
                  </a:lnTo>
                  <a:lnTo>
                    <a:pt x="5" y="9"/>
                  </a:lnTo>
                  <a:lnTo>
                    <a:pt x="4" y="8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9"/>
                  </a:lnTo>
                  <a:lnTo>
                    <a:pt x="10" y="11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7" y="13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5" y="14"/>
                  </a:lnTo>
                  <a:lnTo>
                    <a:pt x="27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3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70" name="Freeform 210"/>
            <p:cNvSpPr>
              <a:spLocks/>
            </p:cNvSpPr>
            <p:nvPr/>
          </p:nvSpPr>
          <p:spPr bwMode="auto">
            <a:xfrm>
              <a:off x="1240" y="1605"/>
              <a:ext cx="17" cy="3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5" y="7"/>
                </a:cxn>
                <a:cxn ang="0">
                  <a:pos x="16" y="10"/>
                </a:cxn>
                <a:cxn ang="0">
                  <a:pos x="16" y="13"/>
                </a:cxn>
                <a:cxn ang="0">
                  <a:pos x="15" y="16"/>
                </a:cxn>
                <a:cxn ang="0">
                  <a:pos x="15" y="18"/>
                </a:cxn>
                <a:cxn ang="0">
                  <a:pos x="14" y="21"/>
                </a:cxn>
                <a:cxn ang="0">
                  <a:pos x="13" y="23"/>
                </a:cxn>
                <a:cxn ang="0">
                  <a:pos x="12" y="25"/>
                </a:cxn>
                <a:cxn ang="0">
                  <a:pos x="11" y="28"/>
                </a:cxn>
                <a:cxn ang="0">
                  <a:pos x="9" y="30"/>
                </a:cxn>
                <a:cxn ang="0">
                  <a:pos x="7" y="32"/>
                </a:cxn>
                <a:cxn ang="0">
                  <a:pos x="5" y="34"/>
                </a:cxn>
                <a:cxn ang="0">
                  <a:pos x="3" y="35"/>
                </a:cxn>
                <a:cxn ang="0">
                  <a:pos x="1" y="37"/>
                </a:cxn>
                <a:cxn ang="0">
                  <a:pos x="0" y="34"/>
                </a:cxn>
                <a:cxn ang="0">
                  <a:pos x="2" y="33"/>
                </a:cxn>
                <a:cxn ang="0">
                  <a:pos x="4" y="32"/>
                </a:cxn>
                <a:cxn ang="0">
                  <a:pos x="6" y="30"/>
                </a:cxn>
                <a:cxn ang="0">
                  <a:pos x="7" y="28"/>
                </a:cxn>
                <a:cxn ang="0">
                  <a:pos x="9" y="26"/>
                </a:cxn>
                <a:cxn ang="0">
                  <a:pos x="10" y="25"/>
                </a:cxn>
                <a:cxn ang="0">
                  <a:pos x="11" y="22"/>
                </a:cxn>
                <a:cxn ang="0">
                  <a:pos x="12" y="20"/>
                </a:cxn>
                <a:cxn ang="0">
                  <a:pos x="12" y="18"/>
                </a:cxn>
                <a:cxn ang="0">
                  <a:pos x="13" y="15"/>
                </a:cxn>
                <a:cxn ang="0">
                  <a:pos x="13" y="13"/>
                </a:cxn>
                <a:cxn ang="0">
                  <a:pos x="13" y="11"/>
                </a:cxn>
                <a:cxn ang="0">
                  <a:pos x="13" y="8"/>
                </a:cxn>
                <a:cxn ang="0">
                  <a:pos x="12" y="5"/>
                </a:cxn>
                <a:cxn ang="0">
                  <a:pos x="12" y="3"/>
                </a:cxn>
                <a:cxn ang="0">
                  <a:pos x="11" y="1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17" h="38">
                  <a:moveTo>
                    <a:pt x="13" y="0"/>
                  </a:moveTo>
                  <a:lnTo>
                    <a:pt x="13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6" y="10"/>
                  </a:lnTo>
                  <a:lnTo>
                    <a:pt x="16" y="13"/>
                  </a:lnTo>
                  <a:lnTo>
                    <a:pt x="15" y="16"/>
                  </a:lnTo>
                  <a:lnTo>
                    <a:pt x="15" y="18"/>
                  </a:lnTo>
                  <a:lnTo>
                    <a:pt x="14" y="21"/>
                  </a:lnTo>
                  <a:lnTo>
                    <a:pt x="13" y="23"/>
                  </a:lnTo>
                  <a:lnTo>
                    <a:pt x="12" y="25"/>
                  </a:lnTo>
                  <a:lnTo>
                    <a:pt x="11" y="28"/>
                  </a:lnTo>
                  <a:lnTo>
                    <a:pt x="9" y="30"/>
                  </a:lnTo>
                  <a:lnTo>
                    <a:pt x="7" y="32"/>
                  </a:lnTo>
                  <a:lnTo>
                    <a:pt x="5" y="34"/>
                  </a:lnTo>
                  <a:lnTo>
                    <a:pt x="3" y="35"/>
                  </a:lnTo>
                  <a:lnTo>
                    <a:pt x="1" y="37"/>
                  </a:lnTo>
                  <a:lnTo>
                    <a:pt x="0" y="34"/>
                  </a:lnTo>
                  <a:lnTo>
                    <a:pt x="2" y="33"/>
                  </a:lnTo>
                  <a:lnTo>
                    <a:pt x="4" y="32"/>
                  </a:lnTo>
                  <a:lnTo>
                    <a:pt x="6" y="30"/>
                  </a:lnTo>
                  <a:lnTo>
                    <a:pt x="7" y="28"/>
                  </a:lnTo>
                  <a:lnTo>
                    <a:pt x="9" y="26"/>
                  </a:lnTo>
                  <a:lnTo>
                    <a:pt x="10" y="25"/>
                  </a:lnTo>
                  <a:lnTo>
                    <a:pt x="11" y="22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3" y="15"/>
                  </a:lnTo>
                  <a:lnTo>
                    <a:pt x="13" y="13"/>
                  </a:lnTo>
                  <a:lnTo>
                    <a:pt x="13" y="11"/>
                  </a:lnTo>
                  <a:lnTo>
                    <a:pt x="13" y="8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71" name="Freeform 211"/>
            <p:cNvSpPr>
              <a:spLocks/>
            </p:cNvSpPr>
            <p:nvPr/>
          </p:nvSpPr>
          <p:spPr bwMode="auto">
            <a:xfrm>
              <a:off x="1220" y="1589"/>
              <a:ext cx="34" cy="1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4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0"/>
                </a:cxn>
                <a:cxn ang="0">
                  <a:pos x="14" y="0"/>
                </a:cxn>
                <a:cxn ang="0">
                  <a:pos x="16" y="0"/>
                </a:cxn>
                <a:cxn ang="0">
                  <a:pos x="18" y="1"/>
                </a:cxn>
                <a:cxn ang="0">
                  <a:pos x="21" y="2"/>
                </a:cxn>
                <a:cxn ang="0">
                  <a:pos x="23" y="3"/>
                </a:cxn>
                <a:cxn ang="0">
                  <a:pos x="25" y="5"/>
                </a:cxn>
                <a:cxn ang="0">
                  <a:pos x="27" y="7"/>
                </a:cxn>
                <a:cxn ang="0">
                  <a:pos x="28" y="8"/>
                </a:cxn>
                <a:cxn ang="0">
                  <a:pos x="30" y="11"/>
                </a:cxn>
                <a:cxn ang="0">
                  <a:pos x="31" y="13"/>
                </a:cxn>
                <a:cxn ang="0">
                  <a:pos x="33" y="15"/>
                </a:cxn>
                <a:cxn ang="0">
                  <a:pos x="31" y="17"/>
                </a:cxn>
                <a:cxn ang="0">
                  <a:pos x="29" y="14"/>
                </a:cxn>
                <a:cxn ang="0">
                  <a:pos x="28" y="12"/>
                </a:cxn>
                <a:cxn ang="0">
                  <a:pos x="27" y="10"/>
                </a:cxn>
                <a:cxn ang="0">
                  <a:pos x="25" y="8"/>
                </a:cxn>
                <a:cxn ang="0">
                  <a:pos x="23" y="7"/>
                </a:cxn>
                <a:cxn ang="0">
                  <a:pos x="22" y="6"/>
                </a:cxn>
                <a:cxn ang="0">
                  <a:pos x="20" y="4"/>
                </a:cxn>
                <a:cxn ang="0">
                  <a:pos x="18" y="4"/>
                </a:cxn>
                <a:cxn ang="0">
                  <a:pos x="16" y="3"/>
                </a:cxn>
                <a:cxn ang="0">
                  <a:pos x="13" y="2"/>
                </a:cxn>
                <a:cxn ang="0">
                  <a:pos x="11" y="2"/>
                </a:cxn>
                <a:cxn ang="0">
                  <a:pos x="9" y="2"/>
                </a:cxn>
                <a:cxn ang="0">
                  <a:pos x="7" y="2"/>
                </a:cxn>
                <a:cxn ang="0">
                  <a:pos x="5" y="3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</a:cxnLst>
              <a:rect l="0" t="0" r="r" b="b"/>
              <a:pathLst>
                <a:path w="34" h="18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5" y="5"/>
                  </a:lnTo>
                  <a:lnTo>
                    <a:pt x="27" y="7"/>
                  </a:lnTo>
                  <a:lnTo>
                    <a:pt x="28" y="8"/>
                  </a:lnTo>
                  <a:lnTo>
                    <a:pt x="30" y="11"/>
                  </a:lnTo>
                  <a:lnTo>
                    <a:pt x="31" y="13"/>
                  </a:lnTo>
                  <a:lnTo>
                    <a:pt x="33" y="15"/>
                  </a:lnTo>
                  <a:lnTo>
                    <a:pt x="31" y="17"/>
                  </a:lnTo>
                  <a:lnTo>
                    <a:pt x="29" y="14"/>
                  </a:lnTo>
                  <a:lnTo>
                    <a:pt x="28" y="12"/>
                  </a:lnTo>
                  <a:lnTo>
                    <a:pt x="27" y="10"/>
                  </a:lnTo>
                  <a:lnTo>
                    <a:pt x="25" y="8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3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72" name="Freeform 212"/>
            <p:cNvSpPr>
              <a:spLocks/>
            </p:cNvSpPr>
            <p:nvPr/>
          </p:nvSpPr>
          <p:spPr bwMode="auto">
            <a:xfrm>
              <a:off x="1205" y="1593"/>
              <a:ext cx="17" cy="37"/>
            </a:xfrm>
            <a:custGeom>
              <a:avLst/>
              <a:gdLst/>
              <a:ahLst/>
              <a:cxnLst>
                <a:cxn ang="0">
                  <a:pos x="2" y="36"/>
                </a:cxn>
                <a:cxn ang="0">
                  <a:pos x="2" y="36"/>
                </a:cxn>
                <a:cxn ang="0">
                  <a:pos x="1" y="33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2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2"/>
                </a:cxn>
                <a:cxn ang="0">
                  <a:pos x="3" y="10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6" y="2"/>
                </a:cxn>
                <a:cxn ang="0">
                  <a:pos x="13" y="3"/>
                </a:cxn>
                <a:cxn ang="0">
                  <a:pos x="11" y="4"/>
                </a:cxn>
                <a:cxn ang="0">
                  <a:pos x="10" y="6"/>
                </a:cxn>
                <a:cxn ang="0">
                  <a:pos x="8" y="8"/>
                </a:cxn>
                <a:cxn ang="0">
                  <a:pos x="6" y="9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2"/>
                </a:cxn>
                <a:cxn ang="0">
                  <a:pos x="2" y="25"/>
                </a:cxn>
                <a:cxn ang="0">
                  <a:pos x="2" y="27"/>
                </a:cxn>
                <a:cxn ang="0">
                  <a:pos x="3" y="30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2" y="36"/>
                </a:cxn>
              </a:cxnLst>
              <a:rect l="0" t="0" r="r" b="b"/>
              <a:pathLst>
                <a:path w="17" h="37">
                  <a:moveTo>
                    <a:pt x="2" y="36"/>
                  </a:moveTo>
                  <a:lnTo>
                    <a:pt x="2" y="36"/>
                  </a:lnTo>
                  <a:lnTo>
                    <a:pt x="1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2" y="12"/>
                  </a:lnTo>
                  <a:lnTo>
                    <a:pt x="3" y="10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6" y="2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10" y="6"/>
                  </a:lnTo>
                  <a:lnTo>
                    <a:pt x="8" y="8"/>
                  </a:lnTo>
                  <a:lnTo>
                    <a:pt x="6" y="9"/>
                  </a:lnTo>
                  <a:lnTo>
                    <a:pt x="5" y="11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5"/>
                  </a:lnTo>
                  <a:lnTo>
                    <a:pt x="2" y="27"/>
                  </a:lnTo>
                  <a:lnTo>
                    <a:pt x="3" y="30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2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73" name="Freeform 213"/>
            <p:cNvSpPr>
              <a:spLocks/>
            </p:cNvSpPr>
            <p:nvPr/>
          </p:nvSpPr>
          <p:spPr bwMode="auto">
            <a:xfrm>
              <a:off x="1294" y="1473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0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74" name="Freeform 214"/>
            <p:cNvSpPr>
              <a:spLocks/>
            </p:cNvSpPr>
            <p:nvPr/>
          </p:nvSpPr>
          <p:spPr bwMode="auto">
            <a:xfrm>
              <a:off x="1317" y="1491"/>
              <a:ext cx="22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5"/>
                </a:cxn>
                <a:cxn ang="0">
                  <a:pos x="1" y="45"/>
                </a:cxn>
              </a:cxnLst>
              <a:rect l="0" t="0" r="r" b="b"/>
              <a:pathLst>
                <a:path w="22" h="47">
                  <a:moveTo>
                    <a:pt x="1" y="45"/>
                  </a:moveTo>
                  <a:lnTo>
                    <a:pt x="2" y="46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5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75" name="Freeform 215"/>
            <p:cNvSpPr>
              <a:spLocks/>
            </p:cNvSpPr>
            <p:nvPr/>
          </p:nvSpPr>
          <p:spPr bwMode="auto">
            <a:xfrm>
              <a:off x="1294" y="1473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0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76" name="Freeform 216"/>
            <p:cNvSpPr>
              <a:spLocks/>
            </p:cNvSpPr>
            <p:nvPr/>
          </p:nvSpPr>
          <p:spPr bwMode="auto">
            <a:xfrm>
              <a:off x="1317" y="1491"/>
              <a:ext cx="22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5"/>
                </a:cxn>
                <a:cxn ang="0">
                  <a:pos x="1" y="45"/>
                </a:cxn>
              </a:cxnLst>
              <a:rect l="0" t="0" r="r" b="b"/>
              <a:pathLst>
                <a:path w="22" h="47">
                  <a:moveTo>
                    <a:pt x="1" y="45"/>
                  </a:moveTo>
                  <a:lnTo>
                    <a:pt x="2" y="46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5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77" name="Freeform 217"/>
            <p:cNvSpPr>
              <a:spLocks/>
            </p:cNvSpPr>
            <p:nvPr/>
          </p:nvSpPr>
          <p:spPr bwMode="auto">
            <a:xfrm>
              <a:off x="1319" y="1534"/>
              <a:ext cx="44" cy="22"/>
            </a:xfrm>
            <a:custGeom>
              <a:avLst/>
              <a:gdLst/>
              <a:ahLst/>
              <a:cxnLst>
                <a:cxn ang="0">
                  <a:pos x="42" y="19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2" y="19"/>
                </a:cxn>
              </a:cxnLst>
              <a:rect l="0" t="0" r="r" b="b"/>
              <a:pathLst>
                <a:path w="44" h="22">
                  <a:moveTo>
                    <a:pt x="42" y="19"/>
                  </a:moveTo>
                  <a:lnTo>
                    <a:pt x="43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2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78" name="Freeform 218"/>
            <p:cNvSpPr>
              <a:spLocks/>
            </p:cNvSpPr>
            <p:nvPr/>
          </p:nvSpPr>
          <p:spPr bwMode="auto">
            <a:xfrm>
              <a:off x="1343" y="1553"/>
              <a:ext cx="21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1" y="44"/>
                </a:cxn>
              </a:cxnLst>
              <a:rect l="0" t="0" r="r" b="b"/>
              <a:pathLst>
                <a:path w="21" h="46">
                  <a:moveTo>
                    <a:pt x="1" y="44"/>
                  </a:moveTo>
                  <a:lnTo>
                    <a:pt x="2" y="45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3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79" name="Freeform 219"/>
            <p:cNvSpPr>
              <a:spLocks/>
            </p:cNvSpPr>
            <p:nvPr/>
          </p:nvSpPr>
          <p:spPr bwMode="auto">
            <a:xfrm>
              <a:off x="1244" y="1351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80" name="Freeform 220"/>
            <p:cNvSpPr>
              <a:spLocks/>
            </p:cNvSpPr>
            <p:nvPr/>
          </p:nvSpPr>
          <p:spPr bwMode="auto">
            <a:xfrm>
              <a:off x="1267" y="1370"/>
              <a:ext cx="22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2" h="45">
                  <a:moveTo>
                    <a:pt x="1" y="43"/>
                  </a:moveTo>
                  <a:lnTo>
                    <a:pt x="2" y="44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81" name="Freeform 221"/>
            <p:cNvSpPr>
              <a:spLocks/>
            </p:cNvSpPr>
            <p:nvPr/>
          </p:nvSpPr>
          <p:spPr bwMode="auto">
            <a:xfrm>
              <a:off x="1244" y="1351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82" name="Freeform 222"/>
            <p:cNvSpPr>
              <a:spLocks/>
            </p:cNvSpPr>
            <p:nvPr/>
          </p:nvSpPr>
          <p:spPr bwMode="auto">
            <a:xfrm>
              <a:off x="1267" y="1370"/>
              <a:ext cx="22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2" h="45">
                  <a:moveTo>
                    <a:pt x="1" y="43"/>
                  </a:moveTo>
                  <a:lnTo>
                    <a:pt x="2" y="44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83" name="Freeform 223"/>
            <p:cNvSpPr>
              <a:spLocks/>
            </p:cNvSpPr>
            <p:nvPr/>
          </p:nvSpPr>
          <p:spPr bwMode="auto">
            <a:xfrm>
              <a:off x="1269" y="1412"/>
              <a:ext cx="44" cy="23"/>
            </a:xfrm>
            <a:custGeom>
              <a:avLst/>
              <a:gdLst/>
              <a:ahLst/>
              <a:cxnLst>
                <a:cxn ang="0">
                  <a:pos x="42" y="20"/>
                </a:cxn>
                <a:cxn ang="0">
                  <a:pos x="43" y="19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2"/>
                </a:cxn>
                <a:cxn ang="0">
                  <a:pos x="42" y="20"/>
                </a:cxn>
              </a:cxnLst>
              <a:rect l="0" t="0" r="r" b="b"/>
              <a:pathLst>
                <a:path w="44" h="23">
                  <a:moveTo>
                    <a:pt x="42" y="20"/>
                  </a:moveTo>
                  <a:lnTo>
                    <a:pt x="43" y="19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2"/>
                  </a:lnTo>
                  <a:lnTo>
                    <a:pt x="42" y="2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84" name="Freeform 224"/>
            <p:cNvSpPr>
              <a:spLocks/>
            </p:cNvSpPr>
            <p:nvPr/>
          </p:nvSpPr>
          <p:spPr bwMode="auto">
            <a:xfrm>
              <a:off x="1293" y="1431"/>
              <a:ext cx="20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6" y="0"/>
                </a:cxn>
                <a:cxn ang="0">
                  <a:pos x="0" y="44"/>
                </a:cxn>
                <a:cxn ang="0">
                  <a:pos x="1" y="44"/>
                </a:cxn>
              </a:cxnLst>
              <a:rect l="0" t="0" r="r" b="b"/>
              <a:pathLst>
                <a:path w="20" h="46">
                  <a:moveTo>
                    <a:pt x="1" y="44"/>
                  </a:moveTo>
                  <a:lnTo>
                    <a:pt x="2" y="45"/>
                  </a:lnTo>
                  <a:lnTo>
                    <a:pt x="19" y="1"/>
                  </a:lnTo>
                  <a:lnTo>
                    <a:pt x="16" y="0"/>
                  </a:lnTo>
                  <a:lnTo>
                    <a:pt x="0" y="44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85" name="Freeform 225"/>
            <p:cNvSpPr>
              <a:spLocks/>
            </p:cNvSpPr>
            <p:nvPr/>
          </p:nvSpPr>
          <p:spPr bwMode="auto">
            <a:xfrm>
              <a:off x="1336" y="1572"/>
              <a:ext cx="49" cy="54"/>
            </a:xfrm>
            <a:custGeom>
              <a:avLst/>
              <a:gdLst/>
              <a:ahLst/>
              <a:cxnLst>
                <a:cxn ang="0">
                  <a:pos x="10" y="47"/>
                </a:cxn>
                <a:cxn ang="0">
                  <a:pos x="14" y="50"/>
                </a:cxn>
                <a:cxn ang="0">
                  <a:pos x="18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2" y="51"/>
                </a:cxn>
                <a:cxn ang="0">
                  <a:pos x="36" y="49"/>
                </a:cxn>
                <a:cxn ang="0">
                  <a:pos x="40" y="46"/>
                </a:cxn>
                <a:cxn ang="0">
                  <a:pos x="43" y="42"/>
                </a:cxn>
                <a:cxn ang="0">
                  <a:pos x="46" y="37"/>
                </a:cxn>
                <a:cxn ang="0">
                  <a:pos x="47" y="32"/>
                </a:cxn>
                <a:cxn ang="0">
                  <a:pos x="48" y="27"/>
                </a:cxn>
                <a:cxn ang="0">
                  <a:pos x="47" y="22"/>
                </a:cxn>
                <a:cxn ang="0">
                  <a:pos x="46" y="17"/>
                </a:cxn>
                <a:cxn ang="0">
                  <a:pos x="44" y="13"/>
                </a:cxn>
                <a:cxn ang="0">
                  <a:pos x="41" y="8"/>
                </a:cxn>
                <a:cxn ang="0">
                  <a:pos x="37" y="5"/>
                </a:cxn>
                <a:cxn ang="0">
                  <a:pos x="33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1" y="15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4"/>
                </a:cxn>
              </a:cxnLst>
              <a:rect l="0" t="0" r="r" b="b"/>
              <a:pathLst>
                <a:path w="49" h="54">
                  <a:moveTo>
                    <a:pt x="8" y="46"/>
                  </a:moveTo>
                  <a:lnTo>
                    <a:pt x="10" y="47"/>
                  </a:lnTo>
                  <a:lnTo>
                    <a:pt x="12" y="49"/>
                  </a:lnTo>
                  <a:lnTo>
                    <a:pt x="14" y="50"/>
                  </a:lnTo>
                  <a:lnTo>
                    <a:pt x="16" y="51"/>
                  </a:lnTo>
                  <a:lnTo>
                    <a:pt x="18" y="52"/>
                  </a:lnTo>
                  <a:lnTo>
                    <a:pt x="21" y="52"/>
                  </a:lnTo>
                  <a:lnTo>
                    <a:pt x="23" y="53"/>
                  </a:lnTo>
                  <a:lnTo>
                    <a:pt x="25" y="53"/>
                  </a:lnTo>
                  <a:lnTo>
                    <a:pt x="28" y="52"/>
                  </a:lnTo>
                  <a:lnTo>
                    <a:pt x="30" y="52"/>
                  </a:lnTo>
                  <a:lnTo>
                    <a:pt x="32" y="51"/>
                  </a:lnTo>
                  <a:lnTo>
                    <a:pt x="34" y="50"/>
                  </a:lnTo>
                  <a:lnTo>
                    <a:pt x="36" y="49"/>
                  </a:lnTo>
                  <a:lnTo>
                    <a:pt x="38" y="48"/>
                  </a:lnTo>
                  <a:lnTo>
                    <a:pt x="40" y="46"/>
                  </a:lnTo>
                  <a:lnTo>
                    <a:pt x="42" y="44"/>
                  </a:lnTo>
                  <a:lnTo>
                    <a:pt x="43" y="42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6" y="35"/>
                  </a:lnTo>
                  <a:lnTo>
                    <a:pt x="47" y="32"/>
                  </a:lnTo>
                  <a:lnTo>
                    <a:pt x="47" y="30"/>
                  </a:lnTo>
                  <a:lnTo>
                    <a:pt x="48" y="27"/>
                  </a:lnTo>
                  <a:lnTo>
                    <a:pt x="48" y="25"/>
                  </a:lnTo>
                  <a:lnTo>
                    <a:pt x="47" y="22"/>
                  </a:lnTo>
                  <a:lnTo>
                    <a:pt x="47" y="20"/>
                  </a:lnTo>
                  <a:lnTo>
                    <a:pt x="46" y="17"/>
                  </a:lnTo>
                  <a:lnTo>
                    <a:pt x="45" y="15"/>
                  </a:lnTo>
                  <a:lnTo>
                    <a:pt x="44" y="13"/>
                  </a:lnTo>
                  <a:lnTo>
                    <a:pt x="43" y="10"/>
                  </a:lnTo>
                  <a:lnTo>
                    <a:pt x="41" y="8"/>
                  </a:lnTo>
                  <a:lnTo>
                    <a:pt x="39" y="6"/>
                  </a:lnTo>
                  <a:lnTo>
                    <a:pt x="37" y="5"/>
                  </a:lnTo>
                  <a:lnTo>
                    <a:pt x="35" y="3"/>
                  </a:lnTo>
                  <a:lnTo>
                    <a:pt x="33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2"/>
                  </a:lnTo>
                  <a:lnTo>
                    <a:pt x="6" y="44"/>
                  </a:lnTo>
                  <a:lnTo>
                    <a:pt x="8" y="4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86" name="Freeform 226"/>
            <p:cNvSpPr>
              <a:spLocks/>
            </p:cNvSpPr>
            <p:nvPr/>
          </p:nvSpPr>
          <p:spPr bwMode="auto">
            <a:xfrm>
              <a:off x="1344" y="1616"/>
              <a:ext cx="35" cy="17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2" y="5"/>
                </a:cxn>
                <a:cxn ang="0">
                  <a:pos x="30" y="8"/>
                </a:cxn>
                <a:cxn ang="0">
                  <a:pos x="28" y="10"/>
                </a:cxn>
                <a:cxn ang="0">
                  <a:pos x="26" y="12"/>
                </a:cxn>
                <a:cxn ang="0">
                  <a:pos x="24" y="13"/>
                </a:cxn>
                <a:cxn ang="0">
                  <a:pos x="22" y="14"/>
                </a:cxn>
                <a:cxn ang="0">
                  <a:pos x="19" y="15"/>
                </a:cxn>
                <a:cxn ang="0">
                  <a:pos x="17" y="15"/>
                </a:cxn>
                <a:cxn ang="0">
                  <a:pos x="15" y="16"/>
                </a:cxn>
                <a:cxn ang="0">
                  <a:pos x="12" y="15"/>
                </a:cxn>
                <a:cxn ang="0">
                  <a:pos x="10" y="14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3" y="10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2"/>
                </a:cxn>
                <a:cxn ang="0">
                  <a:pos x="3" y="5"/>
                </a:cxn>
                <a:cxn ang="0">
                  <a:pos x="5" y="7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19" y="11"/>
                </a:cxn>
                <a:cxn ang="0">
                  <a:pos x="21" y="11"/>
                </a:cxn>
                <a:cxn ang="0">
                  <a:pos x="23" y="10"/>
                </a:cxn>
                <a:cxn ang="0">
                  <a:pos x="25" y="8"/>
                </a:cxn>
                <a:cxn ang="0">
                  <a:pos x="27" y="7"/>
                </a:cxn>
                <a:cxn ang="0">
                  <a:pos x="29" y="5"/>
                </a:cxn>
                <a:cxn ang="0">
                  <a:pos x="30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4" y="2"/>
                </a:cxn>
              </a:cxnLst>
              <a:rect l="0" t="0" r="r" b="b"/>
              <a:pathLst>
                <a:path w="35" h="17">
                  <a:moveTo>
                    <a:pt x="34" y="2"/>
                  </a:moveTo>
                  <a:lnTo>
                    <a:pt x="34" y="2"/>
                  </a:lnTo>
                  <a:lnTo>
                    <a:pt x="32" y="5"/>
                  </a:lnTo>
                  <a:lnTo>
                    <a:pt x="30" y="8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4" y="13"/>
                  </a:lnTo>
                  <a:lnTo>
                    <a:pt x="22" y="14"/>
                  </a:lnTo>
                  <a:lnTo>
                    <a:pt x="19" y="15"/>
                  </a:lnTo>
                  <a:lnTo>
                    <a:pt x="17" y="15"/>
                  </a:lnTo>
                  <a:lnTo>
                    <a:pt x="15" y="16"/>
                  </a:lnTo>
                  <a:lnTo>
                    <a:pt x="12" y="15"/>
                  </a:lnTo>
                  <a:lnTo>
                    <a:pt x="10" y="14"/>
                  </a:lnTo>
                  <a:lnTo>
                    <a:pt x="8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5"/>
                  </a:lnTo>
                  <a:lnTo>
                    <a:pt x="5" y="7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3" y="10"/>
                  </a:lnTo>
                  <a:lnTo>
                    <a:pt x="25" y="8"/>
                  </a:lnTo>
                  <a:lnTo>
                    <a:pt x="27" y="7"/>
                  </a:lnTo>
                  <a:lnTo>
                    <a:pt x="29" y="5"/>
                  </a:lnTo>
                  <a:lnTo>
                    <a:pt x="30" y="2"/>
                  </a:lnTo>
                  <a:lnTo>
                    <a:pt x="32" y="0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87" name="Freeform 227"/>
            <p:cNvSpPr>
              <a:spLocks/>
            </p:cNvSpPr>
            <p:nvPr/>
          </p:nvSpPr>
          <p:spPr bwMode="auto">
            <a:xfrm>
              <a:off x="1375" y="1578"/>
              <a:ext cx="17" cy="4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7" y="4"/>
                </a:cxn>
                <a:cxn ang="0">
                  <a:pos x="9" y="6"/>
                </a:cxn>
                <a:cxn ang="0">
                  <a:pos x="12" y="9"/>
                </a:cxn>
                <a:cxn ang="0">
                  <a:pos x="13" y="11"/>
                </a:cxn>
                <a:cxn ang="0">
                  <a:pos x="14" y="14"/>
                </a:cxn>
                <a:cxn ang="0">
                  <a:pos x="15" y="16"/>
                </a:cxn>
                <a:cxn ang="0">
                  <a:pos x="16" y="19"/>
                </a:cxn>
                <a:cxn ang="0">
                  <a:pos x="16" y="22"/>
                </a:cxn>
                <a:cxn ang="0">
                  <a:pos x="16" y="25"/>
                </a:cxn>
                <a:cxn ang="0">
                  <a:pos x="15" y="27"/>
                </a:cxn>
                <a:cxn ang="0">
                  <a:pos x="14" y="30"/>
                </a:cxn>
                <a:cxn ang="0">
                  <a:pos x="12" y="32"/>
                </a:cxn>
                <a:cxn ang="0">
                  <a:pos x="10" y="35"/>
                </a:cxn>
                <a:cxn ang="0">
                  <a:pos x="8" y="37"/>
                </a:cxn>
                <a:cxn ang="0">
                  <a:pos x="6" y="40"/>
                </a:cxn>
                <a:cxn ang="0">
                  <a:pos x="3" y="38"/>
                </a:cxn>
                <a:cxn ang="0">
                  <a:pos x="6" y="36"/>
                </a:cxn>
                <a:cxn ang="0">
                  <a:pos x="7" y="33"/>
                </a:cxn>
                <a:cxn ang="0">
                  <a:pos x="9" y="31"/>
                </a:cxn>
                <a:cxn ang="0">
                  <a:pos x="10" y="29"/>
                </a:cxn>
                <a:cxn ang="0">
                  <a:pos x="11" y="26"/>
                </a:cxn>
                <a:cxn ang="0">
                  <a:pos x="12" y="24"/>
                </a:cxn>
                <a:cxn ang="0">
                  <a:pos x="12" y="22"/>
                </a:cxn>
                <a:cxn ang="0">
                  <a:pos x="12" y="19"/>
                </a:cxn>
                <a:cxn ang="0">
                  <a:pos x="12" y="17"/>
                </a:cxn>
                <a:cxn ang="0">
                  <a:pos x="11" y="14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</a:cxnLst>
              <a:rect l="0" t="0" r="r" b="b"/>
              <a:pathLst>
                <a:path w="17" h="41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6"/>
                  </a:lnTo>
                  <a:lnTo>
                    <a:pt x="12" y="9"/>
                  </a:lnTo>
                  <a:lnTo>
                    <a:pt x="13" y="11"/>
                  </a:lnTo>
                  <a:lnTo>
                    <a:pt x="14" y="14"/>
                  </a:lnTo>
                  <a:lnTo>
                    <a:pt x="15" y="16"/>
                  </a:lnTo>
                  <a:lnTo>
                    <a:pt x="16" y="19"/>
                  </a:lnTo>
                  <a:lnTo>
                    <a:pt x="16" y="22"/>
                  </a:lnTo>
                  <a:lnTo>
                    <a:pt x="16" y="25"/>
                  </a:lnTo>
                  <a:lnTo>
                    <a:pt x="15" y="27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8" y="37"/>
                  </a:lnTo>
                  <a:lnTo>
                    <a:pt x="6" y="40"/>
                  </a:lnTo>
                  <a:lnTo>
                    <a:pt x="3" y="38"/>
                  </a:lnTo>
                  <a:lnTo>
                    <a:pt x="6" y="36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10" y="29"/>
                  </a:lnTo>
                  <a:lnTo>
                    <a:pt x="11" y="26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1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88" name="Freeform 228"/>
            <p:cNvSpPr>
              <a:spLocks/>
            </p:cNvSpPr>
            <p:nvPr/>
          </p:nvSpPr>
          <p:spPr bwMode="auto">
            <a:xfrm>
              <a:off x="1341" y="1571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8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4" y="0"/>
                </a:cxn>
                <a:cxn ang="0">
                  <a:pos x="17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4"/>
                </a:cxn>
                <a:cxn ang="0">
                  <a:pos x="31" y="6"/>
                </a:cxn>
                <a:cxn ang="0">
                  <a:pos x="34" y="8"/>
                </a:cxn>
                <a:cxn ang="0">
                  <a:pos x="36" y="10"/>
                </a:cxn>
                <a:cxn ang="0">
                  <a:pos x="34" y="14"/>
                </a:cxn>
                <a:cxn ang="0">
                  <a:pos x="32" y="11"/>
                </a:cxn>
                <a:cxn ang="0">
                  <a:pos x="30" y="9"/>
                </a:cxn>
                <a:cxn ang="0">
                  <a:pos x="28" y="7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2" y="4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0" y="5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1" y="6"/>
                  </a:lnTo>
                  <a:lnTo>
                    <a:pt x="34" y="8"/>
                  </a:lnTo>
                  <a:lnTo>
                    <a:pt x="36" y="10"/>
                  </a:lnTo>
                  <a:lnTo>
                    <a:pt x="34" y="14"/>
                  </a:lnTo>
                  <a:lnTo>
                    <a:pt x="32" y="11"/>
                  </a:lnTo>
                  <a:lnTo>
                    <a:pt x="30" y="9"/>
                  </a:lnTo>
                  <a:lnTo>
                    <a:pt x="28" y="7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89" name="Freeform 229"/>
            <p:cNvSpPr>
              <a:spLocks/>
            </p:cNvSpPr>
            <p:nvPr/>
          </p:nvSpPr>
          <p:spPr bwMode="auto">
            <a:xfrm>
              <a:off x="1334" y="1580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5"/>
                </a:cxn>
                <a:cxn ang="0">
                  <a:pos x="8" y="33"/>
                </a:cxn>
                <a:cxn ang="0">
                  <a:pos x="5" y="31"/>
                </a:cxn>
                <a:cxn ang="0">
                  <a:pos x="3" y="29"/>
                </a:cxn>
                <a:cxn ang="0">
                  <a:pos x="2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0" y="16"/>
                </a:cxn>
                <a:cxn ang="0">
                  <a:pos x="0" y="14"/>
                </a:cxn>
                <a:cxn ang="0">
                  <a:pos x="0" y="11"/>
                </a:cxn>
                <a:cxn ang="0">
                  <a:pos x="1" y="9"/>
                </a:cxn>
                <a:cxn ang="0">
                  <a:pos x="3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9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5" y="9"/>
                </a:cxn>
                <a:cxn ang="0">
                  <a:pos x="4" y="12"/>
                </a:cxn>
                <a:cxn ang="0">
                  <a:pos x="3" y="14"/>
                </a:cxn>
                <a:cxn ang="0">
                  <a:pos x="3" y="16"/>
                </a:cxn>
                <a:cxn ang="0">
                  <a:pos x="3" y="19"/>
                </a:cxn>
                <a:cxn ang="0">
                  <a:pos x="3" y="21"/>
                </a:cxn>
                <a:cxn ang="0">
                  <a:pos x="4" y="23"/>
                </a:cxn>
                <a:cxn ang="0">
                  <a:pos x="5" y="26"/>
                </a:cxn>
                <a:cxn ang="0">
                  <a:pos x="7" y="28"/>
                </a:cxn>
                <a:cxn ang="0">
                  <a:pos x="8" y="30"/>
                </a:cxn>
                <a:cxn ang="0">
                  <a:pos x="11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5"/>
                  </a:lnTo>
                  <a:lnTo>
                    <a:pt x="8" y="33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1"/>
                  </a:lnTo>
                  <a:lnTo>
                    <a:pt x="9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5" y="9"/>
                  </a:lnTo>
                  <a:lnTo>
                    <a:pt x="4" y="12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8" y="30"/>
                  </a:lnTo>
                  <a:lnTo>
                    <a:pt x="11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90" name="Freeform 230"/>
            <p:cNvSpPr>
              <a:spLocks/>
            </p:cNvSpPr>
            <p:nvPr/>
          </p:nvSpPr>
          <p:spPr bwMode="auto">
            <a:xfrm>
              <a:off x="1122" y="1475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91" name="Freeform 231"/>
            <p:cNvSpPr>
              <a:spLocks/>
            </p:cNvSpPr>
            <p:nvPr/>
          </p:nvSpPr>
          <p:spPr bwMode="auto">
            <a:xfrm>
              <a:off x="1120" y="1494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92" name="Freeform 232"/>
            <p:cNvSpPr>
              <a:spLocks/>
            </p:cNvSpPr>
            <p:nvPr/>
          </p:nvSpPr>
          <p:spPr bwMode="auto">
            <a:xfrm>
              <a:off x="1122" y="1475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93" name="Freeform 233"/>
            <p:cNvSpPr>
              <a:spLocks/>
            </p:cNvSpPr>
            <p:nvPr/>
          </p:nvSpPr>
          <p:spPr bwMode="auto">
            <a:xfrm>
              <a:off x="1120" y="1494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94" name="Freeform 234"/>
            <p:cNvSpPr>
              <a:spLocks/>
            </p:cNvSpPr>
            <p:nvPr/>
          </p:nvSpPr>
          <p:spPr bwMode="auto">
            <a:xfrm>
              <a:off x="1096" y="1536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95" name="Freeform 235"/>
            <p:cNvSpPr>
              <a:spLocks/>
            </p:cNvSpPr>
            <p:nvPr/>
          </p:nvSpPr>
          <p:spPr bwMode="auto">
            <a:xfrm>
              <a:off x="1096" y="1555"/>
              <a:ext cx="20" cy="47"/>
            </a:xfrm>
            <a:custGeom>
              <a:avLst/>
              <a:gdLst/>
              <a:ahLst/>
              <a:cxnLst>
                <a:cxn ang="0">
                  <a:pos x="17" y="45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6"/>
                </a:cxn>
                <a:cxn ang="0">
                  <a:pos x="17" y="45"/>
                </a:cxn>
              </a:cxnLst>
              <a:rect l="0" t="0" r="r" b="b"/>
              <a:pathLst>
                <a:path w="20" h="47">
                  <a:moveTo>
                    <a:pt x="17" y="45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6"/>
                  </a:lnTo>
                  <a:lnTo>
                    <a:pt x="17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96" name="Freeform 236"/>
            <p:cNvSpPr>
              <a:spLocks/>
            </p:cNvSpPr>
            <p:nvPr/>
          </p:nvSpPr>
          <p:spPr bwMode="auto">
            <a:xfrm>
              <a:off x="1172" y="1353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97" name="Freeform 237"/>
            <p:cNvSpPr>
              <a:spLocks/>
            </p:cNvSpPr>
            <p:nvPr/>
          </p:nvSpPr>
          <p:spPr bwMode="auto">
            <a:xfrm>
              <a:off x="1171" y="1372"/>
              <a:ext cx="20" cy="46"/>
            </a:xfrm>
            <a:custGeom>
              <a:avLst/>
              <a:gdLst/>
              <a:ahLst/>
              <a:cxnLst>
                <a:cxn ang="0">
                  <a:pos x="17" y="44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7" y="44"/>
                </a:cxn>
              </a:cxnLst>
              <a:rect l="0" t="0" r="r" b="b"/>
              <a:pathLst>
                <a:path w="20" h="46">
                  <a:moveTo>
                    <a:pt x="17" y="44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5"/>
                  </a:lnTo>
                  <a:lnTo>
                    <a:pt x="17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98" name="Freeform 238"/>
            <p:cNvSpPr>
              <a:spLocks/>
            </p:cNvSpPr>
            <p:nvPr/>
          </p:nvSpPr>
          <p:spPr bwMode="auto">
            <a:xfrm>
              <a:off x="1172" y="1353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399" name="Freeform 239"/>
            <p:cNvSpPr>
              <a:spLocks/>
            </p:cNvSpPr>
            <p:nvPr/>
          </p:nvSpPr>
          <p:spPr bwMode="auto">
            <a:xfrm>
              <a:off x="1171" y="1372"/>
              <a:ext cx="20" cy="46"/>
            </a:xfrm>
            <a:custGeom>
              <a:avLst/>
              <a:gdLst/>
              <a:ahLst/>
              <a:cxnLst>
                <a:cxn ang="0">
                  <a:pos x="17" y="44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7" y="44"/>
                </a:cxn>
              </a:cxnLst>
              <a:rect l="0" t="0" r="r" b="b"/>
              <a:pathLst>
                <a:path w="20" h="46">
                  <a:moveTo>
                    <a:pt x="17" y="44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5"/>
                  </a:lnTo>
                  <a:lnTo>
                    <a:pt x="17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00" name="Freeform 240"/>
            <p:cNvSpPr>
              <a:spLocks/>
            </p:cNvSpPr>
            <p:nvPr/>
          </p:nvSpPr>
          <p:spPr bwMode="auto">
            <a:xfrm>
              <a:off x="1146" y="1414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01" name="Freeform 241"/>
            <p:cNvSpPr>
              <a:spLocks/>
            </p:cNvSpPr>
            <p:nvPr/>
          </p:nvSpPr>
          <p:spPr bwMode="auto">
            <a:xfrm>
              <a:off x="1146" y="1434"/>
              <a:ext cx="20" cy="45"/>
            </a:xfrm>
            <a:custGeom>
              <a:avLst/>
              <a:gdLst/>
              <a:ahLst/>
              <a:cxnLst>
                <a:cxn ang="0">
                  <a:pos x="17" y="43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4"/>
                </a:cxn>
                <a:cxn ang="0">
                  <a:pos x="17" y="43"/>
                </a:cxn>
              </a:cxnLst>
              <a:rect l="0" t="0" r="r" b="b"/>
              <a:pathLst>
                <a:path w="20" h="45">
                  <a:moveTo>
                    <a:pt x="17" y="43"/>
                  </a:moveTo>
                  <a:lnTo>
                    <a:pt x="19" y="42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4"/>
                  </a:lnTo>
                  <a:lnTo>
                    <a:pt x="17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02" name="Freeform 242"/>
            <p:cNvSpPr>
              <a:spLocks/>
            </p:cNvSpPr>
            <p:nvPr/>
          </p:nvSpPr>
          <p:spPr bwMode="auto">
            <a:xfrm>
              <a:off x="1074" y="1574"/>
              <a:ext cx="50" cy="54"/>
            </a:xfrm>
            <a:custGeom>
              <a:avLst/>
              <a:gdLst/>
              <a:ahLst/>
              <a:cxnLst>
                <a:cxn ang="0">
                  <a:pos x="38" y="47"/>
                </a:cxn>
                <a:cxn ang="0">
                  <a:pos x="34" y="50"/>
                </a:cxn>
                <a:cxn ang="0">
                  <a:pos x="29" y="52"/>
                </a:cxn>
                <a:cxn ang="0">
                  <a:pos x="25" y="53"/>
                </a:cxn>
                <a:cxn ang="0">
                  <a:pos x="20" y="52"/>
                </a:cxn>
                <a:cxn ang="0">
                  <a:pos x="15" y="51"/>
                </a:cxn>
                <a:cxn ang="0">
                  <a:pos x="11" y="49"/>
                </a:cxn>
                <a:cxn ang="0">
                  <a:pos x="7" y="46"/>
                </a:cxn>
                <a:cxn ang="0">
                  <a:pos x="4" y="42"/>
                </a:cxn>
                <a:cxn ang="0">
                  <a:pos x="1" y="37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22"/>
                </a:cxn>
                <a:cxn ang="0">
                  <a:pos x="1" y="17"/>
                </a:cxn>
                <a:cxn ang="0">
                  <a:pos x="3" y="13"/>
                </a:cxn>
                <a:cxn ang="0">
                  <a:pos x="6" y="8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  <a:cxn ang="0">
                  <a:pos x="37" y="3"/>
                </a:cxn>
                <a:cxn ang="0">
                  <a:pos x="41" y="6"/>
                </a:cxn>
                <a:cxn ang="0">
                  <a:pos x="44" y="10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9" y="24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4"/>
                </a:cxn>
              </a:cxnLst>
              <a:rect l="0" t="0" r="r" b="b"/>
              <a:pathLst>
                <a:path w="50" h="54">
                  <a:moveTo>
                    <a:pt x="40" y="46"/>
                  </a:moveTo>
                  <a:lnTo>
                    <a:pt x="38" y="47"/>
                  </a:lnTo>
                  <a:lnTo>
                    <a:pt x="36" y="49"/>
                  </a:lnTo>
                  <a:lnTo>
                    <a:pt x="34" y="50"/>
                  </a:lnTo>
                  <a:lnTo>
                    <a:pt x="32" y="51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5" y="53"/>
                  </a:lnTo>
                  <a:lnTo>
                    <a:pt x="22" y="52"/>
                  </a:lnTo>
                  <a:lnTo>
                    <a:pt x="20" y="52"/>
                  </a:lnTo>
                  <a:lnTo>
                    <a:pt x="18" y="52"/>
                  </a:lnTo>
                  <a:lnTo>
                    <a:pt x="15" y="51"/>
                  </a:lnTo>
                  <a:lnTo>
                    <a:pt x="13" y="50"/>
                  </a:lnTo>
                  <a:lnTo>
                    <a:pt x="11" y="49"/>
                  </a:lnTo>
                  <a:lnTo>
                    <a:pt x="9" y="47"/>
                  </a:lnTo>
                  <a:lnTo>
                    <a:pt x="7" y="46"/>
                  </a:lnTo>
                  <a:lnTo>
                    <a:pt x="5" y="44"/>
                  </a:lnTo>
                  <a:lnTo>
                    <a:pt x="4" y="42"/>
                  </a:lnTo>
                  <a:lnTo>
                    <a:pt x="3" y="40"/>
                  </a:lnTo>
                  <a:lnTo>
                    <a:pt x="1" y="37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4" y="10"/>
                  </a:lnTo>
                  <a:lnTo>
                    <a:pt x="45" y="12"/>
                  </a:lnTo>
                  <a:lnTo>
                    <a:pt x="47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9" y="22"/>
                  </a:lnTo>
                  <a:lnTo>
                    <a:pt x="49" y="24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3" y="41"/>
                  </a:lnTo>
                  <a:lnTo>
                    <a:pt x="42" y="44"/>
                  </a:lnTo>
                  <a:lnTo>
                    <a:pt x="40" y="4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03" name="Freeform 243"/>
            <p:cNvSpPr>
              <a:spLocks/>
            </p:cNvSpPr>
            <p:nvPr/>
          </p:nvSpPr>
          <p:spPr bwMode="auto">
            <a:xfrm>
              <a:off x="1079" y="1618"/>
              <a:ext cx="37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7" y="12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6"/>
                </a:cxn>
                <a:cxn ang="0">
                  <a:pos x="19" y="16"/>
                </a:cxn>
                <a:cxn ang="0">
                  <a:pos x="22" y="15"/>
                </a:cxn>
                <a:cxn ang="0">
                  <a:pos x="24" y="14"/>
                </a:cxn>
                <a:cxn ang="0">
                  <a:pos x="27" y="13"/>
                </a:cxn>
                <a:cxn ang="0">
                  <a:pos x="29" y="12"/>
                </a:cxn>
                <a:cxn ang="0">
                  <a:pos x="31" y="10"/>
                </a:cxn>
                <a:cxn ang="0">
                  <a:pos x="34" y="8"/>
                </a:cxn>
                <a:cxn ang="0">
                  <a:pos x="36" y="5"/>
                </a:cxn>
                <a:cxn ang="0">
                  <a:pos x="34" y="2"/>
                </a:cxn>
                <a:cxn ang="0">
                  <a:pos x="32" y="5"/>
                </a:cxn>
                <a:cxn ang="0">
                  <a:pos x="30" y="7"/>
                </a:cxn>
                <a:cxn ang="0">
                  <a:pos x="28" y="8"/>
                </a:cxn>
                <a:cxn ang="0">
                  <a:pos x="26" y="10"/>
                </a:cxn>
                <a:cxn ang="0">
                  <a:pos x="24" y="11"/>
                </a:cxn>
                <a:cxn ang="0">
                  <a:pos x="22" y="12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5" y="12"/>
                </a:cxn>
                <a:cxn ang="0">
                  <a:pos x="13" y="11"/>
                </a:cxn>
                <a:cxn ang="0">
                  <a:pos x="10" y="10"/>
                </a:cxn>
                <a:cxn ang="0">
                  <a:pos x="8" y="8"/>
                </a:cxn>
                <a:cxn ang="0">
                  <a:pos x="6" y="7"/>
                </a:cxn>
                <a:cxn ang="0">
                  <a:pos x="5" y="5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7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8"/>
                  </a:lnTo>
                  <a:lnTo>
                    <a:pt x="5" y="10"/>
                  </a:lnTo>
                  <a:lnTo>
                    <a:pt x="7" y="12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22" y="15"/>
                  </a:lnTo>
                  <a:lnTo>
                    <a:pt x="24" y="14"/>
                  </a:lnTo>
                  <a:lnTo>
                    <a:pt x="27" y="13"/>
                  </a:lnTo>
                  <a:lnTo>
                    <a:pt x="29" y="12"/>
                  </a:lnTo>
                  <a:lnTo>
                    <a:pt x="31" y="10"/>
                  </a:lnTo>
                  <a:lnTo>
                    <a:pt x="34" y="8"/>
                  </a:lnTo>
                  <a:lnTo>
                    <a:pt x="36" y="5"/>
                  </a:lnTo>
                  <a:lnTo>
                    <a:pt x="34" y="2"/>
                  </a:lnTo>
                  <a:lnTo>
                    <a:pt x="32" y="5"/>
                  </a:lnTo>
                  <a:lnTo>
                    <a:pt x="30" y="7"/>
                  </a:lnTo>
                  <a:lnTo>
                    <a:pt x="28" y="8"/>
                  </a:lnTo>
                  <a:lnTo>
                    <a:pt x="26" y="10"/>
                  </a:lnTo>
                  <a:lnTo>
                    <a:pt x="24" y="11"/>
                  </a:lnTo>
                  <a:lnTo>
                    <a:pt x="22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3" y="11"/>
                  </a:lnTo>
                  <a:lnTo>
                    <a:pt x="10" y="10"/>
                  </a:lnTo>
                  <a:lnTo>
                    <a:pt x="8" y="8"/>
                  </a:lnTo>
                  <a:lnTo>
                    <a:pt x="6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04" name="Freeform 244"/>
            <p:cNvSpPr>
              <a:spLocks/>
            </p:cNvSpPr>
            <p:nvPr/>
          </p:nvSpPr>
          <p:spPr bwMode="auto">
            <a:xfrm>
              <a:off x="1073" y="1580"/>
              <a:ext cx="17" cy="4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1" y="13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7" y="36"/>
                </a:cxn>
                <a:cxn ang="0">
                  <a:pos x="9" y="39"/>
                </a:cxn>
                <a:cxn ang="0">
                  <a:pos x="12" y="37"/>
                </a:cxn>
                <a:cxn ang="0">
                  <a:pos x="9" y="35"/>
                </a:cxn>
                <a:cxn ang="0">
                  <a:pos x="8" y="33"/>
                </a:cxn>
                <a:cxn ang="0">
                  <a:pos x="6" y="31"/>
                </a:cxn>
                <a:cxn ang="0">
                  <a:pos x="5" y="28"/>
                </a:cxn>
                <a:cxn ang="0">
                  <a:pos x="4" y="26"/>
                </a:cxn>
                <a:cxn ang="0">
                  <a:pos x="3" y="24"/>
                </a:cxn>
                <a:cxn ang="0">
                  <a:pos x="3" y="21"/>
                </a:cxn>
                <a:cxn ang="0">
                  <a:pos x="3" y="19"/>
                </a:cxn>
                <a:cxn ang="0">
                  <a:pos x="4" y="16"/>
                </a:cxn>
                <a:cxn ang="0">
                  <a:pos x="4" y="14"/>
                </a:cxn>
                <a:cxn ang="0">
                  <a:pos x="6" y="12"/>
                </a:cxn>
                <a:cxn ang="0">
                  <a:pos x="7" y="9"/>
                </a:cxn>
                <a:cxn ang="0">
                  <a:pos x="9" y="7"/>
                </a:cxn>
                <a:cxn ang="0">
                  <a:pos x="11" y="5"/>
                </a:cxn>
                <a:cxn ang="0">
                  <a:pos x="13" y="3"/>
                </a:cxn>
                <a:cxn ang="0">
                  <a:pos x="16" y="1"/>
                </a:cxn>
                <a:cxn ang="0">
                  <a:pos x="16" y="1"/>
                </a:cxn>
                <a:cxn ang="0">
                  <a:pos x="13" y="0"/>
                </a:cxn>
              </a:cxnLst>
              <a:rect l="0" t="0" r="r" b="b"/>
              <a:pathLst>
                <a:path w="17" h="40">
                  <a:moveTo>
                    <a:pt x="13" y="0"/>
                  </a:moveTo>
                  <a:lnTo>
                    <a:pt x="13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7" y="36"/>
                  </a:lnTo>
                  <a:lnTo>
                    <a:pt x="9" y="39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3"/>
                  </a:lnTo>
                  <a:lnTo>
                    <a:pt x="6" y="31"/>
                  </a:lnTo>
                  <a:lnTo>
                    <a:pt x="5" y="28"/>
                  </a:lnTo>
                  <a:lnTo>
                    <a:pt x="4" y="26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05" name="Freeform 245"/>
            <p:cNvSpPr>
              <a:spLocks/>
            </p:cNvSpPr>
            <p:nvPr/>
          </p:nvSpPr>
          <p:spPr bwMode="auto">
            <a:xfrm>
              <a:off x="1082" y="1573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7"/>
                </a:cxn>
                <a:cxn ang="0">
                  <a:pos x="30" y="5"/>
                </a:cxn>
                <a:cxn ang="0">
                  <a:pos x="28" y="3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1" y="1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5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1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4"/>
                </a:cxn>
                <a:cxn ang="0">
                  <a:pos x="16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5" y="5"/>
                </a:cxn>
                <a:cxn ang="0">
                  <a:pos x="27" y="6"/>
                </a:cxn>
                <a:cxn ang="0">
                  <a:pos x="29" y="8"/>
                </a:cxn>
                <a:cxn ang="0">
                  <a:pos x="30" y="10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7"/>
                  </a:lnTo>
                  <a:lnTo>
                    <a:pt x="30" y="5"/>
                  </a:lnTo>
                  <a:lnTo>
                    <a:pt x="28" y="3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1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5" y="5"/>
                  </a:lnTo>
                  <a:lnTo>
                    <a:pt x="27" y="6"/>
                  </a:lnTo>
                  <a:lnTo>
                    <a:pt x="29" y="8"/>
                  </a:lnTo>
                  <a:lnTo>
                    <a:pt x="30" y="10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06" name="Freeform 246"/>
            <p:cNvSpPr>
              <a:spLocks/>
            </p:cNvSpPr>
            <p:nvPr/>
          </p:nvSpPr>
          <p:spPr bwMode="auto">
            <a:xfrm>
              <a:off x="1114" y="1582"/>
              <a:ext cx="17" cy="40"/>
            </a:xfrm>
            <a:custGeom>
              <a:avLst/>
              <a:gdLst/>
              <a:ahLst/>
              <a:cxnLst>
                <a:cxn ang="0">
                  <a:pos x="2" y="39"/>
                </a:cxn>
                <a:cxn ang="0">
                  <a:pos x="2" y="39"/>
                </a:cxn>
                <a:cxn ang="0">
                  <a:pos x="5" y="36"/>
                </a:cxn>
                <a:cxn ang="0">
                  <a:pos x="7" y="34"/>
                </a:cxn>
                <a:cxn ang="0">
                  <a:pos x="9" y="32"/>
                </a:cxn>
                <a:cxn ang="0">
                  <a:pos x="11" y="30"/>
                </a:cxn>
                <a:cxn ang="0">
                  <a:pos x="13" y="27"/>
                </a:cxn>
                <a:cxn ang="0">
                  <a:pos x="14" y="25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15" y="14"/>
                </a:cxn>
                <a:cxn ang="0">
                  <a:pos x="15" y="11"/>
                </a:cxn>
                <a:cxn ang="0">
                  <a:pos x="14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6" y="3"/>
                </a:cxn>
                <a:cxn ang="0">
                  <a:pos x="7" y="5"/>
                </a:cxn>
                <a:cxn ang="0">
                  <a:pos x="9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1" y="22"/>
                </a:cxn>
                <a:cxn ang="0">
                  <a:pos x="11" y="24"/>
                </a:cxn>
                <a:cxn ang="0">
                  <a:pos x="9" y="26"/>
                </a:cxn>
                <a:cxn ang="0">
                  <a:pos x="8" y="29"/>
                </a:cxn>
                <a:cxn ang="0">
                  <a:pos x="7" y="31"/>
                </a:cxn>
                <a:cxn ang="0">
                  <a:pos x="4" y="33"/>
                </a:cxn>
                <a:cxn ang="0">
                  <a:pos x="2" y="35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9"/>
                </a:cxn>
              </a:cxnLst>
              <a:rect l="0" t="0" r="r" b="b"/>
              <a:pathLst>
                <a:path w="17" h="40">
                  <a:moveTo>
                    <a:pt x="2" y="39"/>
                  </a:moveTo>
                  <a:lnTo>
                    <a:pt x="2" y="39"/>
                  </a:lnTo>
                  <a:lnTo>
                    <a:pt x="5" y="36"/>
                  </a:lnTo>
                  <a:lnTo>
                    <a:pt x="7" y="34"/>
                  </a:lnTo>
                  <a:lnTo>
                    <a:pt x="9" y="32"/>
                  </a:lnTo>
                  <a:lnTo>
                    <a:pt x="11" y="30"/>
                  </a:lnTo>
                  <a:lnTo>
                    <a:pt x="13" y="27"/>
                  </a:lnTo>
                  <a:lnTo>
                    <a:pt x="14" y="25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5" y="14"/>
                  </a:lnTo>
                  <a:lnTo>
                    <a:pt x="15" y="11"/>
                  </a:lnTo>
                  <a:lnTo>
                    <a:pt x="14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3" y="1"/>
                  </a:lnTo>
                  <a:lnTo>
                    <a:pt x="6" y="3"/>
                  </a:lnTo>
                  <a:lnTo>
                    <a:pt x="7" y="5"/>
                  </a:lnTo>
                  <a:lnTo>
                    <a:pt x="9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2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1" y="22"/>
                  </a:lnTo>
                  <a:lnTo>
                    <a:pt x="11" y="24"/>
                  </a:lnTo>
                  <a:lnTo>
                    <a:pt x="9" y="26"/>
                  </a:lnTo>
                  <a:lnTo>
                    <a:pt x="8" y="29"/>
                  </a:lnTo>
                  <a:lnTo>
                    <a:pt x="7" y="31"/>
                  </a:lnTo>
                  <a:lnTo>
                    <a:pt x="4" y="33"/>
                  </a:lnTo>
                  <a:lnTo>
                    <a:pt x="2" y="35"/>
                  </a:lnTo>
                  <a:lnTo>
                    <a:pt x="0" y="36"/>
                  </a:lnTo>
                  <a:lnTo>
                    <a:pt x="2" y="3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07" name="Freeform 247"/>
            <p:cNvSpPr>
              <a:spLocks/>
            </p:cNvSpPr>
            <p:nvPr/>
          </p:nvSpPr>
          <p:spPr bwMode="auto">
            <a:xfrm>
              <a:off x="1120" y="1051"/>
              <a:ext cx="43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0"/>
                </a:cxn>
                <a:cxn ang="0">
                  <a:pos x="42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1">
                  <a:moveTo>
                    <a:pt x="0" y="1"/>
                  </a:moveTo>
                  <a:lnTo>
                    <a:pt x="0" y="2"/>
                  </a:lnTo>
                  <a:lnTo>
                    <a:pt x="41" y="20"/>
                  </a:lnTo>
                  <a:lnTo>
                    <a:pt x="42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08" name="Freeform 248"/>
            <p:cNvSpPr>
              <a:spLocks/>
            </p:cNvSpPr>
            <p:nvPr/>
          </p:nvSpPr>
          <p:spPr bwMode="auto">
            <a:xfrm>
              <a:off x="1119" y="1007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09" name="Freeform 249"/>
            <p:cNvSpPr>
              <a:spLocks/>
            </p:cNvSpPr>
            <p:nvPr/>
          </p:nvSpPr>
          <p:spPr bwMode="auto">
            <a:xfrm>
              <a:off x="1120" y="1051"/>
              <a:ext cx="43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0"/>
                </a:cxn>
                <a:cxn ang="0">
                  <a:pos x="42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1">
                  <a:moveTo>
                    <a:pt x="0" y="1"/>
                  </a:moveTo>
                  <a:lnTo>
                    <a:pt x="0" y="2"/>
                  </a:lnTo>
                  <a:lnTo>
                    <a:pt x="41" y="20"/>
                  </a:lnTo>
                  <a:lnTo>
                    <a:pt x="42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10" name="Freeform 250"/>
            <p:cNvSpPr>
              <a:spLocks/>
            </p:cNvSpPr>
            <p:nvPr/>
          </p:nvSpPr>
          <p:spPr bwMode="auto">
            <a:xfrm>
              <a:off x="1119" y="1007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11" name="Freeform 251"/>
            <p:cNvSpPr>
              <a:spLocks/>
            </p:cNvSpPr>
            <p:nvPr/>
          </p:nvSpPr>
          <p:spPr bwMode="auto">
            <a:xfrm>
              <a:off x="1094" y="989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1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12" name="Freeform 252"/>
            <p:cNvSpPr>
              <a:spLocks/>
            </p:cNvSpPr>
            <p:nvPr/>
          </p:nvSpPr>
          <p:spPr bwMode="auto">
            <a:xfrm>
              <a:off x="1094" y="946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13" name="Freeform 253"/>
            <p:cNvSpPr>
              <a:spLocks/>
            </p:cNvSpPr>
            <p:nvPr/>
          </p:nvSpPr>
          <p:spPr bwMode="auto">
            <a:xfrm>
              <a:off x="1170" y="1172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0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14" name="Freeform 254"/>
            <p:cNvSpPr>
              <a:spLocks/>
            </p:cNvSpPr>
            <p:nvPr/>
          </p:nvSpPr>
          <p:spPr bwMode="auto">
            <a:xfrm>
              <a:off x="1169" y="1130"/>
              <a:ext cx="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5">
                  <a:moveTo>
                    <a:pt x="18" y="0"/>
                  </a:moveTo>
                  <a:lnTo>
                    <a:pt x="17" y="0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15" name="Freeform 255"/>
            <p:cNvSpPr>
              <a:spLocks/>
            </p:cNvSpPr>
            <p:nvPr/>
          </p:nvSpPr>
          <p:spPr bwMode="auto">
            <a:xfrm>
              <a:off x="1170" y="1172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0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16" name="Freeform 256"/>
            <p:cNvSpPr>
              <a:spLocks/>
            </p:cNvSpPr>
            <p:nvPr/>
          </p:nvSpPr>
          <p:spPr bwMode="auto">
            <a:xfrm>
              <a:off x="1169" y="1130"/>
              <a:ext cx="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5">
                  <a:moveTo>
                    <a:pt x="18" y="0"/>
                  </a:moveTo>
                  <a:lnTo>
                    <a:pt x="17" y="0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17" name="Freeform 257"/>
            <p:cNvSpPr>
              <a:spLocks/>
            </p:cNvSpPr>
            <p:nvPr/>
          </p:nvSpPr>
          <p:spPr bwMode="auto">
            <a:xfrm>
              <a:off x="1145" y="1111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18" name="Freeform 258"/>
            <p:cNvSpPr>
              <a:spLocks/>
            </p:cNvSpPr>
            <p:nvPr/>
          </p:nvSpPr>
          <p:spPr bwMode="auto">
            <a:xfrm>
              <a:off x="1144" y="1068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0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19" name="Freeform 259"/>
            <p:cNvSpPr>
              <a:spLocks/>
            </p:cNvSpPr>
            <p:nvPr/>
          </p:nvSpPr>
          <p:spPr bwMode="auto">
            <a:xfrm>
              <a:off x="1071" y="919"/>
              <a:ext cx="50" cy="54"/>
            </a:xfrm>
            <a:custGeom>
              <a:avLst/>
              <a:gdLst/>
              <a:ahLst/>
              <a:cxnLst>
                <a:cxn ang="0">
                  <a:pos x="38" y="5"/>
                </a:cxn>
                <a:cxn ang="0">
                  <a:pos x="34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1" y="15"/>
                </a:cxn>
                <a:cxn ang="0">
                  <a:pos x="0" y="20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4"/>
                </a:cxn>
                <a:cxn ang="0">
                  <a:pos x="10" y="47"/>
                </a:cxn>
                <a:cxn ang="0">
                  <a:pos x="14" y="50"/>
                </a:cxn>
                <a:cxn ang="0">
                  <a:pos x="19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3" y="51"/>
                </a:cxn>
                <a:cxn ang="0">
                  <a:pos x="37" y="49"/>
                </a:cxn>
                <a:cxn ang="0">
                  <a:pos x="41" y="46"/>
                </a:cxn>
                <a:cxn ang="0">
                  <a:pos x="44" y="42"/>
                </a:cxn>
                <a:cxn ang="0">
                  <a:pos x="47" y="37"/>
                </a:cxn>
                <a:cxn ang="0">
                  <a:pos x="48" y="33"/>
                </a:cxn>
                <a:cxn ang="0">
                  <a:pos x="49" y="27"/>
                </a:cxn>
                <a:cxn ang="0">
                  <a:pos x="48" y="22"/>
                </a:cxn>
                <a:cxn ang="0">
                  <a:pos x="47" y="17"/>
                </a:cxn>
                <a:cxn ang="0">
                  <a:pos x="45" y="13"/>
                </a:cxn>
                <a:cxn ang="0">
                  <a:pos x="42" y="8"/>
                </a:cxn>
              </a:cxnLst>
              <a:rect l="0" t="0" r="r" b="b"/>
              <a:pathLst>
                <a:path w="50" h="54">
                  <a:moveTo>
                    <a:pt x="40" y="6"/>
                  </a:moveTo>
                  <a:lnTo>
                    <a:pt x="38" y="5"/>
                  </a:lnTo>
                  <a:lnTo>
                    <a:pt x="36" y="3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2"/>
                  </a:lnTo>
                  <a:lnTo>
                    <a:pt x="6" y="44"/>
                  </a:lnTo>
                  <a:lnTo>
                    <a:pt x="8" y="46"/>
                  </a:lnTo>
                  <a:lnTo>
                    <a:pt x="10" y="47"/>
                  </a:lnTo>
                  <a:lnTo>
                    <a:pt x="12" y="49"/>
                  </a:lnTo>
                  <a:lnTo>
                    <a:pt x="14" y="50"/>
                  </a:lnTo>
                  <a:lnTo>
                    <a:pt x="16" y="51"/>
                  </a:lnTo>
                  <a:lnTo>
                    <a:pt x="19" y="52"/>
                  </a:lnTo>
                  <a:lnTo>
                    <a:pt x="21" y="52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8" y="52"/>
                  </a:lnTo>
                  <a:lnTo>
                    <a:pt x="31" y="52"/>
                  </a:lnTo>
                  <a:lnTo>
                    <a:pt x="33" y="51"/>
                  </a:lnTo>
                  <a:lnTo>
                    <a:pt x="35" y="50"/>
                  </a:lnTo>
                  <a:lnTo>
                    <a:pt x="37" y="49"/>
                  </a:lnTo>
                  <a:lnTo>
                    <a:pt x="39" y="48"/>
                  </a:lnTo>
                  <a:lnTo>
                    <a:pt x="41" y="46"/>
                  </a:lnTo>
                  <a:lnTo>
                    <a:pt x="43" y="44"/>
                  </a:lnTo>
                  <a:lnTo>
                    <a:pt x="44" y="42"/>
                  </a:lnTo>
                  <a:lnTo>
                    <a:pt x="45" y="40"/>
                  </a:lnTo>
                  <a:lnTo>
                    <a:pt x="47" y="37"/>
                  </a:lnTo>
                  <a:lnTo>
                    <a:pt x="47" y="35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49" y="27"/>
                  </a:lnTo>
                  <a:lnTo>
                    <a:pt x="49" y="25"/>
                  </a:lnTo>
                  <a:lnTo>
                    <a:pt x="48" y="22"/>
                  </a:lnTo>
                  <a:lnTo>
                    <a:pt x="48" y="20"/>
                  </a:lnTo>
                  <a:lnTo>
                    <a:pt x="47" y="17"/>
                  </a:lnTo>
                  <a:lnTo>
                    <a:pt x="46" y="15"/>
                  </a:lnTo>
                  <a:lnTo>
                    <a:pt x="45" y="13"/>
                  </a:lnTo>
                  <a:lnTo>
                    <a:pt x="43" y="10"/>
                  </a:lnTo>
                  <a:lnTo>
                    <a:pt x="42" y="8"/>
                  </a:lnTo>
                  <a:lnTo>
                    <a:pt x="40" y="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20" name="Freeform 260"/>
            <p:cNvSpPr>
              <a:spLocks/>
            </p:cNvSpPr>
            <p:nvPr/>
          </p:nvSpPr>
          <p:spPr bwMode="auto">
            <a:xfrm>
              <a:off x="1077" y="918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7" y="0"/>
                </a:cxn>
                <a:cxn ang="0">
                  <a:pos x="20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3"/>
                </a:cxn>
                <a:cxn ang="0">
                  <a:pos x="31" y="5"/>
                </a:cxn>
                <a:cxn ang="0">
                  <a:pos x="34" y="7"/>
                </a:cxn>
                <a:cxn ang="0">
                  <a:pos x="36" y="10"/>
                </a:cxn>
                <a:cxn ang="0">
                  <a:pos x="34" y="13"/>
                </a:cxn>
                <a:cxn ang="0">
                  <a:pos x="32" y="10"/>
                </a:cxn>
                <a:cxn ang="0">
                  <a:pos x="30" y="8"/>
                </a:cxn>
                <a:cxn ang="0">
                  <a:pos x="28" y="7"/>
                </a:cxn>
                <a:cxn ang="0">
                  <a:pos x="26" y="5"/>
                </a:cxn>
                <a:cxn ang="0">
                  <a:pos x="24" y="4"/>
                </a:cxn>
                <a:cxn ang="0">
                  <a:pos x="22" y="4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1" y="5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1" y="5"/>
                  </a:lnTo>
                  <a:lnTo>
                    <a:pt x="34" y="7"/>
                  </a:lnTo>
                  <a:lnTo>
                    <a:pt x="36" y="10"/>
                  </a:lnTo>
                  <a:lnTo>
                    <a:pt x="34" y="13"/>
                  </a:lnTo>
                  <a:lnTo>
                    <a:pt x="32" y="10"/>
                  </a:lnTo>
                  <a:lnTo>
                    <a:pt x="30" y="8"/>
                  </a:lnTo>
                  <a:lnTo>
                    <a:pt x="28" y="7"/>
                  </a:lnTo>
                  <a:lnTo>
                    <a:pt x="26" y="5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1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21" name="Freeform 261"/>
            <p:cNvSpPr>
              <a:spLocks/>
            </p:cNvSpPr>
            <p:nvPr/>
          </p:nvSpPr>
          <p:spPr bwMode="auto">
            <a:xfrm>
              <a:off x="1071" y="926"/>
              <a:ext cx="17" cy="41"/>
            </a:xfrm>
            <a:custGeom>
              <a:avLst/>
              <a:gdLst/>
              <a:ahLst/>
              <a:cxnLst>
                <a:cxn ang="0">
                  <a:pos x="13" y="40"/>
                </a:cxn>
                <a:cxn ang="0">
                  <a:pos x="13" y="40"/>
                </a:cxn>
                <a:cxn ang="0">
                  <a:pos x="10" y="37"/>
                </a:cxn>
                <a:cxn ang="0">
                  <a:pos x="8" y="35"/>
                </a:cxn>
                <a:cxn ang="0">
                  <a:pos x="6" y="33"/>
                </a:cxn>
                <a:cxn ang="0">
                  <a:pos x="3" y="30"/>
                </a:cxn>
                <a:cxn ang="0">
                  <a:pos x="2" y="28"/>
                </a:cxn>
                <a:cxn ang="0">
                  <a:pos x="1" y="25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7"/>
                </a:cxn>
                <a:cxn ang="0">
                  <a:pos x="4" y="4"/>
                </a:cxn>
                <a:cxn ang="0">
                  <a:pos x="7" y="2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9" y="3"/>
                </a:cxn>
                <a:cxn ang="0">
                  <a:pos x="8" y="6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7"/>
                </a:cxn>
                <a:cxn ang="0">
                  <a:pos x="3" y="20"/>
                </a:cxn>
                <a:cxn ang="0">
                  <a:pos x="3" y="22"/>
                </a:cxn>
                <a:cxn ang="0">
                  <a:pos x="4" y="25"/>
                </a:cxn>
                <a:cxn ang="0">
                  <a:pos x="5" y="27"/>
                </a:cxn>
                <a:cxn ang="0">
                  <a:pos x="7" y="29"/>
                </a:cxn>
                <a:cxn ang="0">
                  <a:pos x="8" y="32"/>
                </a:cxn>
                <a:cxn ang="0">
                  <a:pos x="10" y="34"/>
                </a:cxn>
                <a:cxn ang="0">
                  <a:pos x="13" y="36"/>
                </a:cxn>
                <a:cxn ang="0">
                  <a:pos x="16" y="37"/>
                </a:cxn>
                <a:cxn ang="0">
                  <a:pos x="16" y="37"/>
                </a:cxn>
                <a:cxn ang="0">
                  <a:pos x="13" y="40"/>
                </a:cxn>
              </a:cxnLst>
              <a:rect l="0" t="0" r="r" b="b"/>
              <a:pathLst>
                <a:path w="17" h="41">
                  <a:moveTo>
                    <a:pt x="13" y="40"/>
                  </a:moveTo>
                  <a:lnTo>
                    <a:pt x="13" y="40"/>
                  </a:lnTo>
                  <a:lnTo>
                    <a:pt x="10" y="37"/>
                  </a:lnTo>
                  <a:lnTo>
                    <a:pt x="8" y="35"/>
                  </a:lnTo>
                  <a:lnTo>
                    <a:pt x="6" y="33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0"/>
                  </a:lnTo>
                  <a:lnTo>
                    <a:pt x="12" y="1"/>
                  </a:lnTo>
                  <a:lnTo>
                    <a:pt x="9" y="3"/>
                  </a:lnTo>
                  <a:lnTo>
                    <a:pt x="8" y="6"/>
                  </a:lnTo>
                  <a:lnTo>
                    <a:pt x="6" y="8"/>
                  </a:lnTo>
                  <a:lnTo>
                    <a:pt x="5" y="10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3" y="20"/>
                  </a:lnTo>
                  <a:lnTo>
                    <a:pt x="3" y="22"/>
                  </a:lnTo>
                  <a:lnTo>
                    <a:pt x="4" y="25"/>
                  </a:lnTo>
                  <a:lnTo>
                    <a:pt x="5" y="27"/>
                  </a:lnTo>
                  <a:lnTo>
                    <a:pt x="7" y="29"/>
                  </a:lnTo>
                  <a:lnTo>
                    <a:pt x="8" y="32"/>
                  </a:lnTo>
                  <a:lnTo>
                    <a:pt x="10" y="34"/>
                  </a:lnTo>
                  <a:lnTo>
                    <a:pt x="13" y="36"/>
                  </a:lnTo>
                  <a:lnTo>
                    <a:pt x="16" y="37"/>
                  </a:lnTo>
                  <a:lnTo>
                    <a:pt x="13" y="4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22" name="Freeform 262"/>
            <p:cNvSpPr>
              <a:spLocks/>
            </p:cNvSpPr>
            <p:nvPr/>
          </p:nvSpPr>
          <p:spPr bwMode="auto">
            <a:xfrm>
              <a:off x="1080" y="962"/>
              <a:ext cx="36" cy="17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3" y="5"/>
                </a:cxn>
                <a:cxn ang="0">
                  <a:pos x="31" y="8"/>
                </a:cxn>
                <a:cxn ang="0">
                  <a:pos x="29" y="10"/>
                </a:cxn>
                <a:cxn ang="0">
                  <a:pos x="27" y="12"/>
                </a:cxn>
                <a:cxn ang="0">
                  <a:pos x="25" y="13"/>
                </a:cxn>
                <a:cxn ang="0">
                  <a:pos x="22" y="15"/>
                </a:cxn>
                <a:cxn ang="0">
                  <a:pos x="20" y="15"/>
                </a:cxn>
                <a:cxn ang="0">
                  <a:pos x="18" y="16"/>
                </a:cxn>
                <a:cxn ang="0">
                  <a:pos x="15" y="16"/>
                </a:cxn>
                <a:cxn ang="0">
                  <a:pos x="13" y="15"/>
                </a:cxn>
                <a:cxn ang="0">
                  <a:pos x="10" y="14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0"/>
                </a:cxn>
                <a:cxn ang="0">
                  <a:pos x="1" y="7"/>
                </a:cxn>
                <a:cxn ang="0">
                  <a:pos x="0" y="5"/>
                </a:cxn>
                <a:cxn ang="0">
                  <a:pos x="1" y="2"/>
                </a:cxn>
                <a:cxn ang="0">
                  <a:pos x="3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20" y="11"/>
                </a:cxn>
                <a:cxn ang="0">
                  <a:pos x="22" y="11"/>
                </a:cxn>
                <a:cxn ang="0">
                  <a:pos x="24" y="10"/>
                </a:cxn>
                <a:cxn ang="0">
                  <a:pos x="26" y="9"/>
                </a:cxn>
                <a:cxn ang="0">
                  <a:pos x="28" y="7"/>
                </a:cxn>
                <a:cxn ang="0">
                  <a:pos x="30" y="5"/>
                </a:cxn>
                <a:cxn ang="0">
                  <a:pos x="31" y="2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5" y="2"/>
                </a:cxn>
              </a:cxnLst>
              <a:rect l="0" t="0" r="r" b="b"/>
              <a:pathLst>
                <a:path w="36" h="17">
                  <a:moveTo>
                    <a:pt x="35" y="2"/>
                  </a:moveTo>
                  <a:lnTo>
                    <a:pt x="35" y="2"/>
                  </a:lnTo>
                  <a:lnTo>
                    <a:pt x="33" y="5"/>
                  </a:lnTo>
                  <a:lnTo>
                    <a:pt x="31" y="8"/>
                  </a:lnTo>
                  <a:lnTo>
                    <a:pt x="29" y="10"/>
                  </a:lnTo>
                  <a:lnTo>
                    <a:pt x="27" y="12"/>
                  </a:lnTo>
                  <a:lnTo>
                    <a:pt x="25" y="13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18" y="16"/>
                  </a:lnTo>
                  <a:lnTo>
                    <a:pt x="15" y="16"/>
                  </a:lnTo>
                  <a:lnTo>
                    <a:pt x="13" y="15"/>
                  </a:lnTo>
                  <a:lnTo>
                    <a:pt x="10" y="14"/>
                  </a:lnTo>
                  <a:lnTo>
                    <a:pt x="8" y="13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1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0" y="11"/>
                  </a:lnTo>
                  <a:lnTo>
                    <a:pt x="22" y="11"/>
                  </a:lnTo>
                  <a:lnTo>
                    <a:pt x="24" y="10"/>
                  </a:lnTo>
                  <a:lnTo>
                    <a:pt x="26" y="9"/>
                  </a:lnTo>
                  <a:lnTo>
                    <a:pt x="28" y="7"/>
                  </a:lnTo>
                  <a:lnTo>
                    <a:pt x="30" y="5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5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23" name="Freeform 263"/>
            <p:cNvSpPr>
              <a:spLocks/>
            </p:cNvSpPr>
            <p:nvPr/>
          </p:nvSpPr>
          <p:spPr bwMode="auto">
            <a:xfrm>
              <a:off x="1111" y="925"/>
              <a:ext cx="17" cy="4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8" y="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3" y="11"/>
                </a:cxn>
                <a:cxn ang="0">
                  <a:pos x="14" y="14"/>
                </a:cxn>
                <a:cxn ang="0">
                  <a:pos x="15" y="16"/>
                </a:cxn>
                <a:cxn ang="0">
                  <a:pos x="16" y="19"/>
                </a:cxn>
                <a:cxn ang="0">
                  <a:pos x="16" y="21"/>
                </a:cxn>
                <a:cxn ang="0">
                  <a:pos x="15" y="24"/>
                </a:cxn>
                <a:cxn ang="0">
                  <a:pos x="15" y="27"/>
                </a:cxn>
                <a:cxn ang="0">
                  <a:pos x="14" y="29"/>
                </a:cxn>
                <a:cxn ang="0">
                  <a:pos x="12" y="32"/>
                </a:cxn>
                <a:cxn ang="0">
                  <a:pos x="11" y="34"/>
                </a:cxn>
                <a:cxn ang="0">
                  <a:pos x="9" y="36"/>
                </a:cxn>
                <a:cxn ang="0">
                  <a:pos x="6" y="39"/>
                </a:cxn>
                <a:cxn ang="0">
                  <a:pos x="3" y="37"/>
                </a:cxn>
                <a:cxn ang="0">
                  <a:pos x="6" y="35"/>
                </a:cxn>
                <a:cxn ang="0">
                  <a:pos x="8" y="33"/>
                </a:cxn>
                <a:cxn ang="0">
                  <a:pos x="9" y="31"/>
                </a:cxn>
                <a:cxn ang="0">
                  <a:pos x="10" y="28"/>
                </a:cxn>
                <a:cxn ang="0">
                  <a:pos x="11" y="26"/>
                </a:cxn>
                <a:cxn ang="0">
                  <a:pos x="12" y="24"/>
                </a:cxn>
                <a:cxn ang="0">
                  <a:pos x="12" y="21"/>
                </a:cxn>
                <a:cxn ang="0">
                  <a:pos x="12" y="19"/>
                </a:cxn>
                <a:cxn ang="0">
                  <a:pos x="12" y="17"/>
                </a:cxn>
                <a:cxn ang="0">
                  <a:pos x="11" y="14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7"/>
                </a:cxn>
                <a:cxn ang="0">
                  <a:pos x="4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40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3" y="11"/>
                  </a:lnTo>
                  <a:lnTo>
                    <a:pt x="14" y="14"/>
                  </a:lnTo>
                  <a:lnTo>
                    <a:pt x="15" y="16"/>
                  </a:lnTo>
                  <a:lnTo>
                    <a:pt x="16" y="19"/>
                  </a:lnTo>
                  <a:lnTo>
                    <a:pt x="16" y="21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4" y="29"/>
                  </a:lnTo>
                  <a:lnTo>
                    <a:pt x="12" y="32"/>
                  </a:lnTo>
                  <a:lnTo>
                    <a:pt x="11" y="34"/>
                  </a:lnTo>
                  <a:lnTo>
                    <a:pt x="9" y="36"/>
                  </a:lnTo>
                  <a:lnTo>
                    <a:pt x="6" y="39"/>
                  </a:lnTo>
                  <a:lnTo>
                    <a:pt x="3" y="37"/>
                  </a:lnTo>
                  <a:lnTo>
                    <a:pt x="6" y="35"/>
                  </a:lnTo>
                  <a:lnTo>
                    <a:pt x="8" y="33"/>
                  </a:lnTo>
                  <a:lnTo>
                    <a:pt x="9" y="31"/>
                  </a:lnTo>
                  <a:lnTo>
                    <a:pt x="10" y="28"/>
                  </a:lnTo>
                  <a:lnTo>
                    <a:pt x="11" y="26"/>
                  </a:lnTo>
                  <a:lnTo>
                    <a:pt x="12" y="24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1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7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24" name="Freeform 264"/>
            <p:cNvSpPr>
              <a:spLocks/>
            </p:cNvSpPr>
            <p:nvPr/>
          </p:nvSpPr>
          <p:spPr bwMode="auto">
            <a:xfrm>
              <a:off x="1308" y="1055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39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25" name="Freeform 265"/>
            <p:cNvSpPr>
              <a:spLocks/>
            </p:cNvSpPr>
            <p:nvPr/>
          </p:nvSpPr>
          <p:spPr bwMode="auto">
            <a:xfrm>
              <a:off x="1330" y="1012"/>
              <a:ext cx="22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8" y="45"/>
                </a:cxn>
                <a:cxn ang="0">
                  <a:pos x="21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2" h="46">
                  <a:moveTo>
                    <a:pt x="1" y="0"/>
                  </a:moveTo>
                  <a:lnTo>
                    <a:pt x="0" y="1"/>
                  </a:lnTo>
                  <a:lnTo>
                    <a:pt x="18" y="45"/>
                  </a:lnTo>
                  <a:lnTo>
                    <a:pt x="21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26" name="Freeform 266"/>
            <p:cNvSpPr>
              <a:spLocks/>
            </p:cNvSpPr>
            <p:nvPr/>
          </p:nvSpPr>
          <p:spPr bwMode="auto">
            <a:xfrm>
              <a:off x="1308" y="1055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39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27" name="Freeform 267"/>
            <p:cNvSpPr>
              <a:spLocks/>
            </p:cNvSpPr>
            <p:nvPr/>
          </p:nvSpPr>
          <p:spPr bwMode="auto">
            <a:xfrm>
              <a:off x="1330" y="1012"/>
              <a:ext cx="22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8" y="45"/>
                </a:cxn>
                <a:cxn ang="0">
                  <a:pos x="21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2" h="46">
                  <a:moveTo>
                    <a:pt x="1" y="0"/>
                  </a:moveTo>
                  <a:lnTo>
                    <a:pt x="0" y="1"/>
                  </a:lnTo>
                  <a:lnTo>
                    <a:pt x="18" y="45"/>
                  </a:lnTo>
                  <a:lnTo>
                    <a:pt x="21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28" name="Freeform 268"/>
            <p:cNvSpPr>
              <a:spLocks/>
            </p:cNvSpPr>
            <p:nvPr/>
          </p:nvSpPr>
          <p:spPr bwMode="auto">
            <a:xfrm>
              <a:off x="1333" y="993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29" name="Freeform 269"/>
            <p:cNvSpPr>
              <a:spLocks/>
            </p:cNvSpPr>
            <p:nvPr/>
          </p:nvSpPr>
          <p:spPr bwMode="auto">
            <a:xfrm>
              <a:off x="1356" y="951"/>
              <a:ext cx="20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16" y="44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5">
                  <a:moveTo>
                    <a:pt x="1" y="0"/>
                  </a:moveTo>
                  <a:lnTo>
                    <a:pt x="0" y="0"/>
                  </a:lnTo>
                  <a:lnTo>
                    <a:pt x="16" y="44"/>
                  </a:lnTo>
                  <a:lnTo>
                    <a:pt x="19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30" name="Freeform 270"/>
            <p:cNvSpPr>
              <a:spLocks/>
            </p:cNvSpPr>
            <p:nvPr/>
          </p:nvSpPr>
          <p:spPr bwMode="auto">
            <a:xfrm>
              <a:off x="1257" y="1176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31" name="Freeform 271"/>
            <p:cNvSpPr>
              <a:spLocks/>
            </p:cNvSpPr>
            <p:nvPr/>
          </p:nvSpPr>
          <p:spPr bwMode="auto">
            <a:xfrm>
              <a:off x="1280" y="1134"/>
              <a:ext cx="21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4"/>
                </a:cxn>
                <a:cxn ang="0">
                  <a:pos x="20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5">
                  <a:moveTo>
                    <a:pt x="1" y="0"/>
                  </a:moveTo>
                  <a:lnTo>
                    <a:pt x="0" y="1"/>
                  </a:lnTo>
                  <a:lnTo>
                    <a:pt x="17" y="44"/>
                  </a:lnTo>
                  <a:lnTo>
                    <a:pt x="20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32" name="Freeform 272"/>
            <p:cNvSpPr>
              <a:spLocks/>
            </p:cNvSpPr>
            <p:nvPr/>
          </p:nvSpPr>
          <p:spPr bwMode="auto">
            <a:xfrm>
              <a:off x="1257" y="1176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33" name="Freeform 273"/>
            <p:cNvSpPr>
              <a:spLocks/>
            </p:cNvSpPr>
            <p:nvPr/>
          </p:nvSpPr>
          <p:spPr bwMode="auto">
            <a:xfrm>
              <a:off x="1280" y="1134"/>
              <a:ext cx="21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4"/>
                </a:cxn>
                <a:cxn ang="0">
                  <a:pos x="20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5">
                  <a:moveTo>
                    <a:pt x="1" y="0"/>
                  </a:moveTo>
                  <a:lnTo>
                    <a:pt x="0" y="1"/>
                  </a:lnTo>
                  <a:lnTo>
                    <a:pt x="17" y="44"/>
                  </a:lnTo>
                  <a:lnTo>
                    <a:pt x="20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34" name="Freeform 274"/>
            <p:cNvSpPr>
              <a:spLocks/>
            </p:cNvSpPr>
            <p:nvPr/>
          </p:nvSpPr>
          <p:spPr bwMode="auto">
            <a:xfrm>
              <a:off x="1283" y="1115"/>
              <a:ext cx="42" cy="23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3">
                  <a:moveTo>
                    <a:pt x="40" y="1"/>
                  </a:moveTo>
                  <a:lnTo>
                    <a:pt x="39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35" name="Freeform 275"/>
            <p:cNvSpPr>
              <a:spLocks/>
            </p:cNvSpPr>
            <p:nvPr/>
          </p:nvSpPr>
          <p:spPr bwMode="auto">
            <a:xfrm>
              <a:off x="1306" y="1072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36" name="Freeform 276"/>
            <p:cNvSpPr>
              <a:spLocks/>
            </p:cNvSpPr>
            <p:nvPr/>
          </p:nvSpPr>
          <p:spPr bwMode="auto">
            <a:xfrm>
              <a:off x="1348" y="923"/>
              <a:ext cx="50" cy="5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  <a:cxn ang="0">
                  <a:pos x="37" y="3"/>
                </a:cxn>
                <a:cxn ang="0">
                  <a:pos x="41" y="6"/>
                </a:cxn>
                <a:cxn ang="0">
                  <a:pos x="44" y="11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40"/>
                </a:cxn>
                <a:cxn ang="0">
                  <a:pos x="42" y="44"/>
                </a:cxn>
                <a:cxn ang="0">
                  <a:pos x="38" y="48"/>
                </a:cxn>
                <a:cxn ang="0">
                  <a:pos x="34" y="51"/>
                </a:cxn>
                <a:cxn ang="0">
                  <a:pos x="29" y="53"/>
                </a:cxn>
                <a:cxn ang="0">
                  <a:pos x="25" y="54"/>
                </a:cxn>
                <a:cxn ang="0">
                  <a:pos x="20" y="53"/>
                </a:cxn>
                <a:cxn ang="0">
                  <a:pos x="15" y="52"/>
                </a:cxn>
                <a:cxn ang="0">
                  <a:pos x="11" y="50"/>
                </a:cxn>
                <a:cxn ang="0">
                  <a:pos x="7" y="47"/>
                </a:cxn>
                <a:cxn ang="0">
                  <a:pos x="4" y="43"/>
                </a:cxn>
                <a:cxn ang="0">
                  <a:pos x="1" y="38"/>
                </a:cxn>
                <a:cxn ang="0">
                  <a:pos x="0" y="33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3" y="13"/>
                </a:cxn>
                <a:cxn ang="0">
                  <a:pos x="6" y="9"/>
                </a:cxn>
              </a:cxnLst>
              <a:rect l="0" t="0" r="r" b="b"/>
              <a:pathLst>
                <a:path w="50" h="55">
                  <a:moveTo>
                    <a:pt x="8" y="7"/>
                  </a:move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4" y="11"/>
                  </a:lnTo>
                  <a:lnTo>
                    <a:pt x="45" y="13"/>
                  </a:lnTo>
                  <a:lnTo>
                    <a:pt x="47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9" y="22"/>
                  </a:lnTo>
                  <a:lnTo>
                    <a:pt x="49" y="25"/>
                  </a:lnTo>
                  <a:lnTo>
                    <a:pt x="49" y="28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7" y="35"/>
                  </a:lnTo>
                  <a:lnTo>
                    <a:pt x="46" y="38"/>
                  </a:lnTo>
                  <a:lnTo>
                    <a:pt x="45" y="40"/>
                  </a:lnTo>
                  <a:lnTo>
                    <a:pt x="43" y="42"/>
                  </a:lnTo>
                  <a:lnTo>
                    <a:pt x="42" y="44"/>
                  </a:lnTo>
                  <a:lnTo>
                    <a:pt x="40" y="46"/>
                  </a:lnTo>
                  <a:lnTo>
                    <a:pt x="38" y="48"/>
                  </a:lnTo>
                  <a:lnTo>
                    <a:pt x="36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3"/>
                  </a:lnTo>
                  <a:lnTo>
                    <a:pt x="27" y="53"/>
                  </a:lnTo>
                  <a:lnTo>
                    <a:pt x="25" y="54"/>
                  </a:lnTo>
                  <a:lnTo>
                    <a:pt x="22" y="54"/>
                  </a:lnTo>
                  <a:lnTo>
                    <a:pt x="20" y="53"/>
                  </a:lnTo>
                  <a:lnTo>
                    <a:pt x="18" y="53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50"/>
                  </a:lnTo>
                  <a:lnTo>
                    <a:pt x="9" y="48"/>
                  </a:lnTo>
                  <a:lnTo>
                    <a:pt x="7" y="47"/>
                  </a:lnTo>
                  <a:lnTo>
                    <a:pt x="5" y="45"/>
                  </a:lnTo>
                  <a:lnTo>
                    <a:pt x="4" y="43"/>
                  </a:lnTo>
                  <a:lnTo>
                    <a:pt x="3" y="40"/>
                  </a:lnTo>
                  <a:lnTo>
                    <a:pt x="1" y="38"/>
                  </a:lnTo>
                  <a:lnTo>
                    <a:pt x="1" y="36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9"/>
                  </a:lnTo>
                  <a:lnTo>
                    <a:pt x="8" y="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37" name="Freeform 277"/>
            <p:cNvSpPr>
              <a:spLocks/>
            </p:cNvSpPr>
            <p:nvPr/>
          </p:nvSpPr>
          <p:spPr bwMode="auto">
            <a:xfrm>
              <a:off x="1356" y="923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8"/>
                </a:cxn>
                <a:cxn ang="0">
                  <a:pos x="30" y="5"/>
                </a:cxn>
                <a:cxn ang="0">
                  <a:pos x="28" y="3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1" y="1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5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1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11" y="4"/>
                </a:cxn>
                <a:cxn ang="0">
                  <a:pos x="13" y="4"/>
                </a:cxn>
                <a:cxn ang="0">
                  <a:pos x="16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4" y="6"/>
                </a:cxn>
                <a:cxn ang="0">
                  <a:pos x="27" y="7"/>
                </a:cxn>
                <a:cxn ang="0">
                  <a:pos x="29" y="8"/>
                </a:cxn>
                <a:cxn ang="0">
                  <a:pos x="30" y="10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0" y="5"/>
                  </a:lnTo>
                  <a:lnTo>
                    <a:pt x="28" y="3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1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6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4" y="6"/>
                  </a:lnTo>
                  <a:lnTo>
                    <a:pt x="27" y="7"/>
                  </a:lnTo>
                  <a:lnTo>
                    <a:pt x="29" y="8"/>
                  </a:lnTo>
                  <a:lnTo>
                    <a:pt x="30" y="10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38" name="Freeform 278"/>
            <p:cNvSpPr>
              <a:spLocks/>
            </p:cNvSpPr>
            <p:nvPr/>
          </p:nvSpPr>
          <p:spPr bwMode="auto">
            <a:xfrm>
              <a:off x="1388" y="931"/>
              <a:ext cx="17" cy="40"/>
            </a:xfrm>
            <a:custGeom>
              <a:avLst/>
              <a:gdLst/>
              <a:ahLst/>
              <a:cxnLst>
                <a:cxn ang="0">
                  <a:pos x="2" y="39"/>
                </a:cxn>
                <a:cxn ang="0">
                  <a:pos x="2" y="39"/>
                </a:cxn>
                <a:cxn ang="0">
                  <a:pos x="5" y="36"/>
                </a:cxn>
                <a:cxn ang="0">
                  <a:pos x="7" y="34"/>
                </a:cxn>
                <a:cxn ang="0">
                  <a:pos x="10" y="32"/>
                </a:cxn>
                <a:cxn ang="0">
                  <a:pos x="12" y="30"/>
                </a:cxn>
                <a:cxn ang="0">
                  <a:pos x="13" y="27"/>
                </a:cxn>
                <a:cxn ang="0">
                  <a:pos x="14" y="24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16" y="14"/>
                </a:cxn>
                <a:cxn ang="0">
                  <a:pos x="15" y="11"/>
                </a:cxn>
                <a:cxn ang="0">
                  <a:pos x="14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6" y="3"/>
                </a:cxn>
                <a:cxn ang="0">
                  <a:pos x="7" y="5"/>
                </a:cxn>
                <a:cxn ang="0">
                  <a:pos x="9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2" y="21"/>
                </a:cxn>
                <a:cxn ang="0">
                  <a:pos x="11" y="24"/>
                </a:cxn>
                <a:cxn ang="0">
                  <a:pos x="10" y="26"/>
                </a:cxn>
                <a:cxn ang="0">
                  <a:pos x="8" y="28"/>
                </a:cxn>
                <a:cxn ang="0">
                  <a:pos x="7" y="31"/>
                </a:cxn>
                <a:cxn ang="0">
                  <a:pos x="5" y="33"/>
                </a:cxn>
                <a:cxn ang="0">
                  <a:pos x="2" y="35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9"/>
                </a:cxn>
              </a:cxnLst>
              <a:rect l="0" t="0" r="r" b="b"/>
              <a:pathLst>
                <a:path w="17" h="40">
                  <a:moveTo>
                    <a:pt x="2" y="39"/>
                  </a:moveTo>
                  <a:lnTo>
                    <a:pt x="2" y="39"/>
                  </a:lnTo>
                  <a:lnTo>
                    <a:pt x="5" y="36"/>
                  </a:lnTo>
                  <a:lnTo>
                    <a:pt x="7" y="34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3" y="27"/>
                  </a:lnTo>
                  <a:lnTo>
                    <a:pt x="14" y="24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6" y="14"/>
                  </a:lnTo>
                  <a:lnTo>
                    <a:pt x="15" y="11"/>
                  </a:lnTo>
                  <a:lnTo>
                    <a:pt x="14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3" y="1"/>
                  </a:lnTo>
                  <a:lnTo>
                    <a:pt x="6" y="3"/>
                  </a:lnTo>
                  <a:lnTo>
                    <a:pt x="7" y="5"/>
                  </a:lnTo>
                  <a:lnTo>
                    <a:pt x="9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2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1" y="24"/>
                  </a:lnTo>
                  <a:lnTo>
                    <a:pt x="10" y="26"/>
                  </a:lnTo>
                  <a:lnTo>
                    <a:pt x="8" y="28"/>
                  </a:lnTo>
                  <a:lnTo>
                    <a:pt x="7" y="31"/>
                  </a:lnTo>
                  <a:lnTo>
                    <a:pt x="5" y="33"/>
                  </a:lnTo>
                  <a:lnTo>
                    <a:pt x="2" y="35"/>
                  </a:lnTo>
                  <a:lnTo>
                    <a:pt x="0" y="36"/>
                  </a:lnTo>
                  <a:lnTo>
                    <a:pt x="2" y="3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39" name="Freeform 279"/>
            <p:cNvSpPr>
              <a:spLocks/>
            </p:cNvSpPr>
            <p:nvPr/>
          </p:nvSpPr>
          <p:spPr bwMode="auto">
            <a:xfrm>
              <a:off x="1353" y="967"/>
              <a:ext cx="38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8" y="12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6"/>
                </a:cxn>
                <a:cxn ang="0">
                  <a:pos x="20" y="16"/>
                </a:cxn>
                <a:cxn ang="0">
                  <a:pos x="23" y="15"/>
                </a:cxn>
                <a:cxn ang="0">
                  <a:pos x="25" y="14"/>
                </a:cxn>
                <a:cxn ang="0">
                  <a:pos x="27" y="13"/>
                </a:cxn>
                <a:cxn ang="0">
                  <a:pos x="30" y="12"/>
                </a:cxn>
                <a:cxn ang="0">
                  <a:pos x="32" y="10"/>
                </a:cxn>
                <a:cxn ang="0">
                  <a:pos x="34" y="7"/>
                </a:cxn>
                <a:cxn ang="0">
                  <a:pos x="37" y="5"/>
                </a:cxn>
                <a:cxn ang="0">
                  <a:pos x="35" y="2"/>
                </a:cxn>
                <a:cxn ang="0">
                  <a:pos x="33" y="4"/>
                </a:cxn>
                <a:cxn ang="0">
                  <a:pos x="31" y="6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4" y="11"/>
                </a:cxn>
                <a:cxn ang="0">
                  <a:pos x="22" y="11"/>
                </a:cxn>
                <a:cxn ang="0">
                  <a:pos x="20" y="12"/>
                </a:cxn>
                <a:cxn ang="0">
                  <a:pos x="18" y="12"/>
                </a:cxn>
                <a:cxn ang="0">
                  <a:pos x="15" y="11"/>
                </a:cxn>
                <a:cxn ang="0">
                  <a:pos x="13" y="11"/>
                </a:cxn>
                <a:cxn ang="0">
                  <a:pos x="11" y="10"/>
                </a:cxn>
                <a:cxn ang="0">
                  <a:pos x="9" y="9"/>
                </a:cxn>
                <a:cxn ang="0">
                  <a:pos x="7" y="6"/>
                </a:cxn>
                <a:cxn ang="0">
                  <a:pos x="5" y="5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8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8"/>
                  </a:lnTo>
                  <a:lnTo>
                    <a:pt x="5" y="10"/>
                  </a:lnTo>
                  <a:lnTo>
                    <a:pt x="8" y="12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6"/>
                  </a:lnTo>
                  <a:lnTo>
                    <a:pt x="20" y="16"/>
                  </a:lnTo>
                  <a:lnTo>
                    <a:pt x="23" y="15"/>
                  </a:lnTo>
                  <a:lnTo>
                    <a:pt x="25" y="14"/>
                  </a:lnTo>
                  <a:lnTo>
                    <a:pt x="27" y="13"/>
                  </a:lnTo>
                  <a:lnTo>
                    <a:pt x="30" y="12"/>
                  </a:lnTo>
                  <a:lnTo>
                    <a:pt x="32" y="10"/>
                  </a:lnTo>
                  <a:lnTo>
                    <a:pt x="34" y="7"/>
                  </a:lnTo>
                  <a:lnTo>
                    <a:pt x="37" y="5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31" y="6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5" y="11"/>
                  </a:lnTo>
                  <a:lnTo>
                    <a:pt x="13" y="11"/>
                  </a:lnTo>
                  <a:lnTo>
                    <a:pt x="11" y="10"/>
                  </a:lnTo>
                  <a:lnTo>
                    <a:pt x="9" y="9"/>
                  </a:lnTo>
                  <a:lnTo>
                    <a:pt x="7" y="6"/>
                  </a:lnTo>
                  <a:lnTo>
                    <a:pt x="5" y="5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40" name="Freeform 280"/>
            <p:cNvSpPr>
              <a:spLocks/>
            </p:cNvSpPr>
            <p:nvPr/>
          </p:nvSpPr>
          <p:spPr bwMode="auto">
            <a:xfrm>
              <a:off x="1348" y="930"/>
              <a:ext cx="17" cy="4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5" y="6"/>
                </a:cxn>
                <a:cxn ang="0">
                  <a:pos x="4" y="9"/>
                </a:cxn>
                <a:cxn ang="0">
                  <a:pos x="2" y="11"/>
                </a:cxn>
                <a:cxn ang="0">
                  <a:pos x="1" y="14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7" y="36"/>
                </a:cxn>
                <a:cxn ang="0">
                  <a:pos x="9" y="39"/>
                </a:cxn>
                <a:cxn ang="0">
                  <a:pos x="12" y="37"/>
                </a:cxn>
                <a:cxn ang="0">
                  <a:pos x="9" y="35"/>
                </a:cxn>
                <a:cxn ang="0">
                  <a:pos x="8" y="33"/>
                </a:cxn>
                <a:cxn ang="0">
                  <a:pos x="6" y="31"/>
                </a:cxn>
                <a:cxn ang="0">
                  <a:pos x="5" y="28"/>
                </a:cxn>
                <a:cxn ang="0">
                  <a:pos x="4" y="26"/>
                </a:cxn>
                <a:cxn ang="0">
                  <a:pos x="3" y="24"/>
                </a:cxn>
                <a:cxn ang="0">
                  <a:pos x="3" y="21"/>
                </a:cxn>
                <a:cxn ang="0">
                  <a:pos x="3" y="19"/>
                </a:cxn>
                <a:cxn ang="0">
                  <a:pos x="4" y="17"/>
                </a:cxn>
                <a:cxn ang="0">
                  <a:pos x="4" y="14"/>
                </a:cxn>
                <a:cxn ang="0">
                  <a:pos x="5" y="12"/>
                </a:cxn>
                <a:cxn ang="0">
                  <a:pos x="7" y="9"/>
                </a:cxn>
                <a:cxn ang="0">
                  <a:pos x="8" y="7"/>
                </a:cxn>
                <a:cxn ang="0">
                  <a:pos x="11" y="5"/>
                </a:cxn>
                <a:cxn ang="0">
                  <a:pos x="13" y="3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3" y="0"/>
                </a:cxn>
              </a:cxnLst>
              <a:rect l="0" t="0" r="r" b="b"/>
              <a:pathLst>
                <a:path w="17" h="40">
                  <a:moveTo>
                    <a:pt x="13" y="0"/>
                  </a:moveTo>
                  <a:lnTo>
                    <a:pt x="13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5" y="6"/>
                  </a:lnTo>
                  <a:lnTo>
                    <a:pt x="4" y="9"/>
                  </a:lnTo>
                  <a:lnTo>
                    <a:pt x="2" y="11"/>
                  </a:lnTo>
                  <a:lnTo>
                    <a:pt x="1" y="14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7" y="36"/>
                  </a:lnTo>
                  <a:lnTo>
                    <a:pt x="9" y="39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3"/>
                  </a:lnTo>
                  <a:lnTo>
                    <a:pt x="6" y="31"/>
                  </a:lnTo>
                  <a:lnTo>
                    <a:pt x="5" y="28"/>
                  </a:lnTo>
                  <a:lnTo>
                    <a:pt x="4" y="26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5" y="12"/>
                  </a:lnTo>
                  <a:lnTo>
                    <a:pt x="7" y="9"/>
                  </a:lnTo>
                  <a:lnTo>
                    <a:pt x="8" y="7"/>
                  </a:lnTo>
                  <a:lnTo>
                    <a:pt x="11" y="5"/>
                  </a:lnTo>
                  <a:lnTo>
                    <a:pt x="13" y="3"/>
                  </a:lnTo>
                  <a:lnTo>
                    <a:pt x="16" y="2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41" name="Freeform 281"/>
            <p:cNvSpPr>
              <a:spLocks/>
            </p:cNvSpPr>
            <p:nvPr/>
          </p:nvSpPr>
          <p:spPr bwMode="auto">
            <a:xfrm>
              <a:off x="1216" y="1046"/>
              <a:ext cx="34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1" y="0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33" y="2"/>
                </a:cxn>
                <a:cxn ang="0">
                  <a:pos x="32" y="0"/>
                </a:cxn>
              </a:cxnLst>
              <a:rect l="0" t="0" r="r" b="b"/>
              <a:pathLst>
                <a:path w="34" h="38">
                  <a:moveTo>
                    <a:pt x="32" y="0"/>
                  </a:moveTo>
                  <a:lnTo>
                    <a:pt x="31" y="0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33" y="2"/>
                  </a:lnTo>
                  <a:lnTo>
                    <a:pt x="32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42" name="Freeform 282"/>
            <p:cNvSpPr>
              <a:spLocks/>
            </p:cNvSpPr>
            <p:nvPr/>
          </p:nvSpPr>
          <p:spPr bwMode="auto">
            <a:xfrm>
              <a:off x="1216" y="1013"/>
              <a:ext cx="34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3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6">
                  <a:moveTo>
                    <a:pt x="1" y="1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3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43" name="Freeform 283"/>
            <p:cNvSpPr>
              <a:spLocks/>
            </p:cNvSpPr>
            <p:nvPr/>
          </p:nvSpPr>
          <p:spPr bwMode="auto">
            <a:xfrm>
              <a:off x="1216" y="1046"/>
              <a:ext cx="34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1" y="0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33" y="2"/>
                </a:cxn>
                <a:cxn ang="0">
                  <a:pos x="32" y="0"/>
                </a:cxn>
              </a:cxnLst>
              <a:rect l="0" t="0" r="r" b="b"/>
              <a:pathLst>
                <a:path w="34" h="38">
                  <a:moveTo>
                    <a:pt x="32" y="0"/>
                  </a:moveTo>
                  <a:lnTo>
                    <a:pt x="31" y="0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33" y="2"/>
                  </a:lnTo>
                  <a:lnTo>
                    <a:pt x="32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44" name="Freeform 284"/>
            <p:cNvSpPr>
              <a:spLocks/>
            </p:cNvSpPr>
            <p:nvPr/>
          </p:nvSpPr>
          <p:spPr bwMode="auto">
            <a:xfrm>
              <a:off x="1216" y="1013"/>
              <a:ext cx="34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3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6">
                  <a:moveTo>
                    <a:pt x="1" y="1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3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45" name="Freeform 285"/>
            <p:cNvSpPr>
              <a:spLocks/>
            </p:cNvSpPr>
            <p:nvPr/>
          </p:nvSpPr>
          <p:spPr bwMode="auto">
            <a:xfrm>
              <a:off x="1217" y="979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46" name="Freeform 286"/>
            <p:cNvSpPr>
              <a:spLocks/>
            </p:cNvSpPr>
            <p:nvPr/>
          </p:nvSpPr>
          <p:spPr bwMode="auto">
            <a:xfrm>
              <a:off x="1217" y="946"/>
              <a:ext cx="34" cy="3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4" h="37">
                  <a:moveTo>
                    <a:pt x="1" y="0"/>
                  </a:moveTo>
                  <a:lnTo>
                    <a:pt x="0" y="2"/>
                  </a:lnTo>
                  <a:lnTo>
                    <a:pt x="31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47" name="Freeform 287"/>
            <p:cNvSpPr>
              <a:spLocks/>
            </p:cNvSpPr>
            <p:nvPr/>
          </p:nvSpPr>
          <p:spPr bwMode="auto">
            <a:xfrm>
              <a:off x="1213" y="1180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48" name="Freeform 288"/>
            <p:cNvSpPr>
              <a:spLocks/>
            </p:cNvSpPr>
            <p:nvPr/>
          </p:nvSpPr>
          <p:spPr bwMode="auto">
            <a:xfrm>
              <a:off x="1213" y="1145"/>
              <a:ext cx="35" cy="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4" y="3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8">
                  <a:moveTo>
                    <a:pt x="1" y="0"/>
                  </a:moveTo>
                  <a:lnTo>
                    <a:pt x="0" y="2"/>
                  </a:lnTo>
                  <a:lnTo>
                    <a:pt x="31" y="37"/>
                  </a:lnTo>
                  <a:lnTo>
                    <a:pt x="34" y="3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49" name="Freeform 289"/>
            <p:cNvSpPr>
              <a:spLocks/>
            </p:cNvSpPr>
            <p:nvPr/>
          </p:nvSpPr>
          <p:spPr bwMode="auto">
            <a:xfrm>
              <a:off x="1213" y="1180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50" name="Freeform 290"/>
            <p:cNvSpPr>
              <a:spLocks/>
            </p:cNvSpPr>
            <p:nvPr/>
          </p:nvSpPr>
          <p:spPr bwMode="auto">
            <a:xfrm>
              <a:off x="1213" y="1145"/>
              <a:ext cx="35" cy="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4" y="3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8">
                  <a:moveTo>
                    <a:pt x="1" y="0"/>
                  </a:moveTo>
                  <a:lnTo>
                    <a:pt x="0" y="2"/>
                  </a:lnTo>
                  <a:lnTo>
                    <a:pt x="31" y="37"/>
                  </a:lnTo>
                  <a:lnTo>
                    <a:pt x="34" y="3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51" name="Freeform 291"/>
            <p:cNvSpPr>
              <a:spLocks/>
            </p:cNvSpPr>
            <p:nvPr/>
          </p:nvSpPr>
          <p:spPr bwMode="auto">
            <a:xfrm>
              <a:off x="1215" y="1112"/>
              <a:ext cx="35" cy="3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2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3" y="0"/>
                </a:cxn>
              </a:cxnLst>
              <a:rect l="0" t="0" r="r" b="b"/>
              <a:pathLst>
                <a:path w="35" h="37">
                  <a:moveTo>
                    <a:pt x="33" y="0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3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52" name="Freeform 292"/>
            <p:cNvSpPr>
              <a:spLocks/>
            </p:cNvSpPr>
            <p:nvPr/>
          </p:nvSpPr>
          <p:spPr bwMode="auto">
            <a:xfrm>
              <a:off x="1215" y="1079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53" name="Freeform 293"/>
            <p:cNvSpPr>
              <a:spLocks/>
            </p:cNvSpPr>
            <p:nvPr/>
          </p:nvSpPr>
          <p:spPr bwMode="auto">
            <a:xfrm>
              <a:off x="1208" y="913"/>
              <a:ext cx="49" cy="55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6" y="8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3" y="10"/>
                </a:cxn>
                <a:cxn ang="0">
                  <a:pos x="45" y="15"/>
                </a:cxn>
                <a:cxn ang="0">
                  <a:pos x="47" y="20"/>
                </a:cxn>
                <a:cxn ang="0">
                  <a:pos x="48" y="25"/>
                </a:cxn>
                <a:cxn ang="0">
                  <a:pos x="47" y="30"/>
                </a:cxn>
                <a:cxn ang="0">
                  <a:pos x="46" y="35"/>
                </a:cxn>
                <a:cxn ang="0">
                  <a:pos x="44" y="40"/>
                </a:cxn>
                <a:cxn ang="0">
                  <a:pos x="41" y="45"/>
                </a:cxn>
                <a:cxn ang="0">
                  <a:pos x="37" y="48"/>
                </a:cxn>
                <a:cxn ang="0">
                  <a:pos x="33" y="51"/>
                </a:cxn>
                <a:cxn ang="0">
                  <a:pos x="29" y="53"/>
                </a:cxn>
                <a:cxn ang="0">
                  <a:pos x="24" y="53"/>
                </a:cxn>
                <a:cxn ang="0">
                  <a:pos x="20" y="53"/>
                </a:cxn>
                <a:cxn ang="0">
                  <a:pos x="15" y="52"/>
                </a:cxn>
                <a:cxn ang="0">
                  <a:pos x="11" y="49"/>
                </a:cxn>
                <a:cxn ang="0">
                  <a:pos x="7" y="46"/>
                </a:cxn>
                <a:cxn ang="0">
                  <a:pos x="4" y="42"/>
                </a:cxn>
                <a:cxn ang="0">
                  <a:pos x="2" y="38"/>
                </a:cxn>
                <a:cxn ang="0">
                  <a:pos x="0" y="33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1" y="17"/>
                </a:cxn>
              </a:cxnLst>
              <a:rect l="0" t="0" r="r" b="b"/>
              <a:pathLst>
                <a:path w="49" h="55">
                  <a:moveTo>
                    <a:pt x="2" y="15"/>
                  </a:move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9"/>
                  </a:lnTo>
                  <a:lnTo>
                    <a:pt x="43" y="10"/>
                  </a:lnTo>
                  <a:lnTo>
                    <a:pt x="44" y="13"/>
                  </a:lnTo>
                  <a:lnTo>
                    <a:pt x="45" y="15"/>
                  </a:lnTo>
                  <a:lnTo>
                    <a:pt x="46" y="17"/>
                  </a:lnTo>
                  <a:lnTo>
                    <a:pt x="47" y="20"/>
                  </a:lnTo>
                  <a:lnTo>
                    <a:pt x="47" y="22"/>
                  </a:lnTo>
                  <a:lnTo>
                    <a:pt x="48" y="25"/>
                  </a:lnTo>
                  <a:lnTo>
                    <a:pt x="48" y="28"/>
                  </a:lnTo>
                  <a:lnTo>
                    <a:pt x="47" y="30"/>
                  </a:lnTo>
                  <a:lnTo>
                    <a:pt x="47" y="33"/>
                  </a:lnTo>
                  <a:lnTo>
                    <a:pt x="46" y="35"/>
                  </a:lnTo>
                  <a:lnTo>
                    <a:pt x="45" y="38"/>
                  </a:lnTo>
                  <a:lnTo>
                    <a:pt x="44" y="40"/>
                  </a:lnTo>
                  <a:lnTo>
                    <a:pt x="43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50"/>
                  </a:lnTo>
                  <a:lnTo>
                    <a:pt x="33" y="51"/>
                  </a:lnTo>
                  <a:lnTo>
                    <a:pt x="31" y="52"/>
                  </a:lnTo>
                  <a:lnTo>
                    <a:pt x="29" y="53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2" y="54"/>
                  </a:lnTo>
                  <a:lnTo>
                    <a:pt x="20" y="53"/>
                  </a:lnTo>
                  <a:lnTo>
                    <a:pt x="18" y="53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49"/>
                  </a:lnTo>
                  <a:lnTo>
                    <a:pt x="9" y="48"/>
                  </a:lnTo>
                  <a:lnTo>
                    <a:pt x="7" y="46"/>
                  </a:lnTo>
                  <a:lnTo>
                    <a:pt x="5" y="44"/>
                  </a:lnTo>
                  <a:lnTo>
                    <a:pt x="4" y="42"/>
                  </a:lnTo>
                  <a:lnTo>
                    <a:pt x="3" y="40"/>
                  </a:lnTo>
                  <a:lnTo>
                    <a:pt x="2" y="38"/>
                  </a:lnTo>
                  <a:lnTo>
                    <a:pt x="1" y="35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54" name="Freeform 294"/>
            <p:cNvSpPr>
              <a:spLocks/>
            </p:cNvSpPr>
            <p:nvPr/>
          </p:nvSpPr>
          <p:spPr bwMode="auto">
            <a:xfrm>
              <a:off x="1210" y="912"/>
              <a:ext cx="35" cy="18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4" y="1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1" y="13"/>
                </a:cxn>
                <a:cxn ang="0">
                  <a:pos x="0" y="15"/>
                </a:cxn>
                <a:cxn ang="0">
                  <a:pos x="2" y="17"/>
                </a:cxn>
                <a:cxn ang="0">
                  <a:pos x="3" y="14"/>
                </a:cxn>
                <a:cxn ang="0">
                  <a:pos x="4" y="12"/>
                </a:cxn>
                <a:cxn ang="0">
                  <a:pos x="5" y="10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4"/>
                </a:cxn>
                <a:cxn ang="0">
                  <a:pos x="17" y="3"/>
                </a:cxn>
                <a:cxn ang="0">
                  <a:pos x="19" y="2"/>
                </a:cxn>
                <a:cxn ang="0">
                  <a:pos x="22" y="2"/>
                </a:cxn>
                <a:cxn ang="0">
                  <a:pos x="24" y="2"/>
                </a:cxn>
                <a:cxn ang="0">
                  <a:pos x="26" y="2"/>
                </a:cxn>
                <a:cxn ang="0">
                  <a:pos x="28" y="3"/>
                </a:cxn>
                <a:cxn ang="0">
                  <a:pos x="30" y="4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4" y="2"/>
                </a:cxn>
              </a:cxnLst>
              <a:rect l="0" t="0" r="r" b="b"/>
              <a:pathLst>
                <a:path w="35" h="18">
                  <a:moveTo>
                    <a:pt x="34" y="2"/>
                  </a:move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7" y="8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7" y="3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8" y="3"/>
                  </a:lnTo>
                  <a:lnTo>
                    <a:pt x="30" y="4"/>
                  </a:lnTo>
                  <a:lnTo>
                    <a:pt x="33" y="4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55" name="Freeform 295"/>
            <p:cNvSpPr>
              <a:spLocks/>
            </p:cNvSpPr>
            <p:nvPr/>
          </p:nvSpPr>
          <p:spPr bwMode="auto">
            <a:xfrm>
              <a:off x="1243" y="915"/>
              <a:ext cx="17" cy="38"/>
            </a:xfrm>
            <a:custGeom>
              <a:avLst/>
              <a:gdLst/>
              <a:ahLst/>
              <a:cxnLst>
                <a:cxn ang="0">
                  <a:pos x="13" y="37"/>
                </a:cxn>
                <a:cxn ang="0">
                  <a:pos x="13" y="37"/>
                </a:cxn>
                <a:cxn ang="0">
                  <a:pos x="14" y="34"/>
                </a:cxn>
                <a:cxn ang="0">
                  <a:pos x="15" y="31"/>
                </a:cxn>
                <a:cxn ang="0">
                  <a:pos x="15" y="29"/>
                </a:cxn>
                <a:cxn ang="0">
                  <a:pos x="16" y="26"/>
                </a:cxn>
                <a:cxn ang="0">
                  <a:pos x="16" y="23"/>
                </a:cxn>
                <a:cxn ang="0">
                  <a:pos x="15" y="20"/>
                </a:cxn>
                <a:cxn ang="0">
                  <a:pos x="15" y="18"/>
                </a:cxn>
                <a:cxn ang="0">
                  <a:pos x="14" y="15"/>
                </a:cxn>
                <a:cxn ang="0">
                  <a:pos x="13" y="13"/>
                </a:cxn>
                <a:cxn ang="0">
                  <a:pos x="12" y="11"/>
                </a:cxn>
                <a:cxn ang="0">
                  <a:pos x="11" y="8"/>
                </a:cxn>
                <a:cxn ang="0">
                  <a:pos x="9" y="6"/>
                </a:cxn>
                <a:cxn ang="0">
                  <a:pos x="7" y="4"/>
                </a:cxn>
                <a:cxn ang="0">
                  <a:pos x="5" y="2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0" y="11"/>
                </a:cxn>
                <a:cxn ang="0">
                  <a:pos x="11" y="14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13" y="21"/>
                </a:cxn>
                <a:cxn ang="0">
                  <a:pos x="13" y="23"/>
                </a:cxn>
                <a:cxn ang="0">
                  <a:pos x="13" y="25"/>
                </a:cxn>
                <a:cxn ang="0">
                  <a:pos x="13" y="28"/>
                </a:cxn>
                <a:cxn ang="0">
                  <a:pos x="12" y="31"/>
                </a:cxn>
                <a:cxn ang="0">
                  <a:pos x="12" y="33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3" y="37"/>
                </a:cxn>
              </a:cxnLst>
              <a:rect l="0" t="0" r="r" b="b"/>
              <a:pathLst>
                <a:path w="17" h="38">
                  <a:moveTo>
                    <a:pt x="13" y="37"/>
                  </a:moveTo>
                  <a:lnTo>
                    <a:pt x="13" y="37"/>
                  </a:lnTo>
                  <a:lnTo>
                    <a:pt x="14" y="34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6" y="26"/>
                  </a:lnTo>
                  <a:lnTo>
                    <a:pt x="16" y="23"/>
                  </a:lnTo>
                  <a:lnTo>
                    <a:pt x="15" y="20"/>
                  </a:lnTo>
                  <a:lnTo>
                    <a:pt x="15" y="18"/>
                  </a:lnTo>
                  <a:lnTo>
                    <a:pt x="14" y="15"/>
                  </a:lnTo>
                  <a:lnTo>
                    <a:pt x="13" y="13"/>
                  </a:lnTo>
                  <a:lnTo>
                    <a:pt x="12" y="11"/>
                  </a:lnTo>
                  <a:lnTo>
                    <a:pt x="11" y="8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0" y="11"/>
                  </a:lnTo>
                  <a:lnTo>
                    <a:pt x="11" y="14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8"/>
                  </a:lnTo>
                  <a:lnTo>
                    <a:pt x="12" y="31"/>
                  </a:lnTo>
                  <a:lnTo>
                    <a:pt x="12" y="33"/>
                  </a:lnTo>
                  <a:lnTo>
                    <a:pt x="11" y="35"/>
                  </a:lnTo>
                  <a:lnTo>
                    <a:pt x="13" y="3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56" name="Freeform 296"/>
            <p:cNvSpPr>
              <a:spLocks/>
            </p:cNvSpPr>
            <p:nvPr/>
          </p:nvSpPr>
          <p:spPr bwMode="auto">
            <a:xfrm>
              <a:off x="1221" y="951"/>
              <a:ext cx="35" cy="1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2" y="15"/>
                </a:cxn>
                <a:cxn ang="0">
                  <a:pos x="4" y="16"/>
                </a:cxn>
                <a:cxn ang="0">
                  <a:pos x="7" y="16"/>
                </a:cxn>
                <a:cxn ang="0">
                  <a:pos x="9" y="17"/>
                </a:cxn>
                <a:cxn ang="0">
                  <a:pos x="12" y="16"/>
                </a:cxn>
                <a:cxn ang="0">
                  <a:pos x="14" y="16"/>
                </a:cxn>
                <a:cxn ang="0">
                  <a:pos x="17" y="16"/>
                </a:cxn>
                <a:cxn ang="0">
                  <a:pos x="19" y="15"/>
                </a:cxn>
                <a:cxn ang="0">
                  <a:pos x="21" y="14"/>
                </a:cxn>
                <a:cxn ang="0">
                  <a:pos x="23" y="13"/>
                </a:cxn>
                <a:cxn ang="0">
                  <a:pos x="25" y="11"/>
                </a:cxn>
                <a:cxn ang="0">
                  <a:pos x="27" y="9"/>
                </a:cxn>
                <a:cxn ang="0">
                  <a:pos x="29" y="8"/>
                </a:cxn>
                <a:cxn ang="0">
                  <a:pos x="31" y="5"/>
                </a:cxn>
                <a:cxn ang="0">
                  <a:pos x="32" y="3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30" y="2"/>
                </a:cxn>
                <a:cxn ang="0">
                  <a:pos x="29" y="4"/>
                </a:cxn>
                <a:cxn ang="0">
                  <a:pos x="27" y="6"/>
                </a:cxn>
                <a:cxn ang="0">
                  <a:pos x="26" y="8"/>
                </a:cxn>
                <a:cxn ang="0">
                  <a:pos x="24" y="9"/>
                </a:cxn>
                <a:cxn ang="0">
                  <a:pos x="22" y="10"/>
                </a:cxn>
                <a:cxn ang="0">
                  <a:pos x="20" y="12"/>
                </a:cxn>
                <a:cxn ang="0">
                  <a:pos x="18" y="12"/>
                </a:cxn>
                <a:cxn ang="0">
                  <a:pos x="16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9" y="14"/>
                </a:cxn>
                <a:cxn ang="0">
                  <a:pos x="7" y="14"/>
                </a:cxn>
                <a:cxn ang="0">
                  <a:pos x="5" y="13"/>
                </a:cxn>
                <a:cxn ang="0">
                  <a:pos x="3" y="12"/>
                </a:cxn>
                <a:cxn ang="0">
                  <a:pos x="1" y="12"/>
                </a:cxn>
                <a:cxn ang="0">
                  <a:pos x="1" y="12"/>
                </a:cxn>
                <a:cxn ang="0">
                  <a:pos x="0" y="14"/>
                </a:cxn>
              </a:cxnLst>
              <a:rect l="0" t="0" r="r" b="b"/>
              <a:pathLst>
                <a:path w="35" h="18">
                  <a:moveTo>
                    <a:pt x="0" y="14"/>
                  </a:moveTo>
                  <a:lnTo>
                    <a:pt x="0" y="14"/>
                  </a:lnTo>
                  <a:lnTo>
                    <a:pt x="2" y="15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7" y="16"/>
                  </a:lnTo>
                  <a:lnTo>
                    <a:pt x="19" y="15"/>
                  </a:lnTo>
                  <a:lnTo>
                    <a:pt x="21" y="14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9"/>
                  </a:lnTo>
                  <a:lnTo>
                    <a:pt x="29" y="8"/>
                  </a:lnTo>
                  <a:lnTo>
                    <a:pt x="31" y="5"/>
                  </a:lnTo>
                  <a:lnTo>
                    <a:pt x="32" y="3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2"/>
                  </a:lnTo>
                  <a:lnTo>
                    <a:pt x="29" y="4"/>
                  </a:lnTo>
                  <a:lnTo>
                    <a:pt x="27" y="6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2" y="10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6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5" y="13"/>
                  </a:lnTo>
                  <a:lnTo>
                    <a:pt x="3" y="12"/>
                  </a:lnTo>
                  <a:lnTo>
                    <a:pt x="1" y="12"/>
                  </a:lnTo>
                  <a:lnTo>
                    <a:pt x="0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57" name="Freeform 297"/>
            <p:cNvSpPr>
              <a:spLocks/>
            </p:cNvSpPr>
            <p:nvPr/>
          </p:nvSpPr>
          <p:spPr bwMode="auto">
            <a:xfrm>
              <a:off x="1208" y="928"/>
              <a:ext cx="17" cy="3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5"/>
                </a:cxn>
                <a:cxn ang="0">
                  <a:pos x="0" y="18"/>
                </a:cxn>
                <a:cxn ang="0">
                  <a:pos x="1" y="20"/>
                </a:cxn>
                <a:cxn ang="0">
                  <a:pos x="2" y="23"/>
                </a:cxn>
                <a:cxn ang="0">
                  <a:pos x="3" y="25"/>
                </a:cxn>
                <a:cxn ang="0">
                  <a:pos x="4" y="27"/>
                </a:cxn>
                <a:cxn ang="0">
                  <a:pos x="6" y="29"/>
                </a:cxn>
                <a:cxn ang="0">
                  <a:pos x="8" y="31"/>
                </a:cxn>
                <a:cxn ang="0">
                  <a:pos x="10" y="33"/>
                </a:cxn>
                <a:cxn ang="0">
                  <a:pos x="12" y="34"/>
                </a:cxn>
                <a:cxn ang="0">
                  <a:pos x="14" y="36"/>
                </a:cxn>
                <a:cxn ang="0">
                  <a:pos x="16" y="33"/>
                </a:cxn>
                <a:cxn ang="0">
                  <a:pos x="13" y="32"/>
                </a:cxn>
                <a:cxn ang="0">
                  <a:pos x="11" y="31"/>
                </a:cxn>
                <a:cxn ang="0">
                  <a:pos x="9" y="29"/>
                </a:cxn>
                <a:cxn ang="0">
                  <a:pos x="8" y="27"/>
                </a:cxn>
                <a:cxn ang="0">
                  <a:pos x="6" y="26"/>
                </a:cxn>
                <a:cxn ang="0">
                  <a:pos x="5" y="24"/>
                </a:cxn>
                <a:cxn ang="0">
                  <a:pos x="4" y="22"/>
                </a:cxn>
                <a:cxn ang="0">
                  <a:pos x="3" y="20"/>
                </a:cxn>
                <a:cxn ang="0">
                  <a:pos x="3" y="17"/>
                </a:cxn>
                <a:cxn ang="0">
                  <a:pos x="2" y="15"/>
                </a:cxn>
                <a:cxn ang="0">
                  <a:pos x="2" y="13"/>
                </a:cxn>
                <a:cxn ang="0">
                  <a:pos x="2" y="10"/>
                </a:cxn>
                <a:cxn ang="0">
                  <a:pos x="2" y="8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2" y="0"/>
                </a:cxn>
              </a:cxnLst>
              <a:rect l="0" t="0" r="r" b="b"/>
              <a:pathLst>
                <a:path w="17" h="37">
                  <a:moveTo>
                    <a:pt x="2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3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8" y="31"/>
                  </a:lnTo>
                  <a:lnTo>
                    <a:pt x="10" y="33"/>
                  </a:lnTo>
                  <a:lnTo>
                    <a:pt x="12" y="34"/>
                  </a:lnTo>
                  <a:lnTo>
                    <a:pt x="14" y="36"/>
                  </a:lnTo>
                  <a:lnTo>
                    <a:pt x="16" y="33"/>
                  </a:lnTo>
                  <a:lnTo>
                    <a:pt x="13" y="32"/>
                  </a:lnTo>
                  <a:lnTo>
                    <a:pt x="11" y="31"/>
                  </a:lnTo>
                  <a:lnTo>
                    <a:pt x="9" y="29"/>
                  </a:lnTo>
                  <a:lnTo>
                    <a:pt x="8" y="27"/>
                  </a:lnTo>
                  <a:lnTo>
                    <a:pt x="6" y="26"/>
                  </a:lnTo>
                  <a:lnTo>
                    <a:pt x="5" y="24"/>
                  </a:lnTo>
                  <a:lnTo>
                    <a:pt x="4" y="22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2" y="8"/>
                  </a:lnTo>
                  <a:lnTo>
                    <a:pt x="3" y="5"/>
                  </a:lnTo>
                  <a:lnTo>
                    <a:pt x="3" y="3"/>
                  </a:lnTo>
                  <a:lnTo>
                    <a:pt x="4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76458" name="Group 298"/>
          <p:cNvGrpSpPr>
            <a:grpSpLocks/>
          </p:cNvGrpSpPr>
          <p:nvPr/>
        </p:nvGrpSpPr>
        <p:grpSpPr bwMode="auto">
          <a:xfrm>
            <a:off x="4200525" y="533400"/>
            <a:ext cx="1135063" cy="1165225"/>
            <a:chOff x="2646" y="336"/>
            <a:chExt cx="715" cy="734"/>
          </a:xfrm>
        </p:grpSpPr>
        <p:sp>
          <p:nvSpPr>
            <p:cNvPr id="476459" name="Freeform 299"/>
            <p:cNvSpPr>
              <a:spLocks/>
            </p:cNvSpPr>
            <p:nvPr/>
          </p:nvSpPr>
          <p:spPr bwMode="auto">
            <a:xfrm>
              <a:off x="2676" y="400"/>
              <a:ext cx="182" cy="358"/>
            </a:xfrm>
            <a:custGeom>
              <a:avLst/>
              <a:gdLst/>
              <a:ahLst/>
              <a:cxnLst>
                <a:cxn ang="0">
                  <a:pos x="171" y="5"/>
                </a:cxn>
                <a:cxn ang="0">
                  <a:pos x="151" y="17"/>
                </a:cxn>
                <a:cxn ang="0">
                  <a:pos x="133" y="30"/>
                </a:cxn>
                <a:cxn ang="0">
                  <a:pos x="115" y="44"/>
                </a:cxn>
                <a:cxn ang="0">
                  <a:pos x="99" y="60"/>
                </a:cxn>
                <a:cxn ang="0">
                  <a:pos x="83" y="76"/>
                </a:cxn>
                <a:cxn ang="0">
                  <a:pos x="69" y="94"/>
                </a:cxn>
                <a:cxn ang="0">
                  <a:pos x="56" y="113"/>
                </a:cxn>
                <a:cxn ang="0">
                  <a:pos x="44" y="133"/>
                </a:cxn>
                <a:cxn ang="0">
                  <a:pos x="33" y="153"/>
                </a:cxn>
                <a:cxn ang="0">
                  <a:pos x="24" y="174"/>
                </a:cxn>
                <a:cxn ang="0">
                  <a:pos x="16" y="196"/>
                </a:cxn>
                <a:cxn ang="0">
                  <a:pos x="10" y="219"/>
                </a:cxn>
                <a:cxn ang="0">
                  <a:pos x="5" y="242"/>
                </a:cxn>
                <a:cxn ang="0">
                  <a:pos x="1" y="266"/>
                </a:cxn>
                <a:cxn ang="0">
                  <a:pos x="0" y="291"/>
                </a:cxn>
                <a:cxn ang="0">
                  <a:pos x="0" y="307"/>
                </a:cxn>
                <a:cxn ang="0">
                  <a:pos x="0" y="313"/>
                </a:cxn>
                <a:cxn ang="0">
                  <a:pos x="0" y="320"/>
                </a:cxn>
                <a:cxn ang="0">
                  <a:pos x="0" y="327"/>
                </a:cxn>
                <a:cxn ang="0">
                  <a:pos x="1" y="333"/>
                </a:cxn>
                <a:cxn ang="0">
                  <a:pos x="1" y="340"/>
                </a:cxn>
                <a:cxn ang="0">
                  <a:pos x="2" y="347"/>
                </a:cxn>
                <a:cxn ang="0">
                  <a:pos x="3" y="353"/>
                </a:cxn>
                <a:cxn ang="0">
                  <a:pos x="4" y="343"/>
                </a:cxn>
                <a:cxn ang="0">
                  <a:pos x="7" y="317"/>
                </a:cxn>
                <a:cxn ang="0">
                  <a:pos x="11" y="291"/>
                </a:cxn>
                <a:cxn ang="0">
                  <a:pos x="16" y="266"/>
                </a:cxn>
                <a:cxn ang="0">
                  <a:pos x="22" y="241"/>
                </a:cxn>
                <a:cxn ang="0">
                  <a:pos x="30" y="216"/>
                </a:cxn>
                <a:cxn ang="0">
                  <a:pos x="39" y="192"/>
                </a:cxn>
                <a:cxn ang="0">
                  <a:pos x="49" y="168"/>
                </a:cxn>
                <a:cxn ang="0">
                  <a:pos x="60" y="146"/>
                </a:cxn>
                <a:cxn ang="0">
                  <a:pos x="73" y="123"/>
                </a:cxn>
                <a:cxn ang="0">
                  <a:pos x="87" y="102"/>
                </a:cxn>
                <a:cxn ang="0">
                  <a:pos x="101" y="81"/>
                </a:cxn>
                <a:cxn ang="0">
                  <a:pos x="117" y="61"/>
                </a:cxn>
                <a:cxn ang="0">
                  <a:pos x="134" y="42"/>
                </a:cxn>
                <a:cxn ang="0">
                  <a:pos x="152" y="24"/>
                </a:cxn>
                <a:cxn ang="0">
                  <a:pos x="171" y="7"/>
                </a:cxn>
              </a:cxnLst>
              <a:rect l="0" t="0" r="r" b="b"/>
              <a:pathLst>
                <a:path w="182" h="358">
                  <a:moveTo>
                    <a:pt x="181" y="0"/>
                  </a:moveTo>
                  <a:lnTo>
                    <a:pt x="171" y="5"/>
                  </a:lnTo>
                  <a:lnTo>
                    <a:pt x="161" y="10"/>
                  </a:lnTo>
                  <a:lnTo>
                    <a:pt x="151" y="17"/>
                  </a:lnTo>
                  <a:lnTo>
                    <a:pt x="142" y="23"/>
                  </a:lnTo>
                  <a:lnTo>
                    <a:pt x="133" y="30"/>
                  </a:lnTo>
                  <a:lnTo>
                    <a:pt x="124" y="37"/>
                  </a:lnTo>
                  <a:lnTo>
                    <a:pt x="115" y="44"/>
                  </a:lnTo>
                  <a:lnTo>
                    <a:pt x="107" y="52"/>
                  </a:lnTo>
                  <a:lnTo>
                    <a:pt x="99" y="60"/>
                  </a:lnTo>
                  <a:lnTo>
                    <a:pt x="91" y="68"/>
                  </a:lnTo>
                  <a:lnTo>
                    <a:pt x="83" y="76"/>
                  </a:lnTo>
                  <a:lnTo>
                    <a:pt x="76" y="85"/>
                  </a:lnTo>
                  <a:lnTo>
                    <a:pt x="69" y="94"/>
                  </a:lnTo>
                  <a:lnTo>
                    <a:pt x="62" y="103"/>
                  </a:lnTo>
                  <a:lnTo>
                    <a:pt x="56" y="113"/>
                  </a:lnTo>
                  <a:lnTo>
                    <a:pt x="50" y="122"/>
                  </a:lnTo>
                  <a:lnTo>
                    <a:pt x="44" y="133"/>
                  </a:lnTo>
                  <a:lnTo>
                    <a:pt x="39" y="143"/>
                  </a:lnTo>
                  <a:lnTo>
                    <a:pt x="33" y="153"/>
                  </a:lnTo>
                  <a:lnTo>
                    <a:pt x="29" y="163"/>
                  </a:lnTo>
                  <a:lnTo>
                    <a:pt x="24" y="174"/>
                  </a:lnTo>
                  <a:lnTo>
                    <a:pt x="20" y="185"/>
                  </a:lnTo>
                  <a:lnTo>
                    <a:pt x="16" y="196"/>
                  </a:lnTo>
                  <a:lnTo>
                    <a:pt x="13" y="208"/>
                  </a:lnTo>
                  <a:lnTo>
                    <a:pt x="10" y="219"/>
                  </a:lnTo>
                  <a:lnTo>
                    <a:pt x="7" y="231"/>
                  </a:lnTo>
                  <a:lnTo>
                    <a:pt x="5" y="242"/>
                  </a:lnTo>
                  <a:lnTo>
                    <a:pt x="3" y="254"/>
                  </a:lnTo>
                  <a:lnTo>
                    <a:pt x="1" y="266"/>
                  </a:lnTo>
                  <a:lnTo>
                    <a:pt x="0" y="278"/>
                  </a:lnTo>
                  <a:lnTo>
                    <a:pt x="0" y="291"/>
                  </a:lnTo>
                  <a:lnTo>
                    <a:pt x="0" y="303"/>
                  </a:lnTo>
                  <a:lnTo>
                    <a:pt x="0" y="307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0" y="317"/>
                  </a:lnTo>
                  <a:lnTo>
                    <a:pt x="0" y="320"/>
                  </a:lnTo>
                  <a:lnTo>
                    <a:pt x="0" y="324"/>
                  </a:lnTo>
                  <a:lnTo>
                    <a:pt x="0" y="327"/>
                  </a:lnTo>
                  <a:lnTo>
                    <a:pt x="1" y="330"/>
                  </a:lnTo>
                  <a:lnTo>
                    <a:pt x="1" y="333"/>
                  </a:lnTo>
                  <a:lnTo>
                    <a:pt x="1" y="337"/>
                  </a:lnTo>
                  <a:lnTo>
                    <a:pt x="1" y="340"/>
                  </a:lnTo>
                  <a:lnTo>
                    <a:pt x="2" y="343"/>
                  </a:lnTo>
                  <a:lnTo>
                    <a:pt x="2" y="347"/>
                  </a:lnTo>
                  <a:lnTo>
                    <a:pt x="3" y="350"/>
                  </a:lnTo>
                  <a:lnTo>
                    <a:pt x="3" y="353"/>
                  </a:lnTo>
                  <a:lnTo>
                    <a:pt x="4" y="357"/>
                  </a:lnTo>
                  <a:lnTo>
                    <a:pt x="4" y="343"/>
                  </a:lnTo>
                  <a:lnTo>
                    <a:pt x="5" y="330"/>
                  </a:lnTo>
                  <a:lnTo>
                    <a:pt x="7" y="317"/>
                  </a:lnTo>
                  <a:lnTo>
                    <a:pt x="9" y="304"/>
                  </a:lnTo>
                  <a:lnTo>
                    <a:pt x="11" y="291"/>
                  </a:lnTo>
                  <a:lnTo>
                    <a:pt x="13" y="279"/>
                  </a:lnTo>
                  <a:lnTo>
                    <a:pt x="16" y="266"/>
                  </a:lnTo>
                  <a:lnTo>
                    <a:pt x="19" y="253"/>
                  </a:lnTo>
                  <a:lnTo>
                    <a:pt x="22" y="241"/>
                  </a:lnTo>
                  <a:lnTo>
                    <a:pt x="26" y="228"/>
                  </a:lnTo>
                  <a:lnTo>
                    <a:pt x="30" y="216"/>
                  </a:lnTo>
                  <a:lnTo>
                    <a:pt x="34" y="204"/>
                  </a:lnTo>
                  <a:lnTo>
                    <a:pt x="39" y="192"/>
                  </a:lnTo>
                  <a:lnTo>
                    <a:pt x="44" y="180"/>
                  </a:lnTo>
                  <a:lnTo>
                    <a:pt x="49" y="168"/>
                  </a:lnTo>
                  <a:lnTo>
                    <a:pt x="54" y="157"/>
                  </a:lnTo>
                  <a:lnTo>
                    <a:pt x="60" y="146"/>
                  </a:lnTo>
                  <a:lnTo>
                    <a:pt x="66" y="134"/>
                  </a:lnTo>
                  <a:lnTo>
                    <a:pt x="73" y="123"/>
                  </a:lnTo>
                  <a:lnTo>
                    <a:pt x="80" y="112"/>
                  </a:lnTo>
                  <a:lnTo>
                    <a:pt x="87" y="102"/>
                  </a:lnTo>
                  <a:lnTo>
                    <a:pt x="94" y="91"/>
                  </a:lnTo>
                  <a:lnTo>
                    <a:pt x="101" y="81"/>
                  </a:lnTo>
                  <a:lnTo>
                    <a:pt x="109" y="71"/>
                  </a:lnTo>
                  <a:lnTo>
                    <a:pt x="117" y="61"/>
                  </a:lnTo>
                  <a:lnTo>
                    <a:pt x="125" y="52"/>
                  </a:lnTo>
                  <a:lnTo>
                    <a:pt x="134" y="42"/>
                  </a:lnTo>
                  <a:lnTo>
                    <a:pt x="143" y="33"/>
                  </a:lnTo>
                  <a:lnTo>
                    <a:pt x="152" y="24"/>
                  </a:lnTo>
                  <a:lnTo>
                    <a:pt x="161" y="16"/>
                  </a:lnTo>
                  <a:lnTo>
                    <a:pt x="171" y="7"/>
                  </a:lnTo>
                  <a:lnTo>
                    <a:pt x="181" y="0"/>
                  </a:lnTo>
                </a:path>
              </a:pathLst>
            </a:custGeom>
            <a:solidFill>
              <a:srgbClr val="2DAF5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60" name="Freeform 300"/>
            <p:cNvSpPr>
              <a:spLocks/>
            </p:cNvSpPr>
            <p:nvPr/>
          </p:nvSpPr>
          <p:spPr bwMode="auto">
            <a:xfrm>
              <a:off x="2680" y="370"/>
              <a:ext cx="265" cy="475"/>
            </a:xfrm>
            <a:custGeom>
              <a:avLst/>
              <a:gdLst/>
              <a:ahLst/>
              <a:cxnLst>
                <a:cxn ang="0">
                  <a:pos x="181" y="27"/>
                </a:cxn>
                <a:cxn ang="0">
                  <a:pos x="189" y="24"/>
                </a:cxn>
                <a:cxn ang="0">
                  <a:pos x="197" y="20"/>
                </a:cxn>
                <a:cxn ang="0">
                  <a:pos x="205" y="17"/>
                </a:cxn>
                <a:cxn ang="0">
                  <a:pos x="213" y="13"/>
                </a:cxn>
                <a:cxn ang="0">
                  <a:pos x="221" y="11"/>
                </a:cxn>
                <a:cxn ang="0">
                  <a:pos x="229" y="8"/>
                </a:cxn>
                <a:cxn ang="0">
                  <a:pos x="238" y="6"/>
                </a:cxn>
                <a:cxn ang="0">
                  <a:pos x="246" y="3"/>
                </a:cxn>
                <a:cxn ang="0">
                  <a:pos x="255" y="1"/>
                </a:cxn>
                <a:cxn ang="0">
                  <a:pos x="264" y="0"/>
                </a:cxn>
                <a:cxn ang="0">
                  <a:pos x="218" y="26"/>
                </a:cxn>
                <a:cxn ang="0">
                  <a:pos x="177" y="57"/>
                </a:cxn>
                <a:cxn ang="0">
                  <a:pos x="140" y="93"/>
                </a:cxn>
                <a:cxn ang="0">
                  <a:pos x="107" y="133"/>
                </a:cxn>
                <a:cxn ang="0">
                  <a:pos x="80" y="177"/>
                </a:cxn>
                <a:cxn ang="0">
                  <a:pos x="57" y="224"/>
                </a:cxn>
                <a:cxn ang="0">
                  <a:pos x="39" y="275"/>
                </a:cxn>
                <a:cxn ang="0">
                  <a:pos x="27" y="327"/>
                </a:cxn>
                <a:cxn ang="0">
                  <a:pos x="21" y="381"/>
                </a:cxn>
                <a:cxn ang="0">
                  <a:pos x="21" y="436"/>
                </a:cxn>
                <a:cxn ang="0">
                  <a:pos x="24" y="471"/>
                </a:cxn>
                <a:cxn ang="0">
                  <a:pos x="20" y="463"/>
                </a:cxn>
                <a:cxn ang="0">
                  <a:pos x="17" y="455"/>
                </a:cxn>
                <a:cxn ang="0">
                  <a:pos x="14" y="447"/>
                </a:cxn>
                <a:cxn ang="0">
                  <a:pos x="12" y="439"/>
                </a:cxn>
                <a:cxn ang="0">
                  <a:pos x="9" y="431"/>
                </a:cxn>
                <a:cxn ang="0">
                  <a:pos x="7" y="423"/>
                </a:cxn>
                <a:cxn ang="0">
                  <a:pos x="5" y="415"/>
                </a:cxn>
                <a:cxn ang="0">
                  <a:pos x="3" y="407"/>
                </a:cxn>
                <a:cxn ang="0">
                  <a:pos x="1" y="398"/>
                </a:cxn>
                <a:cxn ang="0">
                  <a:pos x="0" y="390"/>
                </a:cxn>
                <a:cxn ang="0">
                  <a:pos x="1" y="360"/>
                </a:cxn>
                <a:cxn ang="0">
                  <a:pos x="6" y="321"/>
                </a:cxn>
                <a:cxn ang="0">
                  <a:pos x="15" y="283"/>
                </a:cxn>
                <a:cxn ang="0">
                  <a:pos x="26" y="246"/>
                </a:cxn>
                <a:cxn ang="0">
                  <a:pos x="40" y="210"/>
                </a:cxn>
                <a:cxn ang="0">
                  <a:pos x="56" y="176"/>
                </a:cxn>
                <a:cxn ang="0">
                  <a:pos x="75" y="143"/>
                </a:cxn>
                <a:cxn ang="0">
                  <a:pos x="97" y="111"/>
                </a:cxn>
                <a:cxn ang="0">
                  <a:pos x="121" y="82"/>
                </a:cxn>
                <a:cxn ang="0">
                  <a:pos x="147" y="55"/>
                </a:cxn>
                <a:cxn ang="0">
                  <a:pos x="176" y="30"/>
                </a:cxn>
              </a:cxnLst>
              <a:rect l="0" t="0" r="r" b="b"/>
              <a:pathLst>
                <a:path w="265" h="475">
                  <a:moveTo>
                    <a:pt x="176" y="30"/>
                  </a:moveTo>
                  <a:lnTo>
                    <a:pt x="179" y="29"/>
                  </a:lnTo>
                  <a:lnTo>
                    <a:pt x="181" y="27"/>
                  </a:lnTo>
                  <a:lnTo>
                    <a:pt x="184" y="26"/>
                  </a:lnTo>
                  <a:lnTo>
                    <a:pt x="186" y="25"/>
                  </a:lnTo>
                  <a:lnTo>
                    <a:pt x="189" y="24"/>
                  </a:lnTo>
                  <a:lnTo>
                    <a:pt x="192" y="22"/>
                  </a:lnTo>
                  <a:lnTo>
                    <a:pt x="194" y="21"/>
                  </a:lnTo>
                  <a:lnTo>
                    <a:pt x="197" y="20"/>
                  </a:lnTo>
                  <a:lnTo>
                    <a:pt x="199" y="19"/>
                  </a:lnTo>
                  <a:lnTo>
                    <a:pt x="202" y="18"/>
                  </a:lnTo>
                  <a:lnTo>
                    <a:pt x="205" y="17"/>
                  </a:lnTo>
                  <a:lnTo>
                    <a:pt x="207" y="16"/>
                  </a:lnTo>
                  <a:lnTo>
                    <a:pt x="210" y="15"/>
                  </a:lnTo>
                  <a:lnTo>
                    <a:pt x="213" y="13"/>
                  </a:lnTo>
                  <a:lnTo>
                    <a:pt x="216" y="13"/>
                  </a:lnTo>
                  <a:lnTo>
                    <a:pt x="218" y="11"/>
                  </a:lnTo>
                  <a:lnTo>
                    <a:pt x="221" y="11"/>
                  </a:lnTo>
                  <a:lnTo>
                    <a:pt x="224" y="10"/>
                  </a:lnTo>
                  <a:lnTo>
                    <a:pt x="227" y="9"/>
                  </a:lnTo>
                  <a:lnTo>
                    <a:pt x="229" y="8"/>
                  </a:lnTo>
                  <a:lnTo>
                    <a:pt x="232" y="7"/>
                  </a:lnTo>
                  <a:lnTo>
                    <a:pt x="235" y="6"/>
                  </a:lnTo>
                  <a:lnTo>
                    <a:pt x="238" y="6"/>
                  </a:lnTo>
                  <a:lnTo>
                    <a:pt x="241" y="5"/>
                  </a:lnTo>
                  <a:lnTo>
                    <a:pt x="243" y="4"/>
                  </a:lnTo>
                  <a:lnTo>
                    <a:pt x="246" y="3"/>
                  </a:lnTo>
                  <a:lnTo>
                    <a:pt x="249" y="3"/>
                  </a:lnTo>
                  <a:lnTo>
                    <a:pt x="252" y="2"/>
                  </a:lnTo>
                  <a:lnTo>
                    <a:pt x="255" y="1"/>
                  </a:lnTo>
                  <a:lnTo>
                    <a:pt x="258" y="1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48" y="8"/>
                  </a:lnTo>
                  <a:lnTo>
                    <a:pt x="233" y="16"/>
                  </a:lnTo>
                  <a:lnTo>
                    <a:pt x="218" y="26"/>
                  </a:lnTo>
                  <a:lnTo>
                    <a:pt x="204" y="35"/>
                  </a:lnTo>
                  <a:lnTo>
                    <a:pt x="190" y="46"/>
                  </a:lnTo>
                  <a:lnTo>
                    <a:pt x="177" y="57"/>
                  </a:lnTo>
                  <a:lnTo>
                    <a:pt x="164" y="68"/>
                  </a:lnTo>
                  <a:lnTo>
                    <a:pt x="152" y="80"/>
                  </a:lnTo>
                  <a:lnTo>
                    <a:pt x="140" y="93"/>
                  </a:lnTo>
                  <a:lnTo>
                    <a:pt x="129" y="106"/>
                  </a:lnTo>
                  <a:lnTo>
                    <a:pt x="118" y="119"/>
                  </a:lnTo>
                  <a:lnTo>
                    <a:pt x="107" y="133"/>
                  </a:lnTo>
                  <a:lnTo>
                    <a:pt x="98" y="147"/>
                  </a:lnTo>
                  <a:lnTo>
                    <a:pt x="88" y="162"/>
                  </a:lnTo>
                  <a:lnTo>
                    <a:pt x="80" y="177"/>
                  </a:lnTo>
                  <a:lnTo>
                    <a:pt x="72" y="193"/>
                  </a:lnTo>
                  <a:lnTo>
                    <a:pt x="64" y="208"/>
                  </a:lnTo>
                  <a:lnTo>
                    <a:pt x="57" y="224"/>
                  </a:lnTo>
                  <a:lnTo>
                    <a:pt x="51" y="241"/>
                  </a:lnTo>
                  <a:lnTo>
                    <a:pt x="44" y="258"/>
                  </a:lnTo>
                  <a:lnTo>
                    <a:pt x="39" y="275"/>
                  </a:lnTo>
                  <a:lnTo>
                    <a:pt x="35" y="292"/>
                  </a:lnTo>
                  <a:lnTo>
                    <a:pt x="31" y="309"/>
                  </a:lnTo>
                  <a:lnTo>
                    <a:pt x="27" y="327"/>
                  </a:lnTo>
                  <a:lnTo>
                    <a:pt x="25" y="345"/>
                  </a:lnTo>
                  <a:lnTo>
                    <a:pt x="23" y="363"/>
                  </a:lnTo>
                  <a:lnTo>
                    <a:pt x="21" y="381"/>
                  </a:lnTo>
                  <a:lnTo>
                    <a:pt x="20" y="399"/>
                  </a:lnTo>
                  <a:lnTo>
                    <a:pt x="20" y="418"/>
                  </a:lnTo>
                  <a:lnTo>
                    <a:pt x="21" y="436"/>
                  </a:lnTo>
                  <a:lnTo>
                    <a:pt x="22" y="455"/>
                  </a:lnTo>
                  <a:lnTo>
                    <a:pt x="25" y="474"/>
                  </a:lnTo>
                  <a:lnTo>
                    <a:pt x="24" y="471"/>
                  </a:lnTo>
                  <a:lnTo>
                    <a:pt x="22" y="468"/>
                  </a:lnTo>
                  <a:lnTo>
                    <a:pt x="21" y="466"/>
                  </a:lnTo>
                  <a:lnTo>
                    <a:pt x="20" y="463"/>
                  </a:lnTo>
                  <a:lnTo>
                    <a:pt x="19" y="461"/>
                  </a:lnTo>
                  <a:lnTo>
                    <a:pt x="18" y="458"/>
                  </a:lnTo>
                  <a:lnTo>
                    <a:pt x="17" y="455"/>
                  </a:lnTo>
                  <a:lnTo>
                    <a:pt x="16" y="453"/>
                  </a:lnTo>
                  <a:lnTo>
                    <a:pt x="15" y="450"/>
                  </a:lnTo>
                  <a:lnTo>
                    <a:pt x="14" y="447"/>
                  </a:lnTo>
                  <a:lnTo>
                    <a:pt x="14" y="445"/>
                  </a:lnTo>
                  <a:lnTo>
                    <a:pt x="13" y="442"/>
                  </a:lnTo>
                  <a:lnTo>
                    <a:pt x="12" y="439"/>
                  </a:lnTo>
                  <a:lnTo>
                    <a:pt x="11" y="437"/>
                  </a:lnTo>
                  <a:lnTo>
                    <a:pt x="10" y="434"/>
                  </a:lnTo>
                  <a:lnTo>
                    <a:pt x="9" y="431"/>
                  </a:lnTo>
                  <a:lnTo>
                    <a:pt x="9" y="429"/>
                  </a:lnTo>
                  <a:lnTo>
                    <a:pt x="8" y="426"/>
                  </a:lnTo>
                  <a:lnTo>
                    <a:pt x="7" y="423"/>
                  </a:lnTo>
                  <a:lnTo>
                    <a:pt x="6" y="420"/>
                  </a:lnTo>
                  <a:lnTo>
                    <a:pt x="6" y="418"/>
                  </a:lnTo>
                  <a:lnTo>
                    <a:pt x="5" y="415"/>
                  </a:lnTo>
                  <a:lnTo>
                    <a:pt x="4" y="412"/>
                  </a:lnTo>
                  <a:lnTo>
                    <a:pt x="4" y="409"/>
                  </a:lnTo>
                  <a:lnTo>
                    <a:pt x="3" y="407"/>
                  </a:lnTo>
                  <a:lnTo>
                    <a:pt x="3" y="404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1" y="395"/>
                  </a:lnTo>
                  <a:lnTo>
                    <a:pt x="0" y="392"/>
                  </a:lnTo>
                  <a:lnTo>
                    <a:pt x="0" y="390"/>
                  </a:lnTo>
                  <a:lnTo>
                    <a:pt x="0" y="387"/>
                  </a:lnTo>
                  <a:lnTo>
                    <a:pt x="0" y="374"/>
                  </a:lnTo>
                  <a:lnTo>
                    <a:pt x="1" y="360"/>
                  </a:lnTo>
                  <a:lnTo>
                    <a:pt x="3" y="347"/>
                  </a:lnTo>
                  <a:lnTo>
                    <a:pt x="4" y="335"/>
                  </a:lnTo>
                  <a:lnTo>
                    <a:pt x="6" y="321"/>
                  </a:lnTo>
                  <a:lnTo>
                    <a:pt x="9" y="309"/>
                  </a:lnTo>
                  <a:lnTo>
                    <a:pt x="12" y="296"/>
                  </a:lnTo>
                  <a:lnTo>
                    <a:pt x="15" y="283"/>
                  </a:lnTo>
                  <a:lnTo>
                    <a:pt x="18" y="271"/>
                  </a:lnTo>
                  <a:lnTo>
                    <a:pt x="22" y="259"/>
                  </a:lnTo>
                  <a:lnTo>
                    <a:pt x="26" y="246"/>
                  </a:lnTo>
                  <a:lnTo>
                    <a:pt x="30" y="234"/>
                  </a:lnTo>
                  <a:lnTo>
                    <a:pt x="35" y="222"/>
                  </a:lnTo>
                  <a:lnTo>
                    <a:pt x="40" y="210"/>
                  </a:lnTo>
                  <a:lnTo>
                    <a:pt x="45" y="199"/>
                  </a:lnTo>
                  <a:lnTo>
                    <a:pt x="50" y="187"/>
                  </a:lnTo>
                  <a:lnTo>
                    <a:pt x="56" y="176"/>
                  </a:lnTo>
                  <a:lnTo>
                    <a:pt x="62" y="165"/>
                  </a:lnTo>
                  <a:lnTo>
                    <a:pt x="68" y="154"/>
                  </a:lnTo>
                  <a:lnTo>
                    <a:pt x="75" y="143"/>
                  </a:lnTo>
                  <a:lnTo>
                    <a:pt x="82" y="132"/>
                  </a:lnTo>
                  <a:lnTo>
                    <a:pt x="89" y="122"/>
                  </a:lnTo>
                  <a:lnTo>
                    <a:pt x="97" y="111"/>
                  </a:lnTo>
                  <a:lnTo>
                    <a:pt x="105" y="101"/>
                  </a:lnTo>
                  <a:lnTo>
                    <a:pt x="113" y="92"/>
                  </a:lnTo>
                  <a:lnTo>
                    <a:pt x="121" y="82"/>
                  </a:lnTo>
                  <a:lnTo>
                    <a:pt x="129" y="73"/>
                  </a:lnTo>
                  <a:lnTo>
                    <a:pt x="138" y="64"/>
                  </a:lnTo>
                  <a:lnTo>
                    <a:pt x="147" y="55"/>
                  </a:lnTo>
                  <a:lnTo>
                    <a:pt x="156" y="46"/>
                  </a:lnTo>
                  <a:lnTo>
                    <a:pt x="166" y="38"/>
                  </a:lnTo>
                  <a:lnTo>
                    <a:pt x="176" y="30"/>
                  </a:lnTo>
                </a:path>
              </a:pathLst>
            </a:custGeom>
            <a:solidFill>
              <a:srgbClr val="34B35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61" name="Freeform 301"/>
            <p:cNvSpPr>
              <a:spLocks/>
            </p:cNvSpPr>
            <p:nvPr/>
          </p:nvSpPr>
          <p:spPr bwMode="auto">
            <a:xfrm>
              <a:off x="2701" y="364"/>
              <a:ext cx="318" cy="542"/>
            </a:xfrm>
            <a:custGeom>
              <a:avLst/>
              <a:gdLst/>
              <a:ahLst/>
              <a:cxnLst>
                <a:cxn ang="0">
                  <a:pos x="250" y="4"/>
                </a:cxn>
                <a:cxn ang="0">
                  <a:pos x="260" y="2"/>
                </a:cxn>
                <a:cxn ang="0">
                  <a:pos x="271" y="1"/>
                </a:cxn>
                <a:cxn ang="0">
                  <a:pos x="282" y="0"/>
                </a:cxn>
                <a:cxn ang="0">
                  <a:pos x="293" y="0"/>
                </a:cxn>
                <a:cxn ang="0">
                  <a:pos x="302" y="0"/>
                </a:cxn>
                <a:cxn ang="0">
                  <a:pos x="308" y="0"/>
                </a:cxn>
                <a:cxn ang="0">
                  <a:pos x="315" y="0"/>
                </a:cxn>
                <a:cxn ang="0">
                  <a:pos x="297" y="6"/>
                </a:cxn>
                <a:cxn ang="0">
                  <a:pos x="270" y="17"/>
                </a:cxn>
                <a:cxn ang="0">
                  <a:pos x="242" y="30"/>
                </a:cxn>
                <a:cxn ang="0">
                  <a:pos x="216" y="45"/>
                </a:cxn>
                <a:cxn ang="0">
                  <a:pos x="191" y="63"/>
                </a:cxn>
                <a:cxn ang="0">
                  <a:pos x="168" y="82"/>
                </a:cxn>
                <a:cxn ang="0">
                  <a:pos x="145" y="103"/>
                </a:cxn>
                <a:cxn ang="0">
                  <a:pos x="124" y="126"/>
                </a:cxn>
                <a:cxn ang="0">
                  <a:pos x="105" y="151"/>
                </a:cxn>
                <a:cxn ang="0">
                  <a:pos x="87" y="177"/>
                </a:cxn>
                <a:cxn ang="0">
                  <a:pos x="72" y="205"/>
                </a:cxn>
                <a:cxn ang="0">
                  <a:pos x="58" y="234"/>
                </a:cxn>
                <a:cxn ang="0">
                  <a:pos x="46" y="264"/>
                </a:cxn>
                <a:cxn ang="0">
                  <a:pos x="37" y="294"/>
                </a:cxn>
                <a:cxn ang="0">
                  <a:pos x="29" y="326"/>
                </a:cxn>
                <a:cxn ang="0">
                  <a:pos x="24" y="357"/>
                </a:cxn>
                <a:cxn ang="0">
                  <a:pos x="22" y="389"/>
                </a:cxn>
                <a:cxn ang="0">
                  <a:pos x="21" y="422"/>
                </a:cxn>
                <a:cxn ang="0">
                  <a:pos x="23" y="454"/>
                </a:cxn>
                <a:cxn ang="0">
                  <a:pos x="27" y="487"/>
                </a:cxn>
                <a:cxn ang="0">
                  <a:pos x="33" y="519"/>
                </a:cxn>
                <a:cxn ang="0">
                  <a:pos x="36" y="537"/>
                </a:cxn>
                <a:cxn ang="0">
                  <a:pos x="29" y="526"/>
                </a:cxn>
                <a:cxn ang="0">
                  <a:pos x="22" y="515"/>
                </a:cxn>
                <a:cxn ang="0">
                  <a:pos x="15" y="503"/>
                </a:cxn>
                <a:cxn ang="0">
                  <a:pos x="9" y="491"/>
                </a:cxn>
                <a:cxn ang="0">
                  <a:pos x="4" y="479"/>
                </a:cxn>
                <a:cxn ang="0">
                  <a:pos x="0" y="424"/>
                </a:cxn>
                <a:cxn ang="0">
                  <a:pos x="2" y="368"/>
                </a:cxn>
                <a:cxn ang="0">
                  <a:pos x="10" y="315"/>
                </a:cxn>
                <a:cxn ang="0">
                  <a:pos x="24" y="263"/>
                </a:cxn>
                <a:cxn ang="0">
                  <a:pos x="43" y="214"/>
                </a:cxn>
                <a:cxn ang="0">
                  <a:pos x="68" y="168"/>
                </a:cxn>
                <a:cxn ang="0">
                  <a:pos x="97" y="125"/>
                </a:cxn>
                <a:cxn ang="0">
                  <a:pos x="131" y="86"/>
                </a:cxn>
                <a:cxn ang="0">
                  <a:pos x="170" y="51"/>
                </a:cxn>
                <a:cxn ang="0">
                  <a:pos x="212" y="22"/>
                </a:cxn>
              </a:cxnLst>
              <a:rect l="0" t="0" r="r" b="b"/>
              <a:pathLst>
                <a:path w="318" h="542">
                  <a:moveTo>
                    <a:pt x="243" y="5"/>
                  </a:moveTo>
                  <a:lnTo>
                    <a:pt x="246" y="4"/>
                  </a:lnTo>
                  <a:lnTo>
                    <a:pt x="250" y="4"/>
                  </a:lnTo>
                  <a:lnTo>
                    <a:pt x="253" y="3"/>
                  </a:lnTo>
                  <a:lnTo>
                    <a:pt x="257" y="3"/>
                  </a:lnTo>
                  <a:lnTo>
                    <a:pt x="260" y="2"/>
                  </a:lnTo>
                  <a:lnTo>
                    <a:pt x="264" y="2"/>
                  </a:lnTo>
                  <a:lnTo>
                    <a:pt x="268" y="1"/>
                  </a:lnTo>
                  <a:lnTo>
                    <a:pt x="271" y="1"/>
                  </a:lnTo>
                  <a:lnTo>
                    <a:pt x="275" y="1"/>
                  </a:lnTo>
                  <a:lnTo>
                    <a:pt x="278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89" y="0"/>
                  </a:lnTo>
                  <a:lnTo>
                    <a:pt x="293" y="0"/>
                  </a:lnTo>
                  <a:lnTo>
                    <a:pt x="297" y="0"/>
                  </a:lnTo>
                  <a:lnTo>
                    <a:pt x="300" y="0"/>
                  </a:lnTo>
                  <a:lnTo>
                    <a:pt x="302" y="0"/>
                  </a:lnTo>
                  <a:lnTo>
                    <a:pt x="304" y="0"/>
                  </a:lnTo>
                  <a:lnTo>
                    <a:pt x="307" y="0"/>
                  </a:lnTo>
                  <a:lnTo>
                    <a:pt x="308" y="0"/>
                  </a:lnTo>
                  <a:lnTo>
                    <a:pt x="310" y="0"/>
                  </a:lnTo>
                  <a:lnTo>
                    <a:pt x="313" y="0"/>
                  </a:lnTo>
                  <a:lnTo>
                    <a:pt x="315" y="0"/>
                  </a:lnTo>
                  <a:lnTo>
                    <a:pt x="317" y="0"/>
                  </a:lnTo>
                  <a:lnTo>
                    <a:pt x="307" y="3"/>
                  </a:lnTo>
                  <a:lnTo>
                    <a:pt x="297" y="6"/>
                  </a:lnTo>
                  <a:lnTo>
                    <a:pt x="288" y="9"/>
                  </a:lnTo>
                  <a:lnTo>
                    <a:pt x="279" y="13"/>
                  </a:lnTo>
                  <a:lnTo>
                    <a:pt x="270" y="17"/>
                  </a:lnTo>
                  <a:lnTo>
                    <a:pt x="260" y="21"/>
                  </a:lnTo>
                  <a:lnTo>
                    <a:pt x="251" y="26"/>
                  </a:lnTo>
                  <a:lnTo>
                    <a:pt x="242" y="30"/>
                  </a:lnTo>
                  <a:lnTo>
                    <a:pt x="234" y="35"/>
                  </a:lnTo>
                  <a:lnTo>
                    <a:pt x="225" y="40"/>
                  </a:lnTo>
                  <a:lnTo>
                    <a:pt x="216" y="45"/>
                  </a:lnTo>
                  <a:lnTo>
                    <a:pt x="208" y="51"/>
                  </a:lnTo>
                  <a:lnTo>
                    <a:pt x="200" y="57"/>
                  </a:lnTo>
                  <a:lnTo>
                    <a:pt x="191" y="63"/>
                  </a:lnTo>
                  <a:lnTo>
                    <a:pt x="183" y="69"/>
                  </a:lnTo>
                  <a:lnTo>
                    <a:pt x="176" y="75"/>
                  </a:lnTo>
                  <a:lnTo>
                    <a:pt x="168" y="82"/>
                  </a:lnTo>
                  <a:lnTo>
                    <a:pt x="160" y="89"/>
                  </a:lnTo>
                  <a:lnTo>
                    <a:pt x="153" y="96"/>
                  </a:lnTo>
                  <a:lnTo>
                    <a:pt x="145" y="103"/>
                  </a:lnTo>
                  <a:lnTo>
                    <a:pt x="138" y="111"/>
                  </a:lnTo>
                  <a:lnTo>
                    <a:pt x="131" y="118"/>
                  </a:lnTo>
                  <a:lnTo>
                    <a:pt x="124" y="126"/>
                  </a:lnTo>
                  <a:lnTo>
                    <a:pt x="118" y="134"/>
                  </a:lnTo>
                  <a:lnTo>
                    <a:pt x="111" y="142"/>
                  </a:lnTo>
                  <a:lnTo>
                    <a:pt x="105" y="151"/>
                  </a:lnTo>
                  <a:lnTo>
                    <a:pt x="99" y="159"/>
                  </a:lnTo>
                  <a:lnTo>
                    <a:pt x="93" y="168"/>
                  </a:lnTo>
                  <a:lnTo>
                    <a:pt x="87" y="177"/>
                  </a:lnTo>
                  <a:lnTo>
                    <a:pt x="82" y="186"/>
                  </a:lnTo>
                  <a:lnTo>
                    <a:pt x="77" y="195"/>
                  </a:lnTo>
                  <a:lnTo>
                    <a:pt x="72" y="205"/>
                  </a:lnTo>
                  <a:lnTo>
                    <a:pt x="67" y="215"/>
                  </a:lnTo>
                  <a:lnTo>
                    <a:pt x="62" y="224"/>
                  </a:lnTo>
                  <a:lnTo>
                    <a:pt x="58" y="234"/>
                  </a:lnTo>
                  <a:lnTo>
                    <a:pt x="54" y="244"/>
                  </a:lnTo>
                  <a:lnTo>
                    <a:pt x="50" y="254"/>
                  </a:lnTo>
                  <a:lnTo>
                    <a:pt x="46" y="264"/>
                  </a:lnTo>
                  <a:lnTo>
                    <a:pt x="43" y="274"/>
                  </a:lnTo>
                  <a:lnTo>
                    <a:pt x="40" y="284"/>
                  </a:lnTo>
                  <a:lnTo>
                    <a:pt x="37" y="294"/>
                  </a:lnTo>
                  <a:lnTo>
                    <a:pt x="34" y="305"/>
                  </a:lnTo>
                  <a:lnTo>
                    <a:pt x="32" y="315"/>
                  </a:lnTo>
                  <a:lnTo>
                    <a:pt x="29" y="326"/>
                  </a:lnTo>
                  <a:lnTo>
                    <a:pt x="27" y="336"/>
                  </a:lnTo>
                  <a:lnTo>
                    <a:pt x="26" y="347"/>
                  </a:lnTo>
                  <a:lnTo>
                    <a:pt x="24" y="357"/>
                  </a:lnTo>
                  <a:lnTo>
                    <a:pt x="23" y="368"/>
                  </a:lnTo>
                  <a:lnTo>
                    <a:pt x="22" y="379"/>
                  </a:lnTo>
                  <a:lnTo>
                    <a:pt x="22" y="389"/>
                  </a:lnTo>
                  <a:lnTo>
                    <a:pt x="21" y="400"/>
                  </a:lnTo>
                  <a:lnTo>
                    <a:pt x="21" y="411"/>
                  </a:lnTo>
                  <a:lnTo>
                    <a:pt x="21" y="422"/>
                  </a:lnTo>
                  <a:lnTo>
                    <a:pt x="21" y="432"/>
                  </a:lnTo>
                  <a:lnTo>
                    <a:pt x="22" y="443"/>
                  </a:lnTo>
                  <a:lnTo>
                    <a:pt x="23" y="454"/>
                  </a:lnTo>
                  <a:lnTo>
                    <a:pt x="24" y="465"/>
                  </a:lnTo>
                  <a:lnTo>
                    <a:pt x="25" y="476"/>
                  </a:lnTo>
                  <a:lnTo>
                    <a:pt x="27" y="487"/>
                  </a:lnTo>
                  <a:lnTo>
                    <a:pt x="28" y="498"/>
                  </a:lnTo>
                  <a:lnTo>
                    <a:pt x="31" y="508"/>
                  </a:lnTo>
                  <a:lnTo>
                    <a:pt x="33" y="519"/>
                  </a:lnTo>
                  <a:lnTo>
                    <a:pt x="36" y="530"/>
                  </a:lnTo>
                  <a:lnTo>
                    <a:pt x="38" y="541"/>
                  </a:lnTo>
                  <a:lnTo>
                    <a:pt x="36" y="537"/>
                  </a:lnTo>
                  <a:lnTo>
                    <a:pt x="33" y="533"/>
                  </a:lnTo>
                  <a:lnTo>
                    <a:pt x="31" y="530"/>
                  </a:lnTo>
                  <a:lnTo>
                    <a:pt x="29" y="526"/>
                  </a:lnTo>
                  <a:lnTo>
                    <a:pt x="26" y="522"/>
                  </a:lnTo>
                  <a:lnTo>
                    <a:pt x="24" y="519"/>
                  </a:lnTo>
                  <a:lnTo>
                    <a:pt x="22" y="515"/>
                  </a:lnTo>
                  <a:lnTo>
                    <a:pt x="20" y="511"/>
                  </a:lnTo>
                  <a:lnTo>
                    <a:pt x="17" y="507"/>
                  </a:lnTo>
                  <a:lnTo>
                    <a:pt x="15" y="503"/>
                  </a:lnTo>
                  <a:lnTo>
                    <a:pt x="13" y="499"/>
                  </a:lnTo>
                  <a:lnTo>
                    <a:pt x="11" y="495"/>
                  </a:lnTo>
                  <a:lnTo>
                    <a:pt x="9" y="491"/>
                  </a:lnTo>
                  <a:lnTo>
                    <a:pt x="8" y="487"/>
                  </a:lnTo>
                  <a:lnTo>
                    <a:pt x="6" y="483"/>
                  </a:lnTo>
                  <a:lnTo>
                    <a:pt x="4" y="479"/>
                  </a:lnTo>
                  <a:lnTo>
                    <a:pt x="2" y="461"/>
                  </a:lnTo>
                  <a:lnTo>
                    <a:pt x="0" y="442"/>
                  </a:lnTo>
                  <a:lnTo>
                    <a:pt x="0" y="424"/>
                  </a:lnTo>
                  <a:lnTo>
                    <a:pt x="0" y="405"/>
                  </a:lnTo>
                  <a:lnTo>
                    <a:pt x="0" y="387"/>
                  </a:lnTo>
                  <a:lnTo>
                    <a:pt x="2" y="368"/>
                  </a:lnTo>
                  <a:lnTo>
                    <a:pt x="4" y="350"/>
                  </a:lnTo>
                  <a:lnTo>
                    <a:pt x="7" y="332"/>
                  </a:lnTo>
                  <a:lnTo>
                    <a:pt x="10" y="315"/>
                  </a:lnTo>
                  <a:lnTo>
                    <a:pt x="14" y="297"/>
                  </a:lnTo>
                  <a:lnTo>
                    <a:pt x="19" y="280"/>
                  </a:lnTo>
                  <a:lnTo>
                    <a:pt x="24" y="263"/>
                  </a:lnTo>
                  <a:lnTo>
                    <a:pt x="30" y="247"/>
                  </a:lnTo>
                  <a:lnTo>
                    <a:pt x="36" y="230"/>
                  </a:lnTo>
                  <a:lnTo>
                    <a:pt x="43" y="214"/>
                  </a:lnTo>
                  <a:lnTo>
                    <a:pt x="51" y="198"/>
                  </a:lnTo>
                  <a:lnTo>
                    <a:pt x="59" y="183"/>
                  </a:lnTo>
                  <a:lnTo>
                    <a:pt x="68" y="168"/>
                  </a:lnTo>
                  <a:lnTo>
                    <a:pt x="77" y="153"/>
                  </a:lnTo>
                  <a:lnTo>
                    <a:pt x="87" y="139"/>
                  </a:lnTo>
                  <a:lnTo>
                    <a:pt x="97" y="125"/>
                  </a:lnTo>
                  <a:lnTo>
                    <a:pt x="108" y="111"/>
                  </a:lnTo>
                  <a:lnTo>
                    <a:pt x="119" y="98"/>
                  </a:lnTo>
                  <a:lnTo>
                    <a:pt x="131" y="86"/>
                  </a:lnTo>
                  <a:lnTo>
                    <a:pt x="144" y="74"/>
                  </a:lnTo>
                  <a:lnTo>
                    <a:pt x="156" y="62"/>
                  </a:lnTo>
                  <a:lnTo>
                    <a:pt x="170" y="51"/>
                  </a:lnTo>
                  <a:lnTo>
                    <a:pt x="183" y="41"/>
                  </a:lnTo>
                  <a:lnTo>
                    <a:pt x="198" y="31"/>
                  </a:lnTo>
                  <a:lnTo>
                    <a:pt x="212" y="22"/>
                  </a:lnTo>
                  <a:lnTo>
                    <a:pt x="227" y="13"/>
                  </a:lnTo>
                  <a:lnTo>
                    <a:pt x="243" y="5"/>
                  </a:lnTo>
                </a:path>
              </a:pathLst>
            </a:custGeom>
            <a:solidFill>
              <a:srgbClr val="3CB7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62" name="Freeform 302"/>
            <p:cNvSpPr>
              <a:spLocks/>
            </p:cNvSpPr>
            <p:nvPr/>
          </p:nvSpPr>
          <p:spPr bwMode="auto">
            <a:xfrm>
              <a:off x="2722" y="364"/>
              <a:ext cx="360" cy="588"/>
            </a:xfrm>
            <a:custGeom>
              <a:avLst/>
              <a:gdLst/>
              <a:ahLst/>
              <a:cxnLst>
                <a:cxn ang="0">
                  <a:pos x="303" y="0"/>
                </a:cxn>
                <a:cxn ang="0">
                  <a:pos x="315" y="1"/>
                </a:cxn>
                <a:cxn ang="0">
                  <a:pos x="327" y="3"/>
                </a:cxn>
                <a:cxn ang="0">
                  <a:pos x="339" y="5"/>
                </a:cxn>
                <a:cxn ang="0">
                  <a:pos x="351" y="7"/>
                </a:cxn>
                <a:cxn ang="0">
                  <a:pos x="347" y="11"/>
                </a:cxn>
                <a:cxn ang="0">
                  <a:pos x="314" y="18"/>
                </a:cxn>
                <a:cxn ang="0">
                  <a:pos x="282" y="28"/>
                </a:cxn>
                <a:cxn ang="0">
                  <a:pos x="250" y="40"/>
                </a:cxn>
                <a:cxn ang="0">
                  <a:pos x="220" y="56"/>
                </a:cxn>
                <a:cxn ang="0">
                  <a:pos x="192" y="74"/>
                </a:cxn>
                <a:cxn ang="0">
                  <a:pos x="165" y="95"/>
                </a:cxn>
                <a:cxn ang="0">
                  <a:pos x="139" y="119"/>
                </a:cxn>
                <a:cxn ang="0">
                  <a:pos x="116" y="144"/>
                </a:cxn>
                <a:cxn ang="0">
                  <a:pos x="94" y="173"/>
                </a:cxn>
                <a:cxn ang="0">
                  <a:pos x="76" y="203"/>
                </a:cxn>
                <a:cxn ang="0">
                  <a:pos x="59" y="235"/>
                </a:cxn>
                <a:cxn ang="0">
                  <a:pos x="46" y="269"/>
                </a:cxn>
                <a:cxn ang="0">
                  <a:pos x="35" y="303"/>
                </a:cxn>
                <a:cxn ang="0">
                  <a:pos x="27" y="338"/>
                </a:cxn>
                <a:cxn ang="0">
                  <a:pos x="22" y="373"/>
                </a:cxn>
                <a:cxn ang="0">
                  <a:pos x="21" y="409"/>
                </a:cxn>
                <a:cxn ang="0">
                  <a:pos x="22" y="445"/>
                </a:cxn>
                <a:cxn ang="0">
                  <a:pos x="26" y="481"/>
                </a:cxn>
                <a:cxn ang="0">
                  <a:pos x="33" y="517"/>
                </a:cxn>
                <a:cxn ang="0">
                  <a:pos x="44" y="552"/>
                </a:cxn>
                <a:cxn ang="0">
                  <a:pos x="57" y="587"/>
                </a:cxn>
                <a:cxn ang="0">
                  <a:pos x="49" y="578"/>
                </a:cxn>
                <a:cxn ang="0">
                  <a:pos x="41" y="570"/>
                </a:cxn>
                <a:cxn ang="0">
                  <a:pos x="33" y="561"/>
                </a:cxn>
                <a:cxn ang="0">
                  <a:pos x="26" y="552"/>
                </a:cxn>
                <a:cxn ang="0">
                  <a:pos x="19" y="543"/>
                </a:cxn>
                <a:cxn ang="0">
                  <a:pos x="12" y="519"/>
                </a:cxn>
                <a:cxn ang="0">
                  <a:pos x="5" y="486"/>
                </a:cxn>
                <a:cxn ang="0">
                  <a:pos x="1" y="454"/>
                </a:cxn>
                <a:cxn ang="0">
                  <a:pos x="0" y="421"/>
                </a:cxn>
                <a:cxn ang="0">
                  <a:pos x="0" y="389"/>
                </a:cxn>
                <a:cxn ang="0">
                  <a:pos x="3" y="357"/>
                </a:cxn>
                <a:cxn ang="0">
                  <a:pos x="8" y="325"/>
                </a:cxn>
                <a:cxn ang="0">
                  <a:pos x="15" y="294"/>
                </a:cxn>
                <a:cxn ang="0">
                  <a:pos x="25" y="263"/>
                </a:cxn>
                <a:cxn ang="0">
                  <a:pos x="36" y="233"/>
                </a:cxn>
                <a:cxn ang="0">
                  <a:pos x="50" y="204"/>
                </a:cxn>
                <a:cxn ang="0">
                  <a:pos x="66" y="177"/>
                </a:cxn>
                <a:cxn ang="0">
                  <a:pos x="84" y="151"/>
                </a:cxn>
                <a:cxn ang="0">
                  <a:pos x="103" y="126"/>
                </a:cxn>
                <a:cxn ang="0">
                  <a:pos x="124" y="103"/>
                </a:cxn>
                <a:cxn ang="0">
                  <a:pos x="146" y="82"/>
                </a:cxn>
                <a:cxn ang="0">
                  <a:pos x="170" y="62"/>
                </a:cxn>
                <a:cxn ang="0">
                  <a:pos x="195" y="45"/>
                </a:cxn>
                <a:cxn ang="0">
                  <a:pos x="221" y="30"/>
                </a:cxn>
                <a:cxn ang="0">
                  <a:pos x="248" y="17"/>
                </a:cxn>
                <a:cxn ang="0">
                  <a:pos x="276" y="6"/>
                </a:cxn>
              </a:cxnLst>
              <a:rect l="0" t="0" r="r" b="b"/>
              <a:pathLst>
                <a:path w="360" h="588">
                  <a:moveTo>
                    <a:pt x="295" y="0"/>
                  </a:move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1"/>
                  </a:lnTo>
                  <a:lnTo>
                    <a:pt x="315" y="1"/>
                  </a:lnTo>
                  <a:lnTo>
                    <a:pt x="319" y="2"/>
                  </a:lnTo>
                  <a:lnTo>
                    <a:pt x="323" y="2"/>
                  </a:lnTo>
                  <a:lnTo>
                    <a:pt x="327" y="3"/>
                  </a:lnTo>
                  <a:lnTo>
                    <a:pt x="331" y="3"/>
                  </a:lnTo>
                  <a:lnTo>
                    <a:pt x="335" y="4"/>
                  </a:lnTo>
                  <a:lnTo>
                    <a:pt x="339" y="5"/>
                  </a:lnTo>
                  <a:lnTo>
                    <a:pt x="343" y="6"/>
                  </a:lnTo>
                  <a:lnTo>
                    <a:pt x="347" y="7"/>
                  </a:lnTo>
                  <a:lnTo>
                    <a:pt x="351" y="7"/>
                  </a:lnTo>
                  <a:lnTo>
                    <a:pt x="355" y="8"/>
                  </a:lnTo>
                  <a:lnTo>
                    <a:pt x="359" y="9"/>
                  </a:lnTo>
                  <a:lnTo>
                    <a:pt x="347" y="11"/>
                  </a:lnTo>
                  <a:lnTo>
                    <a:pt x="336" y="13"/>
                  </a:lnTo>
                  <a:lnTo>
                    <a:pt x="325" y="15"/>
                  </a:lnTo>
                  <a:lnTo>
                    <a:pt x="314" y="18"/>
                  </a:lnTo>
                  <a:lnTo>
                    <a:pt x="303" y="21"/>
                  </a:lnTo>
                  <a:lnTo>
                    <a:pt x="292" y="24"/>
                  </a:lnTo>
                  <a:lnTo>
                    <a:pt x="282" y="28"/>
                  </a:lnTo>
                  <a:lnTo>
                    <a:pt x="271" y="31"/>
                  </a:lnTo>
                  <a:lnTo>
                    <a:pt x="261" y="36"/>
                  </a:lnTo>
                  <a:lnTo>
                    <a:pt x="250" y="40"/>
                  </a:lnTo>
                  <a:lnTo>
                    <a:pt x="240" y="45"/>
                  </a:lnTo>
                  <a:lnTo>
                    <a:pt x="230" y="50"/>
                  </a:lnTo>
                  <a:lnTo>
                    <a:pt x="220" y="56"/>
                  </a:lnTo>
                  <a:lnTo>
                    <a:pt x="211" y="62"/>
                  </a:lnTo>
                  <a:lnTo>
                    <a:pt x="201" y="68"/>
                  </a:lnTo>
                  <a:lnTo>
                    <a:pt x="192" y="74"/>
                  </a:lnTo>
                  <a:lnTo>
                    <a:pt x="182" y="81"/>
                  </a:lnTo>
                  <a:lnTo>
                    <a:pt x="173" y="88"/>
                  </a:lnTo>
                  <a:lnTo>
                    <a:pt x="165" y="95"/>
                  </a:lnTo>
                  <a:lnTo>
                    <a:pt x="156" y="103"/>
                  </a:lnTo>
                  <a:lnTo>
                    <a:pt x="147" y="111"/>
                  </a:lnTo>
                  <a:lnTo>
                    <a:pt x="139" y="119"/>
                  </a:lnTo>
                  <a:lnTo>
                    <a:pt x="131" y="127"/>
                  </a:lnTo>
                  <a:lnTo>
                    <a:pt x="123" y="136"/>
                  </a:lnTo>
                  <a:lnTo>
                    <a:pt x="116" y="144"/>
                  </a:lnTo>
                  <a:lnTo>
                    <a:pt x="108" y="154"/>
                  </a:lnTo>
                  <a:lnTo>
                    <a:pt x="101" y="163"/>
                  </a:lnTo>
                  <a:lnTo>
                    <a:pt x="94" y="173"/>
                  </a:lnTo>
                  <a:lnTo>
                    <a:pt x="88" y="182"/>
                  </a:lnTo>
                  <a:lnTo>
                    <a:pt x="82" y="193"/>
                  </a:lnTo>
                  <a:lnTo>
                    <a:pt x="76" y="203"/>
                  </a:lnTo>
                  <a:lnTo>
                    <a:pt x="70" y="214"/>
                  </a:lnTo>
                  <a:lnTo>
                    <a:pt x="64" y="224"/>
                  </a:lnTo>
                  <a:lnTo>
                    <a:pt x="59" y="235"/>
                  </a:lnTo>
                  <a:lnTo>
                    <a:pt x="54" y="246"/>
                  </a:lnTo>
                  <a:lnTo>
                    <a:pt x="50" y="257"/>
                  </a:lnTo>
                  <a:lnTo>
                    <a:pt x="46" y="269"/>
                  </a:lnTo>
                  <a:lnTo>
                    <a:pt x="42" y="280"/>
                  </a:lnTo>
                  <a:lnTo>
                    <a:pt x="38" y="291"/>
                  </a:lnTo>
                  <a:lnTo>
                    <a:pt x="35" y="303"/>
                  </a:lnTo>
                  <a:lnTo>
                    <a:pt x="32" y="314"/>
                  </a:lnTo>
                  <a:lnTo>
                    <a:pt x="30" y="326"/>
                  </a:lnTo>
                  <a:lnTo>
                    <a:pt x="27" y="338"/>
                  </a:lnTo>
                  <a:lnTo>
                    <a:pt x="25" y="350"/>
                  </a:lnTo>
                  <a:lnTo>
                    <a:pt x="24" y="362"/>
                  </a:lnTo>
                  <a:lnTo>
                    <a:pt x="22" y="373"/>
                  </a:lnTo>
                  <a:lnTo>
                    <a:pt x="22" y="385"/>
                  </a:lnTo>
                  <a:lnTo>
                    <a:pt x="21" y="397"/>
                  </a:lnTo>
                  <a:lnTo>
                    <a:pt x="21" y="409"/>
                  </a:lnTo>
                  <a:lnTo>
                    <a:pt x="21" y="421"/>
                  </a:lnTo>
                  <a:lnTo>
                    <a:pt x="21" y="433"/>
                  </a:lnTo>
                  <a:lnTo>
                    <a:pt x="22" y="445"/>
                  </a:lnTo>
                  <a:lnTo>
                    <a:pt x="23" y="457"/>
                  </a:lnTo>
                  <a:lnTo>
                    <a:pt x="24" y="469"/>
                  </a:lnTo>
                  <a:lnTo>
                    <a:pt x="26" y="481"/>
                  </a:lnTo>
                  <a:lnTo>
                    <a:pt x="28" y="493"/>
                  </a:lnTo>
                  <a:lnTo>
                    <a:pt x="31" y="505"/>
                  </a:lnTo>
                  <a:lnTo>
                    <a:pt x="33" y="517"/>
                  </a:lnTo>
                  <a:lnTo>
                    <a:pt x="36" y="529"/>
                  </a:lnTo>
                  <a:lnTo>
                    <a:pt x="40" y="540"/>
                  </a:lnTo>
                  <a:lnTo>
                    <a:pt x="44" y="552"/>
                  </a:lnTo>
                  <a:lnTo>
                    <a:pt x="48" y="563"/>
                  </a:lnTo>
                  <a:lnTo>
                    <a:pt x="52" y="575"/>
                  </a:lnTo>
                  <a:lnTo>
                    <a:pt x="57" y="587"/>
                  </a:lnTo>
                  <a:lnTo>
                    <a:pt x="54" y="584"/>
                  </a:lnTo>
                  <a:lnTo>
                    <a:pt x="51" y="581"/>
                  </a:lnTo>
                  <a:lnTo>
                    <a:pt x="49" y="578"/>
                  </a:lnTo>
                  <a:lnTo>
                    <a:pt x="46" y="576"/>
                  </a:lnTo>
                  <a:lnTo>
                    <a:pt x="43" y="573"/>
                  </a:lnTo>
                  <a:lnTo>
                    <a:pt x="41" y="570"/>
                  </a:lnTo>
                  <a:lnTo>
                    <a:pt x="38" y="567"/>
                  </a:lnTo>
                  <a:lnTo>
                    <a:pt x="36" y="564"/>
                  </a:lnTo>
                  <a:lnTo>
                    <a:pt x="33" y="561"/>
                  </a:lnTo>
                  <a:lnTo>
                    <a:pt x="31" y="558"/>
                  </a:lnTo>
                  <a:lnTo>
                    <a:pt x="29" y="555"/>
                  </a:lnTo>
                  <a:lnTo>
                    <a:pt x="26" y="552"/>
                  </a:lnTo>
                  <a:lnTo>
                    <a:pt x="24" y="549"/>
                  </a:lnTo>
                  <a:lnTo>
                    <a:pt x="22" y="546"/>
                  </a:lnTo>
                  <a:lnTo>
                    <a:pt x="19" y="543"/>
                  </a:lnTo>
                  <a:lnTo>
                    <a:pt x="17" y="540"/>
                  </a:lnTo>
                  <a:lnTo>
                    <a:pt x="14" y="529"/>
                  </a:lnTo>
                  <a:lnTo>
                    <a:pt x="12" y="519"/>
                  </a:lnTo>
                  <a:lnTo>
                    <a:pt x="9" y="508"/>
                  </a:lnTo>
                  <a:lnTo>
                    <a:pt x="7" y="497"/>
                  </a:lnTo>
                  <a:lnTo>
                    <a:pt x="5" y="486"/>
                  </a:lnTo>
                  <a:lnTo>
                    <a:pt x="4" y="475"/>
                  </a:lnTo>
                  <a:lnTo>
                    <a:pt x="2" y="464"/>
                  </a:lnTo>
                  <a:lnTo>
                    <a:pt x="1" y="454"/>
                  </a:lnTo>
                  <a:lnTo>
                    <a:pt x="0" y="443"/>
                  </a:lnTo>
                  <a:lnTo>
                    <a:pt x="0" y="432"/>
                  </a:lnTo>
                  <a:lnTo>
                    <a:pt x="0" y="421"/>
                  </a:lnTo>
                  <a:lnTo>
                    <a:pt x="0" y="410"/>
                  </a:lnTo>
                  <a:lnTo>
                    <a:pt x="0" y="400"/>
                  </a:lnTo>
                  <a:lnTo>
                    <a:pt x="0" y="389"/>
                  </a:lnTo>
                  <a:lnTo>
                    <a:pt x="1" y="378"/>
                  </a:lnTo>
                  <a:lnTo>
                    <a:pt x="2" y="367"/>
                  </a:lnTo>
                  <a:lnTo>
                    <a:pt x="3" y="357"/>
                  </a:lnTo>
                  <a:lnTo>
                    <a:pt x="4" y="346"/>
                  </a:lnTo>
                  <a:lnTo>
                    <a:pt x="6" y="336"/>
                  </a:lnTo>
                  <a:lnTo>
                    <a:pt x="8" y="325"/>
                  </a:lnTo>
                  <a:lnTo>
                    <a:pt x="10" y="315"/>
                  </a:lnTo>
                  <a:lnTo>
                    <a:pt x="13" y="304"/>
                  </a:lnTo>
                  <a:lnTo>
                    <a:pt x="15" y="294"/>
                  </a:lnTo>
                  <a:lnTo>
                    <a:pt x="18" y="284"/>
                  </a:lnTo>
                  <a:lnTo>
                    <a:pt x="21" y="273"/>
                  </a:lnTo>
                  <a:lnTo>
                    <a:pt x="25" y="263"/>
                  </a:lnTo>
                  <a:lnTo>
                    <a:pt x="28" y="253"/>
                  </a:lnTo>
                  <a:lnTo>
                    <a:pt x="32" y="243"/>
                  </a:lnTo>
                  <a:lnTo>
                    <a:pt x="36" y="233"/>
                  </a:lnTo>
                  <a:lnTo>
                    <a:pt x="41" y="224"/>
                  </a:lnTo>
                  <a:lnTo>
                    <a:pt x="45" y="214"/>
                  </a:lnTo>
                  <a:lnTo>
                    <a:pt x="50" y="204"/>
                  </a:lnTo>
                  <a:lnTo>
                    <a:pt x="55" y="195"/>
                  </a:lnTo>
                  <a:lnTo>
                    <a:pt x="60" y="186"/>
                  </a:lnTo>
                  <a:lnTo>
                    <a:pt x="66" y="177"/>
                  </a:lnTo>
                  <a:lnTo>
                    <a:pt x="72" y="168"/>
                  </a:lnTo>
                  <a:lnTo>
                    <a:pt x="78" y="159"/>
                  </a:lnTo>
                  <a:lnTo>
                    <a:pt x="84" y="151"/>
                  </a:lnTo>
                  <a:lnTo>
                    <a:pt x="90" y="142"/>
                  </a:lnTo>
                  <a:lnTo>
                    <a:pt x="96" y="134"/>
                  </a:lnTo>
                  <a:lnTo>
                    <a:pt x="103" y="126"/>
                  </a:lnTo>
                  <a:lnTo>
                    <a:pt x="110" y="118"/>
                  </a:lnTo>
                  <a:lnTo>
                    <a:pt x="117" y="110"/>
                  </a:lnTo>
                  <a:lnTo>
                    <a:pt x="124" y="103"/>
                  </a:lnTo>
                  <a:lnTo>
                    <a:pt x="131" y="96"/>
                  </a:lnTo>
                  <a:lnTo>
                    <a:pt x="139" y="88"/>
                  </a:lnTo>
                  <a:lnTo>
                    <a:pt x="146" y="82"/>
                  </a:lnTo>
                  <a:lnTo>
                    <a:pt x="154" y="75"/>
                  </a:lnTo>
                  <a:lnTo>
                    <a:pt x="162" y="69"/>
                  </a:lnTo>
                  <a:lnTo>
                    <a:pt x="170" y="62"/>
                  </a:lnTo>
                  <a:lnTo>
                    <a:pt x="178" y="56"/>
                  </a:lnTo>
                  <a:lnTo>
                    <a:pt x="187" y="51"/>
                  </a:lnTo>
                  <a:lnTo>
                    <a:pt x="195" y="45"/>
                  </a:lnTo>
                  <a:lnTo>
                    <a:pt x="203" y="40"/>
                  </a:lnTo>
                  <a:lnTo>
                    <a:pt x="212" y="35"/>
                  </a:lnTo>
                  <a:lnTo>
                    <a:pt x="221" y="30"/>
                  </a:lnTo>
                  <a:lnTo>
                    <a:pt x="230" y="25"/>
                  </a:lnTo>
                  <a:lnTo>
                    <a:pt x="239" y="21"/>
                  </a:lnTo>
                  <a:lnTo>
                    <a:pt x="248" y="17"/>
                  </a:lnTo>
                  <a:lnTo>
                    <a:pt x="257" y="13"/>
                  </a:lnTo>
                  <a:lnTo>
                    <a:pt x="267" y="9"/>
                  </a:lnTo>
                  <a:lnTo>
                    <a:pt x="276" y="6"/>
                  </a:lnTo>
                  <a:lnTo>
                    <a:pt x="285" y="3"/>
                  </a:lnTo>
                  <a:lnTo>
                    <a:pt x="295" y="0"/>
                  </a:lnTo>
                </a:path>
              </a:pathLst>
            </a:custGeom>
            <a:solidFill>
              <a:srgbClr val="44BB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63" name="Freeform 303"/>
            <p:cNvSpPr>
              <a:spLocks/>
            </p:cNvSpPr>
            <p:nvPr/>
          </p:nvSpPr>
          <p:spPr bwMode="auto">
            <a:xfrm>
              <a:off x="2743" y="374"/>
              <a:ext cx="394" cy="613"/>
            </a:xfrm>
            <a:custGeom>
              <a:avLst/>
              <a:gdLst/>
              <a:ahLst/>
              <a:cxnLst>
                <a:cxn ang="0">
                  <a:pos x="345" y="1"/>
                </a:cxn>
                <a:cxn ang="0">
                  <a:pos x="355" y="5"/>
                </a:cxn>
                <a:cxn ang="0">
                  <a:pos x="366" y="8"/>
                </a:cxn>
                <a:cxn ang="0">
                  <a:pos x="376" y="12"/>
                </a:cxn>
                <a:cxn ang="0">
                  <a:pos x="386" y="17"/>
                </a:cxn>
                <a:cxn ang="0">
                  <a:pos x="380" y="19"/>
                </a:cxn>
                <a:cxn ang="0">
                  <a:pos x="343" y="22"/>
                </a:cxn>
                <a:cxn ang="0">
                  <a:pos x="306" y="28"/>
                </a:cxn>
                <a:cxn ang="0">
                  <a:pos x="271" y="38"/>
                </a:cxn>
                <a:cxn ang="0">
                  <a:pos x="237" y="52"/>
                </a:cxn>
                <a:cxn ang="0">
                  <a:pos x="204" y="69"/>
                </a:cxn>
                <a:cxn ang="0">
                  <a:pos x="174" y="90"/>
                </a:cxn>
                <a:cxn ang="0">
                  <a:pos x="145" y="113"/>
                </a:cxn>
                <a:cxn ang="0">
                  <a:pos x="119" y="140"/>
                </a:cxn>
                <a:cxn ang="0">
                  <a:pos x="95" y="170"/>
                </a:cxn>
                <a:cxn ang="0">
                  <a:pos x="74" y="203"/>
                </a:cxn>
                <a:cxn ang="0">
                  <a:pos x="56" y="238"/>
                </a:cxn>
                <a:cxn ang="0">
                  <a:pos x="42" y="274"/>
                </a:cxn>
                <a:cxn ang="0">
                  <a:pos x="31" y="311"/>
                </a:cxn>
                <a:cxn ang="0">
                  <a:pos x="24" y="349"/>
                </a:cxn>
                <a:cxn ang="0">
                  <a:pos x="21" y="388"/>
                </a:cxn>
                <a:cxn ang="0">
                  <a:pos x="21" y="427"/>
                </a:cxn>
                <a:cxn ang="0">
                  <a:pos x="25" y="465"/>
                </a:cxn>
                <a:cxn ang="0">
                  <a:pos x="33" y="503"/>
                </a:cxn>
                <a:cxn ang="0">
                  <a:pos x="45" y="540"/>
                </a:cxn>
                <a:cxn ang="0">
                  <a:pos x="60" y="577"/>
                </a:cxn>
                <a:cxn ang="0">
                  <a:pos x="78" y="612"/>
                </a:cxn>
                <a:cxn ang="0">
                  <a:pos x="70" y="605"/>
                </a:cxn>
                <a:cxn ang="0">
                  <a:pos x="61" y="599"/>
                </a:cxn>
                <a:cxn ang="0">
                  <a:pos x="53" y="593"/>
                </a:cxn>
                <a:cxn ang="0">
                  <a:pos x="46" y="586"/>
                </a:cxn>
                <a:cxn ang="0">
                  <a:pos x="38" y="579"/>
                </a:cxn>
                <a:cxn ang="0">
                  <a:pos x="26" y="553"/>
                </a:cxn>
                <a:cxn ang="0">
                  <a:pos x="15" y="519"/>
                </a:cxn>
                <a:cxn ang="0">
                  <a:pos x="7" y="483"/>
                </a:cxn>
                <a:cxn ang="0">
                  <a:pos x="2" y="447"/>
                </a:cxn>
                <a:cxn ang="0">
                  <a:pos x="0" y="411"/>
                </a:cxn>
                <a:cxn ang="0">
                  <a:pos x="0" y="375"/>
                </a:cxn>
                <a:cxn ang="0">
                  <a:pos x="4" y="340"/>
                </a:cxn>
                <a:cxn ang="0">
                  <a:pos x="11" y="304"/>
                </a:cxn>
                <a:cxn ang="0">
                  <a:pos x="21" y="270"/>
                </a:cxn>
                <a:cxn ang="0">
                  <a:pos x="33" y="236"/>
                </a:cxn>
                <a:cxn ang="0">
                  <a:pos x="48" y="204"/>
                </a:cxn>
                <a:cxn ang="0">
                  <a:pos x="67" y="173"/>
                </a:cxn>
                <a:cxn ang="0">
                  <a:pos x="87" y="144"/>
                </a:cxn>
                <a:cxn ang="0">
                  <a:pos x="110" y="117"/>
                </a:cxn>
                <a:cxn ang="0">
                  <a:pos x="135" y="93"/>
                </a:cxn>
                <a:cxn ang="0">
                  <a:pos x="161" y="71"/>
                </a:cxn>
                <a:cxn ang="0">
                  <a:pos x="190" y="52"/>
                </a:cxn>
                <a:cxn ang="0">
                  <a:pos x="219" y="35"/>
                </a:cxn>
                <a:cxn ang="0">
                  <a:pos x="250" y="21"/>
                </a:cxn>
                <a:cxn ang="0">
                  <a:pos x="282" y="11"/>
                </a:cxn>
                <a:cxn ang="0">
                  <a:pos x="315" y="3"/>
                </a:cxn>
              </a:cxnLst>
              <a:rect l="0" t="0" r="r" b="b"/>
              <a:pathLst>
                <a:path w="394" h="613">
                  <a:moveTo>
                    <a:pt x="338" y="0"/>
                  </a:moveTo>
                  <a:lnTo>
                    <a:pt x="341" y="0"/>
                  </a:lnTo>
                  <a:lnTo>
                    <a:pt x="345" y="1"/>
                  </a:lnTo>
                  <a:lnTo>
                    <a:pt x="348" y="3"/>
                  </a:lnTo>
                  <a:lnTo>
                    <a:pt x="352" y="3"/>
                  </a:lnTo>
                  <a:lnTo>
                    <a:pt x="355" y="5"/>
                  </a:lnTo>
                  <a:lnTo>
                    <a:pt x="359" y="6"/>
                  </a:lnTo>
                  <a:lnTo>
                    <a:pt x="362" y="7"/>
                  </a:lnTo>
                  <a:lnTo>
                    <a:pt x="366" y="8"/>
                  </a:lnTo>
                  <a:lnTo>
                    <a:pt x="369" y="10"/>
                  </a:lnTo>
                  <a:lnTo>
                    <a:pt x="373" y="11"/>
                  </a:lnTo>
                  <a:lnTo>
                    <a:pt x="376" y="12"/>
                  </a:lnTo>
                  <a:lnTo>
                    <a:pt x="379" y="14"/>
                  </a:lnTo>
                  <a:lnTo>
                    <a:pt x="383" y="15"/>
                  </a:lnTo>
                  <a:lnTo>
                    <a:pt x="386" y="17"/>
                  </a:lnTo>
                  <a:lnTo>
                    <a:pt x="389" y="18"/>
                  </a:lnTo>
                  <a:lnTo>
                    <a:pt x="393" y="20"/>
                  </a:lnTo>
                  <a:lnTo>
                    <a:pt x="380" y="19"/>
                  </a:lnTo>
                  <a:lnTo>
                    <a:pt x="367" y="20"/>
                  </a:lnTo>
                  <a:lnTo>
                    <a:pt x="355" y="20"/>
                  </a:lnTo>
                  <a:lnTo>
                    <a:pt x="343" y="22"/>
                  </a:lnTo>
                  <a:lnTo>
                    <a:pt x="331" y="23"/>
                  </a:lnTo>
                  <a:lnTo>
                    <a:pt x="318" y="25"/>
                  </a:lnTo>
                  <a:lnTo>
                    <a:pt x="306" y="28"/>
                  </a:lnTo>
                  <a:lnTo>
                    <a:pt x="294" y="31"/>
                  </a:lnTo>
                  <a:lnTo>
                    <a:pt x="283" y="34"/>
                  </a:lnTo>
                  <a:lnTo>
                    <a:pt x="271" y="38"/>
                  </a:lnTo>
                  <a:lnTo>
                    <a:pt x="259" y="42"/>
                  </a:lnTo>
                  <a:lnTo>
                    <a:pt x="248" y="47"/>
                  </a:lnTo>
                  <a:lnTo>
                    <a:pt x="237" y="52"/>
                  </a:lnTo>
                  <a:lnTo>
                    <a:pt x="226" y="57"/>
                  </a:lnTo>
                  <a:lnTo>
                    <a:pt x="215" y="63"/>
                  </a:lnTo>
                  <a:lnTo>
                    <a:pt x="204" y="69"/>
                  </a:lnTo>
                  <a:lnTo>
                    <a:pt x="194" y="76"/>
                  </a:lnTo>
                  <a:lnTo>
                    <a:pt x="184" y="82"/>
                  </a:lnTo>
                  <a:lnTo>
                    <a:pt x="174" y="90"/>
                  </a:lnTo>
                  <a:lnTo>
                    <a:pt x="164" y="97"/>
                  </a:lnTo>
                  <a:lnTo>
                    <a:pt x="154" y="105"/>
                  </a:lnTo>
                  <a:lnTo>
                    <a:pt x="145" y="113"/>
                  </a:lnTo>
                  <a:lnTo>
                    <a:pt x="136" y="122"/>
                  </a:lnTo>
                  <a:lnTo>
                    <a:pt x="127" y="131"/>
                  </a:lnTo>
                  <a:lnTo>
                    <a:pt x="119" y="140"/>
                  </a:lnTo>
                  <a:lnTo>
                    <a:pt x="110" y="150"/>
                  </a:lnTo>
                  <a:lnTo>
                    <a:pt x="102" y="160"/>
                  </a:lnTo>
                  <a:lnTo>
                    <a:pt x="95" y="170"/>
                  </a:lnTo>
                  <a:lnTo>
                    <a:pt x="88" y="181"/>
                  </a:lnTo>
                  <a:lnTo>
                    <a:pt x="80" y="192"/>
                  </a:lnTo>
                  <a:lnTo>
                    <a:pt x="74" y="203"/>
                  </a:lnTo>
                  <a:lnTo>
                    <a:pt x="67" y="214"/>
                  </a:lnTo>
                  <a:lnTo>
                    <a:pt x="61" y="226"/>
                  </a:lnTo>
                  <a:lnTo>
                    <a:pt x="56" y="238"/>
                  </a:lnTo>
                  <a:lnTo>
                    <a:pt x="51" y="250"/>
                  </a:lnTo>
                  <a:lnTo>
                    <a:pt x="46" y="262"/>
                  </a:lnTo>
                  <a:lnTo>
                    <a:pt x="42" y="274"/>
                  </a:lnTo>
                  <a:lnTo>
                    <a:pt x="38" y="286"/>
                  </a:lnTo>
                  <a:lnTo>
                    <a:pt x="34" y="299"/>
                  </a:lnTo>
                  <a:lnTo>
                    <a:pt x="31" y="311"/>
                  </a:lnTo>
                  <a:lnTo>
                    <a:pt x="28" y="324"/>
                  </a:lnTo>
                  <a:lnTo>
                    <a:pt x="26" y="337"/>
                  </a:lnTo>
                  <a:lnTo>
                    <a:pt x="24" y="349"/>
                  </a:lnTo>
                  <a:lnTo>
                    <a:pt x="23" y="362"/>
                  </a:lnTo>
                  <a:lnTo>
                    <a:pt x="21" y="375"/>
                  </a:lnTo>
                  <a:lnTo>
                    <a:pt x="21" y="388"/>
                  </a:lnTo>
                  <a:lnTo>
                    <a:pt x="21" y="401"/>
                  </a:lnTo>
                  <a:lnTo>
                    <a:pt x="21" y="414"/>
                  </a:lnTo>
                  <a:lnTo>
                    <a:pt x="21" y="427"/>
                  </a:lnTo>
                  <a:lnTo>
                    <a:pt x="22" y="440"/>
                  </a:lnTo>
                  <a:lnTo>
                    <a:pt x="24" y="452"/>
                  </a:lnTo>
                  <a:lnTo>
                    <a:pt x="25" y="465"/>
                  </a:lnTo>
                  <a:lnTo>
                    <a:pt x="27" y="478"/>
                  </a:lnTo>
                  <a:lnTo>
                    <a:pt x="30" y="491"/>
                  </a:lnTo>
                  <a:lnTo>
                    <a:pt x="33" y="503"/>
                  </a:lnTo>
                  <a:lnTo>
                    <a:pt x="37" y="516"/>
                  </a:lnTo>
                  <a:lnTo>
                    <a:pt x="40" y="528"/>
                  </a:lnTo>
                  <a:lnTo>
                    <a:pt x="45" y="540"/>
                  </a:lnTo>
                  <a:lnTo>
                    <a:pt x="49" y="553"/>
                  </a:lnTo>
                  <a:lnTo>
                    <a:pt x="54" y="565"/>
                  </a:lnTo>
                  <a:lnTo>
                    <a:pt x="60" y="577"/>
                  </a:lnTo>
                  <a:lnTo>
                    <a:pt x="65" y="588"/>
                  </a:lnTo>
                  <a:lnTo>
                    <a:pt x="72" y="600"/>
                  </a:lnTo>
                  <a:lnTo>
                    <a:pt x="78" y="612"/>
                  </a:lnTo>
                  <a:lnTo>
                    <a:pt x="75" y="609"/>
                  </a:lnTo>
                  <a:lnTo>
                    <a:pt x="73" y="608"/>
                  </a:lnTo>
                  <a:lnTo>
                    <a:pt x="70" y="605"/>
                  </a:lnTo>
                  <a:lnTo>
                    <a:pt x="67" y="603"/>
                  </a:lnTo>
                  <a:lnTo>
                    <a:pt x="64" y="601"/>
                  </a:lnTo>
                  <a:lnTo>
                    <a:pt x="61" y="599"/>
                  </a:lnTo>
                  <a:lnTo>
                    <a:pt x="59" y="597"/>
                  </a:lnTo>
                  <a:lnTo>
                    <a:pt x="56" y="595"/>
                  </a:lnTo>
                  <a:lnTo>
                    <a:pt x="53" y="593"/>
                  </a:lnTo>
                  <a:lnTo>
                    <a:pt x="51" y="590"/>
                  </a:lnTo>
                  <a:lnTo>
                    <a:pt x="48" y="588"/>
                  </a:lnTo>
                  <a:lnTo>
                    <a:pt x="46" y="586"/>
                  </a:lnTo>
                  <a:lnTo>
                    <a:pt x="43" y="584"/>
                  </a:lnTo>
                  <a:lnTo>
                    <a:pt x="40" y="581"/>
                  </a:lnTo>
                  <a:lnTo>
                    <a:pt x="38" y="579"/>
                  </a:lnTo>
                  <a:lnTo>
                    <a:pt x="35" y="577"/>
                  </a:lnTo>
                  <a:lnTo>
                    <a:pt x="31" y="565"/>
                  </a:lnTo>
                  <a:lnTo>
                    <a:pt x="26" y="553"/>
                  </a:lnTo>
                  <a:lnTo>
                    <a:pt x="22" y="542"/>
                  </a:lnTo>
                  <a:lnTo>
                    <a:pt x="19" y="530"/>
                  </a:lnTo>
                  <a:lnTo>
                    <a:pt x="15" y="519"/>
                  </a:lnTo>
                  <a:lnTo>
                    <a:pt x="12" y="507"/>
                  </a:lnTo>
                  <a:lnTo>
                    <a:pt x="9" y="495"/>
                  </a:lnTo>
                  <a:lnTo>
                    <a:pt x="7" y="483"/>
                  </a:lnTo>
                  <a:lnTo>
                    <a:pt x="5" y="471"/>
                  </a:lnTo>
                  <a:lnTo>
                    <a:pt x="3" y="459"/>
                  </a:lnTo>
                  <a:lnTo>
                    <a:pt x="2" y="447"/>
                  </a:lnTo>
                  <a:lnTo>
                    <a:pt x="1" y="435"/>
                  </a:lnTo>
                  <a:lnTo>
                    <a:pt x="0" y="423"/>
                  </a:lnTo>
                  <a:lnTo>
                    <a:pt x="0" y="411"/>
                  </a:lnTo>
                  <a:lnTo>
                    <a:pt x="0" y="399"/>
                  </a:lnTo>
                  <a:lnTo>
                    <a:pt x="0" y="387"/>
                  </a:lnTo>
                  <a:lnTo>
                    <a:pt x="0" y="375"/>
                  </a:lnTo>
                  <a:lnTo>
                    <a:pt x="1" y="363"/>
                  </a:lnTo>
                  <a:lnTo>
                    <a:pt x="2" y="352"/>
                  </a:lnTo>
                  <a:lnTo>
                    <a:pt x="4" y="340"/>
                  </a:lnTo>
                  <a:lnTo>
                    <a:pt x="6" y="328"/>
                  </a:lnTo>
                  <a:lnTo>
                    <a:pt x="8" y="316"/>
                  </a:lnTo>
                  <a:lnTo>
                    <a:pt x="11" y="304"/>
                  </a:lnTo>
                  <a:lnTo>
                    <a:pt x="14" y="293"/>
                  </a:lnTo>
                  <a:lnTo>
                    <a:pt x="17" y="281"/>
                  </a:lnTo>
                  <a:lnTo>
                    <a:pt x="21" y="270"/>
                  </a:lnTo>
                  <a:lnTo>
                    <a:pt x="24" y="259"/>
                  </a:lnTo>
                  <a:lnTo>
                    <a:pt x="28" y="247"/>
                  </a:lnTo>
                  <a:lnTo>
                    <a:pt x="33" y="236"/>
                  </a:lnTo>
                  <a:lnTo>
                    <a:pt x="38" y="225"/>
                  </a:lnTo>
                  <a:lnTo>
                    <a:pt x="43" y="214"/>
                  </a:lnTo>
                  <a:lnTo>
                    <a:pt x="48" y="204"/>
                  </a:lnTo>
                  <a:lnTo>
                    <a:pt x="54" y="193"/>
                  </a:lnTo>
                  <a:lnTo>
                    <a:pt x="60" y="183"/>
                  </a:lnTo>
                  <a:lnTo>
                    <a:pt x="67" y="173"/>
                  </a:lnTo>
                  <a:lnTo>
                    <a:pt x="73" y="163"/>
                  </a:lnTo>
                  <a:lnTo>
                    <a:pt x="80" y="153"/>
                  </a:lnTo>
                  <a:lnTo>
                    <a:pt x="87" y="144"/>
                  </a:lnTo>
                  <a:lnTo>
                    <a:pt x="95" y="135"/>
                  </a:lnTo>
                  <a:lnTo>
                    <a:pt x="102" y="126"/>
                  </a:lnTo>
                  <a:lnTo>
                    <a:pt x="110" y="117"/>
                  </a:lnTo>
                  <a:lnTo>
                    <a:pt x="118" y="109"/>
                  </a:lnTo>
                  <a:lnTo>
                    <a:pt x="126" y="101"/>
                  </a:lnTo>
                  <a:lnTo>
                    <a:pt x="135" y="93"/>
                  </a:lnTo>
                  <a:lnTo>
                    <a:pt x="143" y="85"/>
                  </a:lnTo>
                  <a:lnTo>
                    <a:pt x="152" y="78"/>
                  </a:lnTo>
                  <a:lnTo>
                    <a:pt x="161" y="71"/>
                  </a:lnTo>
                  <a:lnTo>
                    <a:pt x="171" y="64"/>
                  </a:lnTo>
                  <a:lnTo>
                    <a:pt x="180" y="58"/>
                  </a:lnTo>
                  <a:lnTo>
                    <a:pt x="190" y="52"/>
                  </a:lnTo>
                  <a:lnTo>
                    <a:pt x="199" y="46"/>
                  </a:lnTo>
                  <a:lnTo>
                    <a:pt x="209" y="40"/>
                  </a:lnTo>
                  <a:lnTo>
                    <a:pt x="219" y="35"/>
                  </a:lnTo>
                  <a:lnTo>
                    <a:pt x="229" y="30"/>
                  </a:lnTo>
                  <a:lnTo>
                    <a:pt x="240" y="26"/>
                  </a:lnTo>
                  <a:lnTo>
                    <a:pt x="250" y="21"/>
                  </a:lnTo>
                  <a:lnTo>
                    <a:pt x="261" y="18"/>
                  </a:lnTo>
                  <a:lnTo>
                    <a:pt x="271" y="14"/>
                  </a:lnTo>
                  <a:lnTo>
                    <a:pt x="282" y="11"/>
                  </a:lnTo>
                  <a:lnTo>
                    <a:pt x="293" y="8"/>
                  </a:lnTo>
                  <a:lnTo>
                    <a:pt x="304" y="5"/>
                  </a:lnTo>
                  <a:lnTo>
                    <a:pt x="315" y="3"/>
                  </a:lnTo>
                  <a:lnTo>
                    <a:pt x="326" y="1"/>
                  </a:lnTo>
                  <a:lnTo>
                    <a:pt x="338" y="0"/>
                  </a:lnTo>
                </a:path>
              </a:pathLst>
            </a:custGeom>
            <a:solidFill>
              <a:srgbClr val="4BBE6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64" name="Freeform 304"/>
            <p:cNvSpPr>
              <a:spLocks/>
            </p:cNvSpPr>
            <p:nvPr/>
          </p:nvSpPr>
          <p:spPr bwMode="auto">
            <a:xfrm>
              <a:off x="2764" y="394"/>
              <a:ext cx="421" cy="619"/>
            </a:xfrm>
            <a:custGeom>
              <a:avLst/>
              <a:gdLst/>
              <a:ahLst/>
              <a:cxnLst>
                <a:cxn ang="0">
                  <a:pos x="378" y="3"/>
                </a:cxn>
                <a:cxn ang="0">
                  <a:pos x="387" y="7"/>
                </a:cxn>
                <a:cxn ang="0">
                  <a:pos x="396" y="13"/>
                </a:cxn>
                <a:cxn ang="0">
                  <a:pos x="405" y="18"/>
                </a:cxn>
                <a:cxn ang="0">
                  <a:pos x="414" y="24"/>
                </a:cxn>
                <a:cxn ang="0">
                  <a:pos x="406" y="25"/>
                </a:cxn>
                <a:cxn ang="0">
                  <a:pos x="366" y="22"/>
                </a:cxn>
                <a:cxn ang="0">
                  <a:pos x="327" y="24"/>
                </a:cxn>
                <a:cxn ang="0">
                  <a:pos x="288" y="31"/>
                </a:cxn>
                <a:cxn ang="0">
                  <a:pos x="251" y="42"/>
                </a:cxn>
                <a:cxn ang="0">
                  <a:pos x="215" y="57"/>
                </a:cxn>
                <a:cxn ang="0">
                  <a:pos x="182" y="77"/>
                </a:cxn>
                <a:cxn ang="0">
                  <a:pos x="150" y="100"/>
                </a:cxn>
                <a:cxn ang="0">
                  <a:pos x="121" y="127"/>
                </a:cxn>
                <a:cxn ang="0">
                  <a:pos x="95" y="158"/>
                </a:cxn>
                <a:cxn ang="0">
                  <a:pos x="72" y="193"/>
                </a:cxn>
                <a:cxn ang="0">
                  <a:pos x="53" y="230"/>
                </a:cxn>
                <a:cxn ang="0">
                  <a:pos x="38" y="269"/>
                </a:cxn>
                <a:cxn ang="0">
                  <a:pos x="28" y="309"/>
                </a:cxn>
                <a:cxn ang="0">
                  <a:pos x="22" y="349"/>
                </a:cxn>
                <a:cxn ang="0">
                  <a:pos x="21" y="390"/>
                </a:cxn>
                <a:cxn ang="0">
                  <a:pos x="24" y="431"/>
                </a:cxn>
                <a:cxn ang="0">
                  <a:pos x="31" y="471"/>
                </a:cxn>
                <a:cxn ang="0">
                  <a:pos x="42" y="510"/>
                </a:cxn>
                <a:cxn ang="0">
                  <a:pos x="58" y="547"/>
                </a:cxn>
                <a:cxn ang="0">
                  <a:pos x="78" y="584"/>
                </a:cxn>
                <a:cxn ang="0">
                  <a:pos x="102" y="618"/>
                </a:cxn>
                <a:cxn ang="0">
                  <a:pos x="93" y="613"/>
                </a:cxn>
                <a:cxn ang="0">
                  <a:pos x="85" y="609"/>
                </a:cxn>
                <a:cxn ang="0">
                  <a:pos x="76" y="604"/>
                </a:cxn>
                <a:cxn ang="0">
                  <a:pos x="68" y="599"/>
                </a:cxn>
                <a:cxn ang="0">
                  <a:pos x="60" y="594"/>
                </a:cxn>
                <a:cxn ang="0">
                  <a:pos x="44" y="569"/>
                </a:cxn>
                <a:cxn ang="0">
                  <a:pos x="28" y="533"/>
                </a:cxn>
                <a:cxn ang="0">
                  <a:pos x="16" y="496"/>
                </a:cxn>
                <a:cxn ang="0">
                  <a:pos x="6" y="458"/>
                </a:cxn>
                <a:cxn ang="0">
                  <a:pos x="1" y="420"/>
                </a:cxn>
                <a:cxn ang="0">
                  <a:pos x="0" y="381"/>
                </a:cxn>
                <a:cxn ang="0">
                  <a:pos x="2" y="343"/>
                </a:cxn>
                <a:cxn ang="0">
                  <a:pos x="7" y="304"/>
                </a:cxn>
                <a:cxn ang="0">
                  <a:pos x="17" y="267"/>
                </a:cxn>
                <a:cxn ang="0">
                  <a:pos x="30" y="230"/>
                </a:cxn>
                <a:cxn ang="0">
                  <a:pos x="46" y="194"/>
                </a:cxn>
                <a:cxn ang="0">
                  <a:pos x="67" y="161"/>
                </a:cxn>
                <a:cxn ang="0">
                  <a:pos x="89" y="130"/>
                </a:cxn>
                <a:cxn ang="0">
                  <a:pos x="115" y="102"/>
                </a:cxn>
                <a:cxn ang="0">
                  <a:pos x="143" y="77"/>
                </a:cxn>
                <a:cxn ang="0">
                  <a:pos x="173" y="56"/>
                </a:cxn>
                <a:cxn ang="0">
                  <a:pos x="205" y="37"/>
                </a:cxn>
                <a:cxn ang="0">
                  <a:pos x="239" y="22"/>
                </a:cxn>
                <a:cxn ang="0">
                  <a:pos x="273" y="11"/>
                </a:cxn>
                <a:cxn ang="0">
                  <a:pos x="310" y="3"/>
                </a:cxn>
                <a:cxn ang="0">
                  <a:pos x="347" y="0"/>
                </a:cxn>
              </a:cxnLst>
              <a:rect l="0" t="0" r="r" b="b"/>
              <a:pathLst>
                <a:path w="421" h="619">
                  <a:moveTo>
                    <a:pt x="372" y="0"/>
                  </a:moveTo>
                  <a:lnTo>
                    <a:pt x="375" y="1"/>
                  </a:lnTo>
                  <a:lnTo>
                    <a:pt x="378" y="3"/>
                  </a:lnTo>
                  <a:lnTo>
                    <a:pt x="381" y="4"/>
                  </a:lnTo>
                  <a:lnTo>
                    <a:pt x="384" y="6"/>
                  </a:lnTo>
                  <a:lnTo>
                    <a:pt x="387" y="7"/>
                  </a:lnTo>
                  <a:lnTo>
                    <a:pt x="390" y="9"/>
                  </a:lnTo>
                  <a:lnTo>
                    <a:pt x="393" y="11"/>
                  </a:lnTo>
                  <a:lnTo>
                    <a:pt x="396" y="13"/>
                  </a:lnTo>
                  <a:lnTo>
                    <a:pt x="399" y="14"/>
                  </a:lnTo>
                  <a:lnTo>
                    <a:pt x="402" y="16"/>
                  </a:lnTo>
                  <a:lnTo>
                    <a:pt x="405" y="18"/>
                  </a:lnTo>
                  <a:lnTo>
                    <a:pt x="408" y="20"/>
                  </a:lnTo>
                  <a:lnTo>
                    <a:pt x="411" y="22"/>
                  </a:lnTo>
                  <a:lnTo>
                    <a:pt x="414" y="24"/>
                  </a:lnTo>
                  <a:lnTo>
                    <a:pt x="417" y="25"/>
                  </a:lnTo>
                  <a:lnTo>
                    <a:pt x="420" y="28"/>
                  </a:lnTo>
                  <a:lnTo>
                    <a:pt x="406" y="25"/>
                  </a:lnTo>
                  <a:lnTo>
                    <a:pt x="393" y="24"/>
                  </a:lnTo>
                  <a:lnTo>
                    <a:pt x="379" y="23"/>
                  </a:lnTo>
                  <a:lnTo>
                    <a:pt x="366" y="22"/>
                  </a:lnTo>
                  <a:lnTo>
                    <a:pt x="353" y="22"/>
                  </a:lnTo>
                  <a:lnTo>
                    <a:pt x="340" y="23"/>
                  </a:lnTo>
                  <a:lnTo>
                    <a:pt x="327" y="24"/>
                  </a:lnTo>
                  <a:lnTo>
                    <a:pt x="314" y="26"/>
                  </a:lnTo>
                  <a:lnTo>
                    <a:pt x="301" y="28"/>
                  </a:lnTo>
                  <a:lnTo>
                    <a:pt x="288" y="31"/>
                  </a:lnTo>
                  <a:lnTo>
                    <a:pt x="276" y="34"/>
                  </a:lnTo>
                  <a:lnTo>
                    <a:pt x="263" y="38"/>
                  </a:lnTo>
                  <a:lnTo>
                    <a:pt x="251" y="42"/>
                  </a:lnTo>
                  <a:lnTo>
                    <a:pt x="239" y="46"/>
                  </a:lnTo>
                  <a:lnTo>
                    <a:pt x="227" y="52"/>
                  </a:lnTo>
                  <a:lnTo>
                    <a:pt x="215" y="57"/>
                  </a:lnTo>
                  <a:lnTo>
                    <a:pt x="204" y="63"/>
                  </a:lnTo>
                  <a:lnTo>
                    <a:pt x="193" y="70"/>
                  </a:lnTo>
                  <a:lnTo>
                    <a:pt x="182" y="77"/>
                  </a:lnTo>
                  <a:lnTo>
                    <a:pt x="171" y="84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0" y="109"/>
                  </a:lnTo>
                  <a:lnTo>
                    <a:pt x="130" y="118"/>
                  </a:lnTo>
                  <a:lnTo>
                    <a:pt x="121" y="127"/>
                  </a:lnTo>
                  <a:lnTo>
                    <a:pt x="112" y="137"/>
                  </a:lnTo>
                  <a:lnTo>
                    <a:pt x="103" y="148"/>
                  </a:lnTo>
                  <a:lnTo>
                    <a:pt x="95" y="158"/>
                  </a:lnTo>
                  <a:lnTo>
                    <a:pt x="87" y="169"/>
                  </a:lnTo>
                  <a:lnTo>
                    <a:pt x="79" y="181"/>
                  </a:lnTo>
                  <a:lnTo>
                    <a:pt x="72" y="193"/>
                  </a:lnTo>
                  <a:lnTo>
                    <a:pt x="65" y="205"/>
                  </a:lnTo>
                  <a:lnTo>
                    <a:pt x="59" y="217"/>
                  </a:lnTo>
                  <a:lnTo>
                    <a:pt x="53" y="230"/>
                  </a:lnTo>
                  <a:lnTo>
                    <a:pt x="48" y="243"/>
                  </a:lnTo>
                  <a:lnTo>
                    <a:pt x="43" y="256"/>
                  </a:lnTo>
                  <a:lnTo>
                    <a:pt x="38" y="269"/>
                  </a:lnTo>
                  <a:lnTo>
                    <a:pt x="34" y="282"/>
                  </a:lnTo>
                  <a:lnTo>
                    <a:pt x="31" y="295"/>
                  </a:lnTo>
                  <a:lnTo>
                    <a:pt x="28" y="309"/>
                  </a:lnTo>
                  <a:lnTo>
                    <a:pt x="26" y="322"/>
                  </a:lnTo>
                  <a:lnTo>
                    <a:pt x="24" y="336"/>
                  </a:lnTo>
                  <a:lnTo>
                    <a:pt x="22" y="349"/>
                  </a:lnTo>
                  <a:lnTo>
                    <a:pt x="21" y="363"/>
                  </a:lnTo>
                  <a:lnTo>
                    <a:pt x="21" y="376"/>
                  </a:lnTo>
                  <a:lnTo>
                    <a:pt x="21" y="390"/>
                  </a:lnTo>
                  <a:lnTo>
                    <a:pt x="21" y="403"/>
                  </a:lnTo>
                  <a:lnTo>
                    <a:pt x="22" y="417"/>
                  </a:lnTo>
                  <a:lnTo>
                    <a:pt x="24" y="431"/>
                  </a:lnTo>
                  <a:lnTo>
                    <a:pt x="26" y="444"/>
                  </a:lnTo>
                  <a:lnTo>
                    <a:pt x="28" y="457"/>
                  </a:lnTo>
                  <a:lnTo>
                    <a:pt x="31" y="471"/>
                  </a:lnTo>
                  <a:lnTo>
                    <a:pt x="34" y="484"/>
                  </a:lnTo>
                  <a:lnTo>
                    <a:pt x="38" y="497"/>
                  </a:lnTo>
                  <a:lnTo>
                    <a:pt x="42" y="510"/>
                  </a:lnTo>
                  <a:lnTo>
                    <a:pt x="47" y="523"/>
                  </a:lnTo>
                  <a:lnTo>
                    <a:pt x="52" y="535"/>
                  </a:lnTo>
                  <a:lnTo>
                    <a:pt x="58" y="547"/>
                  </a:lnTo>
                  <a:lnTo>
                    <a:pt x="64" y="560"/>
                  </a:lnTo>
                  <a:lnTo>
                    <a:pt x="71" y="572"/>
                  </a:lnTo>
                  <a:lnTo>
                    <a:pt x="78" y="584"/>
                  </a:lnTo>
                  <a:lnTo>
                    <a:pt x="85" y="595"/>
                  </a:lnTo>
                  <a:lnTo>
                    <a:pt x="93" y="607"/>
                  </a:lnTo>
                  <a:lnTo>
                    <a:pt x="102" y="618"/>
                  </a:lnTo>
                  <a:lnTo>
                    <a:pt x="99" y="616"/>
                  </a:lnTo>
                  <a:lnTo>
                    <a:pt x="96" y="615"/>
                  </a:lnTo>
                  <a:lnTo>
                    <a:pt x="93" y="613"/>
                  </a:lnTo>
                  <a:lnTo>
                    <a:pt x="90" y="612"/>
                  </a:lnTo>
                  <a:lnTo>
                    <a:pt x="87" y="610"/>
                  </a:lnTo>
                  <a:lnTo>
                    <a:pt x="85" y="609"/>
                  </a:lnTo>
                  <a:lnTo>
                    <a:pt x="82" y="607"/>
                  </a:lnTo>
                  <a:lnTo>
                    <a:pt x="79" y="606"/>
                  </a:lnTo>
                  <a:lnTo>
                    <a:pt x="76" y="604"/>
                  </a:lnTo>
                  <a:lnTo>
                    <a:pt x="73" y="602"/>
                  </a:lnTo>
                  <a:lnTo>
                    <a:pt x="71" y="600"/>
                  </a:lnTo>
                  <a:lnTo>
                    <a:pt x="68" y="599"/>
                  </a:lnTo>
                  <a:lnTo>
                    <a:pt x="65" y="597"/>
                  </a:lnTo>
                  <a:lnTo>
                    <a:pt x="63" y="595"/>
                  </a:lnTo>
                  <a:lnTo>
                    <a:pt x="60" y="594"/>
                  </a:lnTo>
                  <a:lnTo>
                    <a:pt x="57" y="592"/>
                  </a:lnTo>
                  <a:lnTo>
                    <a:pt x="51" y="580"/>
                  </a:lnTo>
                  <a:lnTo>
                    <a:pt x="44" y="569"/>
                  </a:lnTo>
                  <a:lnTo>
                    <a:pt x="39" y="557"/>
                  </a:lnTo>
                  <a:lnTo>
                    <a:pt x="33" y="545"/>
                  </a:lnTo>
                  <a:lnTo>
                    <a:pt x="28" y="533"/>
                  </a:lnTo>
                  <a:lnTo>
                    <a:pt x="24" y="521"/>
                  </a:lnTo>
                  <a:lnTo>
                    <a:pt x="19" y="508"/>
                  </a:lnTo>
                  <a:lnTo>
                    <a:pt x="16" y="496"/>
                  </a:lnTo>
                  <a:lnTo>
                    <a:pt x="12" y="483"/>
                  </a:lnTo>
                  <a:lnTo>
                    <a:pt x="9" y="471"/>
                  </a:lnTo>
                  <a:lnTo>
                    <a:pt x="6" y="458"/>
                  </a:lnTo>
                  <a:lnTo>
                    <a:pt x="4" y="445"/>
                  </a:lnTo>
                  <a:lnTo>
                    <a:pt x="3" y="433"/>
                  </a:lnTo>
                  <a:lnTo>
                    <a:pt x="1" y="420"/>
                  </a:lnTo>
                  <a:lnTo>
                    <a:pt x="0" y="407"/>
                  </a:lnTo>
                  <a:lnTo>
                    <a:pt x="0" y="394"/>
                  </a:lnTo>
                  <a:lnTo>
                    <a:pt x="0" y="381"/>
                  </a:lnTo>
                  <a:lnTo>
                    <a:pt x="0" y="368"/>
                  </a:lnTo>
                  <a:lnTo>
                    <a:pt x="0" y="355"/>
                  </a:lnTo>
                  <a:lnTo>
                    <a:pt x="2" y="343"/>
                  </a:lnTo>
                  <a:lnTo>
                    <a:pt x="3" y="330"/>
                  </a:lnTo>
                  <a:lnTo>
                    <a:pt x="5" y="317"/>
                  </a:lnTo>
                  <a:lnTo>
                    <a:pt x="7" y="304"/>
                  </a:lnTo>
                  <a:lnTo>
                    <a:pt x="10" y="292"/>
                  </a:lnTo>
                  <a:lnTo>
                    <a:pt x="13" y="279"/>
                  </a:lnTo>
                  <a:lnTo>
                    <a:pt x="17" y="267"/>
                  </a:lnTo>
                  <a:lnTo>
                    <a:pt x="21" y="254"/>
                  </a:lnTo>
                  <a:lnTo>
                    <a:pt x="25" y="242"/>
                  </a:lnTo>
                  <a:lnTo>
                    <a:pt x="30" y="230"/>
                  </a:lnTo>
                  <a:lnTo>
                    <a:pt x="35" y="218"/>
                  </a:lnTo>
                  <a:lnTo>
                    <a:pt x="41" y="206"/>
                  </a:lnTo>
                  <a:lnTo>
                    <a:pt x="46" y="194"/>
                  </a:lnTo>
                  <a:lnTo>
                    <a:pt x="53" y="183"/>
                  </a:lnTo>
                  <a:lnTo>
                    <a:pt x="59" y="172"/>
                  </a:lnTo>
                  <a:lnTo>
                    <a:pt x="67" y="161"/>
                  </a:lnTo>
                  <a:lnTo>
                    <a:pt x="74" y="150"/>
                  </a:lnTo>
                  <a:lnTo>
                    <a:pt x="82" y="140"/>
                  </a:lnTo>
                  <a:lnTo>
                    <a:pt x="89" y="130"/>
                  </a:lnTo>
                  <a:lnTo>
                    <a:pt x="98" y="120"/>
                  </a:lnTo>
                  <a:lnTo>
                    <a:pt x="106" y="111"/>
                  </a:lnTo>
                  <a:lnTo>
                    <a:pt x="115" y="102"/>
                  </a:lnTo>
                  <a:lnTo>
                    <a:pt x="124" y="94"/>
                  </a:lnTo>
                  <a:lnTo>
                    <a:pt x="133" y="85"/>
                  </a:lnTo>
                  <a:lnTo>
                    <a:pt x="143" y="77"/>
                  </a:lnTo>
                  <a:lnTo>
                    <a:pt x="153" y="70"/>
                  </a:lnTo>
                  <a:lnTo>
                    <a:pt x="163" y="63"/>
                  </a:lnTo>
                  <a:lnTo>
                    <a:pt x="173" y="56"/>
                  </a:lnTo>
                  <a:lnTo>
                    <a:pt x="183" y="49"/>
                  </a:lnTo>
                  <a:lnTo>
                    <a:pt x="194" y="43"/>
                  </a:lnTo>
                  <a:lnTo>
                    <a:pt x="205" y="37"/>
                  </a:lnTo>
                  <a:lnTo>
                    <a:pt x="216" y="32"/>
                  </a:lnTo>
                  <a:lnTo>
                    <a:pt x="227" y="27"/>
                  </a:lnTo>
                  <a:lnTo>
                    <a:pt x="239" y="22"/>
                  </a:lnTo>
                  <a:lnTo>
                    <a:pt x="250" y="18"/>
                  </a:lnTo>
                  <a:lnTo>
                    <a:pt x="262" y="14"/>
                  </a:lnTo>
                  <a:lnTo>
                    <a:pt x="273" y="11"/>
                  </a:lnTo>
                  <a:lnTo>
                    <a:pt x="285" y="8"/>
                  </a:lnTo>
                  <a:lnTo>
                    <a:pt x="297" y="6"/>
                  </a:lnTo>
                  <a:lnTo>
                    <a:pt x="310" y="3"/>
                  </a:lnTo>
                  <a:lnTo>
                    <a:pt x="322" y="2"/>
                  </a:lnTo>
                  <a:lnTo>
                    <a:pt x="334" y="1"/>
                  </a:lnTo>
                  <a:lnTo>
                    <a:pt x="347" y="0"/>
                  </a:lnTo>
                  <a:lnTo>
                    <a:pt x="359" y="0"/>
                  </a:lnTo>
                  <a:lnTo>
                    <a:pt x="372" y="0"/>
                  </a:lnTo>
                </a:path>
              </a:pathLst>
            </a:custGeom>
            <a:solidFill>
              <a:srgbClr val="53C27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65" name="Freeform 305"/>
            <p:cNvSpPr>
              <a:spLocks/>
            </p:cNvSpPr>
            <p:nvPr/>
          </p:nvSpPr>
          <p:spPr bwMode="auto">
            <a:xfrm>
              <a:off x="2786" y="416"/>
              <a:ext cx="439" cy="614"/>
            </a:xfrm>
            <a:custGeom>
              <a:avLst/>
              <a:gdLst/>
              <a:ahLst/>
              <a:cxnLst>
                <a:cxn ang="0">
                  <a:pos x="402" y="8"/>
                </a:cxn>
                <a:cxn ang="0">
                  <a:pos x="410" y="14"/>
                </a:cxn>
                <a:cxn ang="0">
                  <a:pos x="418" y="21"/>
                </a:cxn>
                <a:cxn ang="0">
                  <a:pos x="426" y="27"/>
                </a:cxn>
                <a:cxn ang="0">
                  <a:pos x="433" y="34"/>
                </a:cxn>
                <a:cxn ang="0">
                  <a:pos x="424" y="34"/>
                </a:cxn>
                <a:cxn ang="0">
                  <a:pos x="383" y="25"/>
                </a:cxn>
                <a:cxn ang="0">
                  <a:pos x="342" y="22"/>
                </a:cxn>
                <a:cxn ang="0">
                  <a:pos x="301" y="24"/>
                </a:cxn>
                <a:cxn ang="0">
                  <a:pos x="262" y="32"/>
                </a:cxn>
                <a:cxn ang="0">
                  <a:pos x="224" y="45"/>
                </a:cxn>
                <a:cxn ang="0">
                  <a:pos x="187" y="63"/>
                </a:cxn>
                <a:cxn ang="0">
                  <a:pos x="154" y="85"/>
                </a:cxn>
                <a:cxn ang="0">
                  <a:pos x="122" y="112"/>
                </a:cxn>
                <a:cxn ang="0">
                  <a:pos x="94" y="144"/>
                </a:cxn>
                <a:cxn ang="0">
                  <a:pos x="70" y="179"/>
                </a:cxn>
                <a:cxn ang="0">
                  <a:pos x="50" y="219"/>
                </a:cxn>
                <a:cxn ang="0">
                  <a:pos x="35" y="259"/>
                </a:cxn>
                <a:cxn ang="0">
                  <a:pos x="25" y="301"/>
                </a:cxn>
                <a:cxn ang="0">
                  <a:pos x="21" y="344"/>
                </a:cxn>
                <a:cxn ang="0">
                  <a:pos x="21" y="386"/>
                </a:cxn>
                <a:cxn ang="0">
                  <a:pos x="27" y="428"/>
                </a:cxn>
                <a:cxn ang="0">
                  <a:pos x="37" y="469"/>
                </a:cxn>
                <a:cxn ang="0">
                  <a:pos x="52" y="509"/>
                </a:cxn>
                <a:cxn ang="0">
                  <a:pos x="72" y="546"/>
                </a:cxn>
                <a:cxn ang="0">
                  <a:pos x="97" y="581"/>
                </a:cxn>
                <a:cxn ang="0">
                  <a:pos x="126" y="613"/>
                </a:cxn>
                <a:cxn ang="0">
                  <a:pos x="117" y="610"/>
                </a:cxn>
                <a:cxn ang="0">
                  <a:pos x="108" y="607"/>
                </a:cxn>
                <a:cxn ang="0">
                  <a:pos x="100" y="603"/>
                </a:cxn>
                <a:cxn ang="0">
                  <a:pos x="91" y="600"/>
                </a:cxn>
                <a:cxn ang="0">
                  <a:pos x="83" y="596"/>
                </a:cxn>
                <a:cxn ang="0">
                  <a:pos x="64" y="573"/>
                </a:cxn>
                <a:cxn ang="0">
                  <a:pos x="43" y="537"/>
                </a:cxn>
                <a:cxn ang="0">
                  <a:pos x="25" y="500"/>
                </a:cxn>
                <a:cxn ang="0">
                  <a:pos x="13" y="461"/>
                </a:cxn>
                <a:cxn ang="0">
                  <a:pos x="4" y="421"/>
                </a:cxn>
                <a:cxn ang="0">
                  <a:pos x="0" y="381"/>
                </a:cxn>
                <a:cxn ang="0">
                  <a:pos x="0" y="340"/>
                </a:cxn>
                <a:cxn ang="0">
                  <a:pos x="4" y="299"/>
                </a:cxn>
                <a:cxn ang="0">
                  <a:pos x="13" y="259"/>
                </a:cxn>
                <a:cxn ang="0">
                  <a:pos x="26" y="220"/>
                </a:cxn>
                <a:cxn ang="0">
                  <a:pos x="44" y="182"/>
                </a:cxn>
                <a:cxn ang="0">
                  <a:pos x="65" y="147"/>
                </a:cxn>
                <a:cxn ang="0">
                  <a:pos x="90" y="114"/>
                </a:cxn>
                <a:cxn ang="0">
                  <a:pos x="118" y="86"/>
                </a:cxn>
                <a:cxn ang="0">
                  <a:pos x="149" y="61"/>
                </a:cxn>
                <a:cxn ang="0">
                  <a:pos x="182" y="40"/>
                </a:cxn>
                <a:cxn ang="0">
                  <a:pos x="217" y="24"/>
                </a:cxn>
                <a:cxn ang="0">
                  <a:pos x="254" y="11"/>
                </a:cxn>
                <a:cxn ang="0">
                  <a:pos x="292" y="3"/>
                </a:cxn>
                <a:cxn ang="0">
                  <a:pos x="331" y="0"/>
                </a:cxn>
                <a:cxn ang="0">
                  <a:pos x="370" y="1"/>
                </a:cxn>
              </a:cxnLst>
              <a:rect l="0" t="0" r="r" b="b"/>
              <a:pathLst>
                <a:path w="439" h="614">
                  <a:moveTo>
                    <a:pt x="397" y="5"/>
                  </a:moveTo>
                  <a:lnTo>
                    <a:pt x="400" y="7"/>
                  </a:lnTo>
                  <a:lnTo>
                    <a:pt x="402" y="8"/>
                  </a:lnTo>
                  <a:lnTo>
                    <a:pt x="405" y="10"/>
                  </a:lnTo>
                  <a:lnTo>
                    <a:pt x="408" y="12"/>
                  </a:lnTo>
                  <a:lnTo>
                    <a:pt x="410" y="14"/>
                  </a:lnTo>
                  <a:lnTo>
                    <a:pt x="413" y="16"/>
                  </a:lnTo>
                  <a:lnTo>
                    <a:pt x="415" y="18"/>
                  </a:lnTo>
                  <a:lnTo>
                    <a:pt x="418" y="21"/>
                  </a:lnTo>
                  <a:lnTo>
                    <a:pt x="420" y="23"/>
                  </a:lnTo>
                  <a:lnTo>
                    <a:pt x="423" y="25"/>
                  </a:lnTo>
                  <a:lnTo>
                    <a:pt x="426" y="27"/>
                  </a:lnTo>
                  <a:lnTo>
                    <a:pt x="428" y="29"/>
                  </a:lnTo>
                  <a:lnTo>
                    <a:pt x="430" y="31"/>
                  </a:lnTo>
                  <a:lnTo>
                    <a:pt x="433" y="34"/>
                  </a:lnTo>
                  <a:lnTo>
                    <a:pt x="435" y="36"/>
                  </a:lnTo>
                  <a:lnTo>
                    <a:pt x="438" y="38"/>
                  </a:lnTo>
                  <a:lnTo>
                    <a:pt x="424" y="34"/>
                  </a:lnTo>
                  <a:lnTo>
                    <a:pt x="410" y="30"/>
                  </a:lnTo>
                  <a:lnTo>
                    <a:pt x="397" y="28"/>
                  </a:lnTo>
                  <a:lnTo>
                    <a:pt x="383" y="25"/>
                  </a:lnTo>
                  <a:lnTo>
                    <a:pt x="369" y="24"/>
                  </a:lnTo>
                  <a:lnTo>
                    <a:pt x="356" y="22"/>
                  </a:lnTo>
                  <a:lnTo>
                    <a:pt x="342" y="22"/>
                  </a:lnTo>
                  <a:lnTo>
                    <a:pt x="328" y="22"/>
                  </a:lnTo>
                  <a:lnTo>
                    <a:pt x="315" y="23"/>
                  </a:lnTo>
                  <a:lnTo>
                    <a:pt x="301" y="24"/>
                  </a:lnTo>
                  <a:lnTo>
                    <a:pt x="288" y="26"/>
                  </a:lnTo>
                  <a:lnTo>
                    <a:pt x="275" y="29"/>
                  </a:lnTo>
                  <a:lnTo>
                    <a:pt x="262" y="32"/>
                  </a:lnTo>
                  <a:lnTo>
                    <a:pt x="249" y="36"/>
                  </a:lnTo>
                  <a:lnTo>
                    <a:pt x="236" y="40"/>
                  </a:lnTo>
                  <a:lnTo>
                    <a:pt x="224" y="45"/>
                  </a:lnTo>
                  <a:lnTo>
                    <a:pt x="211" y="50"/>
                  </a:lnTo>
                  <a:lnTo>
                    <a:pt x="199" y="56"/>
                  </a:lnTo>
                  <a:lnTo>
                    <a:pt x="187" y="63"/>
                  </a:lnTo>
                  <a:lnTo>
                    <a:pt x="176" y="70"/>
                  </a:lnTo>
                  <a:lnTo>
                    <a:pt x="165" y="77"/>
                  </a:lnTo>
                  <a:lnTo>
                    <a:pt x="154" y="85"/>
                  </a:lnTo>
                  <a:lnTo>
                    <a:pt x="143" y="94"/>
                  </a:lnTo>
                  <a:lnTo>
                    <a:pt x="132" y="103"/>
                  </a:lnTo>
                  <a:lnTo>
                    <a:pt x="122" y="112"/>
                  </a:lnTo>
                  <a:lnTo>
                    <a:pt x="113" y="122"/>
                  </a:lnTo>
                  <a:lnTo>
                    <a:pt x="103" y="133"/>
                  </a:lnTo>
                  <a:lnTo>
                    <a:pt x="94" y="144"/>
                  </a:lnTo>
                  <a:lnTo>
                    <a:pt x="86" y="155"/>
                  </a:lnTo>
                  <a:lnTo>
                    <a:pt x="78" y="167"/>
                  </a:lnTo>
                  <a:lnTo>
                    <a:pt x="70" y="179"/>
                  </a:lnTo>
                  <a:lnTo>
                    <a:pt x="63" y="192"/>
                  </a:lnTo>
                  <a:lnTo>
                    <a:pt x="56" y="205"/>
                  </a:lnTo>
                  <a:lnTo>
                    <a:pt x="50" y="219"/>
                  </a:lnTo>
                  <a:lnTo>
                    <a:pt x="44" y="232"/>
                  </a:lnTo>
                  <a:lnTo>
                    <a:pt x="40" y="246"/>
                  </a:lnTo>
                  <a:lnTo>
                    <a:pt x="35" y="259"/>
                  </a:lnTo>
                  <a:lnTo>
                    <a:pt x="31" y="273"/>
                  </a:lnTo>
                  <a:lnTo>
                    <a:pt x="28" y="287"/>
                  </a:lnTo>
                  <a:lnTo>
                    <a:pt x="25" y="301"/>
                  </a:lnTo>
                  <a:lnTo>
                    <a:pt x="23" y="315"/>
                  </a:lnTo>
                  <a:lnTo>
                    <a:pt x="22" y="329"/>
                  </a:lnTo>
                  <a:lnTo>
                    <a:pt x="21" y="344"/>
                  </a:lnTo>
                  <a:lnTo>
                    <a:pt x="20" y="358"/>
                  </a:lnTo>
                  <a:lnTo>
                    <a:pt x="21" y="372"/>
                  </a:lnTo>
                  <a:lnTo>
                    <a:pt x="21" y="386"/>
                  </a:lnTo>
                  <a:lnTo>
                    <a:pt x="23" y="400"/>
                  </a:lnTo>
                  <a:lnTo>
                    <a:pt x="25" y="414"/>
                  </a:lnTo>
                  <a:lnTo>
                    <a:pt x="27" y="428"/>
                  </a:lnTo>
                  <a:lnTo>
                    <a:pt x="30" y="442"/>
                  </a:lnTo>
                  <a:lnTo>
                    <a:pt x="33" y="456"/>
                  </a:lnTo>
                  <a:lnTo>
                    <a:pt x="37" y="469"/>
                  </a:lnTo>
                  <a:lnTo>
                    <a:pt x="42" y="482"/>
                  </a:lnTo>
                  <a:lnTo>
                    <a:pt x="47" y="496"/>
                  </a:lnTo>
                  <a:lnTo>
                    <a:pt x="52" y="509"/>
                  </a:lnTo>
                  <a:lnTo>
                    <a:pt x="58" y="521"/>
                  </a:lnTo>
                  <a:lnTo>
                    <a:pt x="65" y="534"/>
                  </a:lnTo>
                  <a:lnTo>
                    <a:pt x="72" y="546"/>
                  </a:lnTo>
                  <a:lnTo>
                    <a:pt x="80" y="558"/>
                  </a:lnTo>
                  <a:lnTo>
                    <a:pt x="88" y="570"/>
                  </a:lnTo>
                  <a:lnTo>
                    <a:pt x="97" y="581"/>
                  </a:lnTo>
                  <a:lnTo>
                    <a:pt x="106" y="592"/>
                  </a:lnTo>
                  <a:lnTo>
                    <a:pt x="115" y="602"/>
                  </a:lnTo>
                  <a:lnTo>
                    <a:pt x="126" y="613"/>
                  </a:lnTo>
                  <a:lnTo>
                    <a:pt x="123" y="612"/>
                  </a:lnTo>
                  <a:lnTo>
                    <a:pt x="120" y="611"/>
                  </a:lnTo>
                  <a:lnTo>
                    <a:pt x="117" y="610"/>
                  </a:lnTo>
                  <a:lnTo>
                    <a:pt x="114" y="609"/>
                  </a:lnTo>
                  <a:lnTo>
                    <a:pt x="111" y="608"/>
                  </a:lnTo>
                  <a:lnTo>
                    <a:pt x="108" y="607"/>
                  </a:lnTo>
                  <a:lnTo>
                    <a:pt x="105" y="605"/>
                  </a:lnTo>
                  <a:lnTo>
                    <a:pt x="102" y="605"/>
                  </a:lnTo>
                  <a:lnTo>
                    <a:pt x="100" y="603"/>
                  </a:lnTo>
                  <a:lnTo>
                    <a:pt x="97" y="602"/>
                  </a:lnTo>
                  <a:lnTo>
                    <a:pt x="94" y="601"/>
                  </a:lnTo>
                  <a:lnTo>
                    <a:pt x="91" y="600"/>
                  </a:lnTo>
                  <a:lnTo>
                    <a:pt x="88" y="599"/>
                  </a:lnTo>
                  <a:lnTo>
                    <a:pt x="86" y="598"/>
                  </a:lnTo>
                  <a:lnTo>
                    <a:pt x="83" y="596"/>
                  </a:lnTo>
                  <a:lnTo>
                    <a:pt x="80" y="595"/>
                  </a:lnTo>
                  <a:lnTo>
                    <a:pt x="72" y="584"/>
                  </a:lnTo>
                  <a:lnTo>
                    <a:pt x="64" y="573"/>
                  </a:lnTo>
                  <a:lnTo>
                    <a:pt x="56" y="561"/>
                  </a:lnTo>
                  <a:lnTo>
                    <a:pt x="49" y="549"/>
                  </a:lnTo>
                  <a:lnTo>
                    <a:pt x="43" y="537"/>
                  </a:lnTo>
                  <a:lnTo>
                    <a:pt x="36" y="525"/>
                  </a:lnTo>
                  <a:lnTo>
                    <a:pt x="31" y="513"/>
                  </a:lnTo>
                  <a:lnTo>
                    <a:pt x="25" y="500"/>
                  </a:lnTo>
                  <a:lnTo>
                    <a:pt x="21" y="487"/>
                  </a:lnTo>
                  <a:lnTo>
                    <a:pt x="17" y="474"/>
                  </a:lnTo>
                  <a:lnTo>
                    <a:pt x="13" y="461"/>
                  </a:lnTo>
                  <a:lnTo>
                    <a:pt x="9" y="448"/>
                  </a:lnTo>
                  <a:lnTo>
                    <a:pt x="7" y="435"/>
                  </a:lnTo>
                  <a:lnTo>
                    <a:pt x="4" y="421"/>
                  </a:lnTo>
                  <a:lnTo>
                    <a:pt x="2" y="408"/>
                  </a:lnTo>
                  <a:lnTo>
                    <a:pt x="1" y="394"/>
                  </a:lnTo>
                  <a:lnTo>
                    <a:pt x="0" y="381"/>
                  </a:lnTo>
                  <a:lnTo>
                    <a:pt x="0" y="367"/>
                  </a:lnTo>
                  <a:lnTo>
                    <a:pt x="0" y="354"/>
                  </a:lnTo>
                  <a:lnTo>
                    <a:pt x="0" y="340"/>
                  </a:lnTo>
                  <a:lnTo>
                    <a:pt x="1" y="326"/>
                  </a:lnTo>
                  <a:lnTo>
                    <a:pt x="2" y="313"/>
                  </a:lnTo>
                  <a:lnTo>
                    <a:pt x="4" y="299"/>
                  </a:lnTo>
                  <a:lnTo>
                    <a:pt x="7" y="286"/>
                  </a:lnTo>
                  <a:lnTo>
                    <a:pt x="10" y="272"/>
                  </a:lnTo>
                  <a:lnTo>
                    <a:pt x="13" y="259"/>
                  </a:lnTo>
                  <a:lnTo>
                    <a:pt x="17" y="246"/>
                  </a:lnTo>
                  <a:lnTo>
                    <a:pt x="21" y="233"/>
                  </a:lnTo>
                  <a:lnTo>
                    <a:pt x="26" y="220"/>
                  </a:lnTo>
                  <a:lnTo>
                    <a:pt x="32" y="207"/>
                  </a:lnTo>
                  <a:lnTo>
                    <a:pt x="37" y="194"/>
                  </a:lnTo>
                  <a:lnTo>
                    <a:pt x="44" y="182"/>
                  </a:lnTo>
                  <a:lnTo>
                    <a:pt x="51" y="170"/>
                  </a:lnTo>
                  <a:lnTo>
                    <a:pt x="58" y="158"/>
                  </a:lnTo>
                  <a:lnTo>
                    <a:pt x="65" y="147"/>
                  </a:lnTo>
                  <a:lnTo>
                    <a:pt x="73" y="135"/>
                  </a:lnTo>
                  <a:lnTo>
                    <a:pt x="82" y="125"/>
                  </a:lnTo>
                  <a:lnTo>
                    <a:pt x="90" y="114"/>
                  </a:lnTo>
                  <a:lnTo>
                    <a:pt x="99" y="105"/>
                  </a:lnTo>
                  <a:lnTo>
                    <a:pt x="109" y="95"/>
                  </a:lnTo>
                  <a:lnTo>
                    <a:pt x="118" y="86"/>
                  </a:lnTo>
                  <a:lnTo>
                    <a:pt x="128" y="77"/>
                  </a:lnTo>
                  <a:lnTo>
                    <a:pt x="138" y="69"/>
                  </a:lnTo>
                  <a:lnTo>
                    <a:pt x="149" y="61"/>
                  </a:lnTo>
                  <a:lnTo>
                    <a:pt x="160" y="54"/>
                  </a:lnTo>
                  <a:lnTo>
                    <a:pt x="171" y="47"/>
                  </a:lnTo>
                  <a:lnTo>
                    <a:pt x="182" y="40"/>
                  </a:lnTo>
                  <a:lnTo>
                    <a:pt x="194" y="34"/>
                  </a:lnTo>
                  <a:lnTo>
                    <a:pt x="205" y="29"/>
                  </a:lnTo>
                  <a:lnTo>
                    <a:pt x="217" y="24"/>
                  </a:lnTo>
                  <a:lnTo>
                    <a:pt x="229" y="19"/>
                  </a:lnTo>
                  <a:lnTo>
                    <a:pt x="241" y="15"/>
                  </a:lnTo>
                  <a:lnTo>
                    <a:pt x="254" y="11"/>
                  </a:lnTo>
                  <a:lnTo>
                    <a:pt x="266" y="8"/>
                  </a:lnTo>
                  <a:lnTo>
                    <a:pt x="279" y="5"/>
                  </a:lnTo>
                  <a:lnTo>
                    <a:pt x="292" y="3"/>
                  </a:lnTo>
                  <a:lnTo>
                    <a:pt x="305" y="1"/>
                  </a:lnTo>
                  <a:lnTo>
                    <a:pt x="318" y="0"/>
                  </a:lnTo>
                  <a:lnTo>
                    <a:pt x="331" y="0"/>
                  </a:lnTo>
                  <a:lnTo>
                    <a:pt x="344" y="0"/>
                  </a:lnTo>
                  <a:lnTo>
                    <a:pt x="357" y="0"/>
                  </a:lnTo>
                  <a:lnTo>
                    <a:pt x="370" y="1"/>
                  </a:lnTo>
                  <a:lnTo>
                    <a:pt x="384" y="3"/>
                  </a:lnTo>
                  <a:lnTo>
                    <a:pt x="397" y="5"/>
                  </a:lnTo>
                </a:path>
              </a:pathLst>
            </a:custGeom>
            <a:solidFill>
              <a:srgbClr val="5AC677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66" name="Freeform 306"/>
            <p:cNvSpPr>
              <a:spLocks/>
            </p:cNvSpPr>
            <p:nvPr/>
          </p:nvSpPr>
          <p:spPr bwMode="auto">
            <a:xfrm>
              <a:off x="2807" y="439"/>
              <a:ext cx="452" cy="602"/>
            </a:xfrm>
            <a:custGeom>
              <a:avLst/>
              <a:gdLst/>
              <a:ahLst/>
              <a:cxnLst>
                <a:cxn ang="0">
                  <a:pos x="421" y="21"/>
                </a:cxn>
                <a:cxn ang="0">
                  <a:pos x="427" y="28"/>
                </a:cxn>
                <a:cxn ang="0">
                  <a:pos x="434" y="35"/>
                </a:cxn>
                <a:cxn ang="0">
                  <a:pos x="440" y="42"/>
                </a:cxn>
                <a:cxn ang="0">
                  <a:pos x="446" y="50"/>
                </a:cxn>
                <a:cxn ang="0">
                  <a:pos x="437" y="49"/>
                </a:cxn>
                <a:cxn ang="0">
                  <a:pos x="396" y="34"/>
                </a:cxn>
                <a:cxn ang="0">
                  <a:pos x="355" y="25"/>
                </a:cxn>
                <a:cxn ang="0">
                  <a:pos x="313" y="22"/>
                </a:cxn>
                <a:cxn ang="0">
                  <a:pos x="272" y="26"/>
                </a:cxn>
                <a:cxn ang="0">
                  <a:pos x="232" y="35"/>
                </a:cxn>
                <a:cxn ang="0">
                  <a:pos x="193" y="51"/>
                </a:cxn>
                <a:cxn ang="0">
                  <a:pos x="157" y="72"/>
                </a:cxn>
                <a:cxn ang="0">
                  <a:pos x="124" y="98"/>
                </a:cxn>
                <a:cxn ang="0">
                  <a:pos x="94" y="130"/>
                </a:cxn>
                <a:cxn ang="0">
                  <a:pos x="68" y="166"/>
                </a:cxn>
                <a:cxn ang="0">
                  <a:pos x="48" y="207"/>
                </a:cxn>
                <a:cxn ang="0">
                  <a:pos x="33" y="250"/>
                </a:cxn>
                <a:cxn ang="0">
                  <a:pos x="24" y="293"/>
                </a:cxn>
                <a:cxn ang="0">
                  <a:pos x="21" y="337"/>
                </a:cxn>
                <a:cxn ang="0">
                  <a:pos x="23" y="381"/>
                </a:cxn>
                <a:cxn ang="0">
                  <a:pos x="32" y="424"/>
                </a:cxn>
                <a:cxn ang="0">
                  <a:pos x="45" y="465"/>
                </a:cxn>
                <a:cxn ang="0">
                  <a:pos x="64" y="504"/>
                </a:cxn>
                <a:cxn ang="0">
                  <a:pos x="88" y="540"/>
                </a:cxn>
                <a:cxn ang="0">
                  <a:pos x="117" y="572"/>
                </a:cxn>
                <a:cxn ang="0">
                  <a:pos x="151" y="601"/>
                </a:cxn>
                <a:cxn ang="0">
                  <a:pos x="142" y="599"/>
                </a:cxn>
                <a:cxn ang="0">
                  <a:pos x="133" y="597"/>
                </a:cxn>
                <a:cxn ang="0">
                  <a:pos x="124" y="596"/>
                </a:cxn>
                <a:cxn ang="0">
                  <a:pos x="116" y="593"/>
                </a:cxn>
                <a:cxn ang="0">
                  <a:pos x="107" y="591"/>
                </a:cxn>
                <a:cxn ang="0">
                  <a:pos x="85" y="569"/>
                </a:cxn>
                <a:cxn ang="0">
                  <a:pos x="59" y="536"/>
                </a:cxn>
                <a:cxn ang="0">
                  <a:pos x="37" y="499"/>
                </a:cxn>
                <a:cxn ang="0">
                  <a:pos x="21" y="460"/>
                </a:cxn>
                <a:cxn ang="0">
                  <a:pos x="9" y="420"/>
                </a:cxn>
                <a:cxn ang="0">
                  <a:pos x="2" y="378"/>
                </a:cxn>
                <a:cxn ang="0">
                  <a:pos x="0" y="336"/>
                </a:cxn>
                <a:cxn ang="0">
                  <a:pos x="2" y="293"/>
                </a:cxn>
                <a:cxn ang="0">
                  <a:pos x="10" y="251"/>
                </a:cxn>
                <a:cxn ang="0">
                  <a:pos x="23" y="210"/>
                </a:cxn>
                <a:cxn ang="0">
                  <a:pos x="42" y="170"/>
                </a:cxn>
                <a:cxn ang="0">
                  <a:pos x="65" y="133"/>
                </a:cxn>
                <a:cxn ang="0">
                  <a:pos x="91" y="100"/>
                </a:cxn>
                <a:cxn ang="0">
                  <a:pos x="121" y="71"/>
                </a:cxn>
                <a:cxn ang="0">
                  <a:pos x="155" y="47"/>
                </a:cxn>
                <a:cxn ang="0">
                  <a:pos x="190" y="28"/>
                </a:cxn>
                <a:cxn ang="0">
                  <a:pos x="227" y="13"/>
                </a:cxn>
                <a:cxn ang="0">
                  <a:pos x="267" y="4"/>
                </a:cxn>
                <a:cxn ang="0">
                  <a:pos x="307" y="0"/>
                </a:cxn>
                <a:cxn ang="0">
                  <a:pos x="348" y="1"/>
                </a:cxn>
                <a:cxn ang="0">
                  <a:pos x="389" y="8"/>
                </a:cxn>
              </a:cxnLst>
              <a:rect l="0" t="0" r="r" b="b"/>
              <a:pathLst>
                <a:path w="452" h="602">
                  <a:moveTo>
                    <a:pt x="416" y="16"/>
                  </a:moveTo>
                  <a:lnTo>
                    <a:pt x="418" y="18"/>
                  </a:lnTo>
                  <a:lnTo>
                    <a:pt x="421" y="21"/>
                  </a:lnTo>
                  <a:lnTo>
                    <a:pt x="423" y="23"/>
                  </a:lnTo>
                  <a:lnTo>
                    <a:pt x="425" y="25"/>
                  </a:lnTo>
                  <a:lnTo>
                    <a:pt x="427" y="28"/>
                  </a:lnTo>
                  <a:lnTo>
                    <a:pt x="429" y="30"/>
                  </a:lnTo>
                  <a:lnTo>
                    <a:pt x="432" y="32"/>
                  </a:lnTo>
                  <a:lnTo>
                    <a:pt x="434" y="35"/>
                  </a:lnTo>
                  <a:lnTo>
                    <a:pt x="436" y="37"/>
                  </a:lnTo>
                  <a:lnTo>
                    <a:pt x="438" y="40"/>
                  </a:lnTo>
                  <a:lnTo>
                    <a:pt x="440" y="42"/>
                  </a:lnTo>
                  <a:lnTo>
                    <a:pt x="442" y="45"/>
                  </a:lnTo>
                  <a:lnTo>
                    <a:pt x="444" y="48"/>
                  </a:lnTo>
                  <a:lnTo>
                    <a:pt x="446" y="50"/>
                  </a:lnTo>
                  <a:lnTo>
                    <a:pt x="449" y="53"/>
                  </a:lnTo>
                  <a:lnTo>
                    <a:pt x="451" y="56"/>
                  </a:lnTo>
                  <a:lnTo>
                    <a:pt x="437" y="49"/>
                  </a:lnTo>
                  <a:lnTo>
                    <a:pt x="424" y="43"/>
                  </a:lnTo>
                  <a:lnTo>
                    <a:pt x="410" y="38"/>
                  </a:lnTo>
                  <a:lnTo>
                    <a:pt x="396" y="34"/>
                  </a:lnTo>
                  <a:lnTo>
                    <a:pt x="383" y="30"/>
                  </a:lnTo>
                  <a:lnTo>
                    <a:pt x="369" y="27"/>
                  </a:lnTo>
                  <a:lnTo>
                    <a:pt x="355" y="25"/>
                  </a:lnTo>
                  <a:lnTo>
                    <a:pt x="341" y="23"/>
                  </a:lnTo>
                  <a:lnTo>
                    <a:pt x="327" y="22"/>
                  </a:lnTo>
                  <a:lnTo>
                    <a:pt x="313" y="22"/>
                  </a:lnTo>
                  <a:lnTo>
                    <a:pt x="299" y="23"/>
                  </a:lnTo>
                  <a:lnTo>
                    <a:pt x="286" y="24"/>
                  </a:lnTo>
                  <a:lnTo>
                    <a:pt x="272" y="26"/>
                  </a:lnTo>
                  <a:lnTo>
                    <a:pt x="258" y="28"/>
                  </a:lnTo>
                  <a:lnTo>
                    <a:pt x="245" y="32"/>
                  </a:lnTo>
                  <a:lnTo>
                    <a:pt x="232" y="35"/>
                  </a:lnTo>
                  <a:lnTo>
                    <a:pt x="219" y="40"/>
                  </a:lnTo>
                  <a:lnTo>
                    <a:pt x="206" y="45"/>
                  </a:lnTo>
                  <a:lnTo>
                    <a:pt x="193" y="51"/>
                  </a:lnTo>
                  <a:lnTo>
                    <a:pt x="181" y="57"/>
                  </a:lnTo>
                  <a:lnTo>
                    <a:pt x="169" y="64"/>
                  </a:lnTo>
                  <a:lnTo>
                    <a:pt x="157" y="72"/>
                  </a:lnTo>
                  <a:lnTo>
                    <a:pt x="146" y="80"/>
                  </a:lnTo>
                  <a:lnTo>
                    <a:pt x="135" y="89"/>
                  </a:lnTo>
                  <a:lnTo>
                    <a:pt x="124" y="98"/>
                  </a:lnTo>
                  <a:lnTo>
                    <a:pt x="114" y="108"/>
                  </a:lnTo>
                  <a:lnTo>
                    <a:pt x="104" y="119"/>
                  </a:lnTo>
                  <a:lnTo>
                    <a:pt x="94" y="130"/>
                  </a:lnTo>
                  <a:lnTo>
                    <a:pt x="85" y="142"/>
                  </a:lnTo>
                  <a:lnTo>
                    <a:pt x="77" y="153"/>
                  </a:lnTo>
                  <a:lnTo>
                    <a:pt x="68" y="166"/>
                  </a:lnTo>
                  <a:lnTo>
                    <a:pt x="61" y="180"/>
                  </a:lnTo>
                  <a:lnTo>
                    <a:pt x="54" y="193"/>
                  </a:lnTo>
                  <a:lnTo>
                    <a:pt x="48" y="207"/>
                  </a:lnTo>
                  <a:lnTo>
                    <a:pt x="42" y="221"/>
                  </a:lnTo>
                  <a:lnTo>
                    <a:pt x="37" y="235"/>
                  </a:lnTo>
                  <a:lnTo>
                    <a:pt x="33" y="250"/>
                  </a:lnTo>
                  <a:lnTo>
                    <a:pt x="29" y="264"/>
                  </a:lnTo>
                  <a:lnTo>
                    <a:pt x="26" y="279"/>
                  </a:lnTo>
                  <a:lnTo>
                    <a:pt x="24" y="293"/>
                  </a:lnTo>
                  <a:lnTo>
                    <a:pt x="22" y="308"/>
                  </a:lnTo>
                  <a:lnTo>
                    <a:pt x="21" y="322"/>
                  </a:lnTo>
                  <a:lnTo>
                    <a:pt x="21" y="337"/>
                  </a:lnTo>
                  <a:lnTo>
                    <a:pt x="21" y="352"/>
                  </a:lnTo>
                  <a:lnTo>
                    <a:pt x="22" y="366"/>
                  </a:lnTo>
                  <a:lnTo>
                    <a:pt x="23" y="381"/>
                  </a:lnTo>
                  <a:lnTo>
                    <a:pt x="26" y="395"/>
                  </a:lnTo>
                  <a:lnTo>
                    <a:pt x="28" y="410"/>
                  </a:lnTo>
                  <a:lnTo>
                    <a:pt x="32" y="424"/>
                  </a:lnTo>
                  <a:lnTo>
                    <a:pt x="36" y="437"/>
                  </a:lnTo>
                  <a:lnTo>
                    <a:pt x="40" y="451"/>
                  </a:lnTo>
                  <a:lnTo>
                    <a:pt x="45" y="465"/>
                  </a:lnTo>
                  <a:lnTo>
                    <a:pt x="51" y="478"/>
                  </a:lnTo>
                  <a:lnTo>
                    <a:pt x="57" y="491"/>
                  </a:lnTo>
                  <a:lnTo>
                    <a:pt x="64" y="504"/>
                  </a:lnTo>
                  <a:lnTo>
                    <a:pt x="72" y="516"/>
                  </a:lnTo>
                  <a:lnTo>
                    <a:pt x="80" y="528"/>
                  </a:lnTo>
                  <a:lnTo>
                    <a:pt x="88" y="540"/>
                  </a:lnTo>
                  <a:lnTo>
                    <a:pt x="97" y="551"/>
                  </a:lnTo>
                  <a:lnTo>
                    <a:pt x="107" y="562"/>
                  </a:lnTo>
                  <a:lnTo>
                    <a:pt x="117" y="572"/>
                  </a:lnTo>
                  <a:lnTo>
                    <a:pt x="128" y="582"/>
                  </a:lnTo>
                  <a:lnTo>
                    <a:pt x="139" y="592"/>
                  </a:lnTo>
                  <a:lnTo>
                    <a:pt x="151" y="601"/>
                  </a:lnTo>
                  <a:lnTo>
                    <a:pt x="148" y="600"/>
                  </a:lnTo>
                  <a:lnTo>
                    <a:pt x="145" y="600"/>
                  </a:lnTo>
                  <a:lnTo>
                    <a:pt x="142" y="599"/>
                  </a:lnTo>
                  <a:lnTo>
                    <a:pt x="139" y="598"/>
                  </a:lnTo>
                  <a:lnTo>
                    <a:pt x="136" y="598"/>
                  </a:lnTo>
                  <a:lnTo>
                    <a:pt x="133" y="597"/>
                  </a:lnTo>
                  <a:lnTo>
                    <a:pt x="130" y="597"/>
                  </a:lnTo>
                  <a:lnTo>
                    <a:pt x="127" y="596"/>
                  </a:lnTo>
                  <a:lnTo>
                    <a:pt x="124" y="596"/>
                  </a:lnTo>
                  <a:lnTo>
                    <a:pt x="121" y="595"/>
                  </a:lnTo>
                  <a:lnTo>
                    <a:pt x="119" y="594"/>
                  </a:lnTo>
                  <a:lnTo>
                    <a:pt x="116" y="593"/>
                  </a:lnTo>
                  <a:lnTo>
                    <a:pt x="113" y="593"/>
                  </a:lnTo>
                  <a:lnTo>
                    <a:pt x="110" y="592"/>
                  </a:lnTo>
                  <a:lnTo>
                    <a:pt x="107" y="591"/>
                  </a:lnTo>
                  <a:lnTo>
                    <a:pt x="104" y="590"/>
                  </a:lnTo>
                  <a:lnTo>
                    <a:pt x="94" y="580"/>
                  </a:lnTo>
                  <a:lnTo>
                    <a:pt x="85" y="569"/>
                  </a:lnTo>
                  <a:lnTo>
                    <a:pt x="75" y="558"/>
                  </a:lnTo>
                  <a:lnTo>
                    <a:pt x="67" y="547"/>
                  </a:lnTo>
                  <a:lnTo>
                    <a:pt x="59" y="536"/>
                  </a:lnTo>
                  <a:lnTo>
                    <a:pt x="51" y="524"/>
                  </a:lnTo>
                  <a:lnTo>
                    <a:pt x="44" y="511"/>
                  </a:lnTo>
                  <a:lnTo>
                    <a:pt x="37" y="499"/>
                  </a:lnTo>
                  <a:lnTo>
                    <a:pt x="31" y="486"/>
                  </a:lnTo>
                  <a:lnTo>
                    <a:pt x="26" y="473"/>
                  </a:lnTo>
                  <a:lnTo>
                    <a:pt x="21" y="460"/>
                  </a:lnTo>
                  <a:lnTo>
                    <a:pt x="16" y="447"/>
                  </a:lnTo>
                  <a:lnTo>
                    <a:pt x="12" y="433"/>
                  </a:lnTo>
                  <a:lnTo>
                    <a:pt x="9" y="420"/>
                  </a:lnTo>
                  <a:lnTo>
                    <a:pt x="6" y="406"/>
                  </a:lnTo>
                  <a:lnTo>
                    <a:pt x="4" y="392"/>
                  </a:lnTo>
                  <a:lnTo>
                    <a:pt x="2" y="378"/>
                  </a:lnTo>
                  <a:lnTo>
                    <a:pt x="0" y="364"/>
                  </a:lnTo>
                  <a:lnTo>
                    <a:pt x="0" y="350"/>
                  </a:lnTo>
                  <a:lnTo>
                    <a:pt x="0" y="336"/>
                  </a:lnTo>
                  <a:lnTo>
                    <a:pt x="0" y="321"/>
                  </a:lnTo>
                  <a:lnTo>
                    <a:pt x="1" y="307"/>
                  </a:lnTo>
                  <a:lnTo>
                    <a:pt x="2" y="293"/>
                  </a:lnTo>
                  <a:lnTo>
                    <a:pt x="4" y="279"/>
                  </a:lnTo>
                  <a:lnTo>
                    <a:pt x="7" y="265"/>
                  </a:lnTo>
                  <a:lnTo>
                    <a:pt x="10" y="251"/>
                  </a:lnTo>
                  <a:lnTo>
                    <a:pt x="14" y="237"/>
                  </a:lnTo>
                  <a:lnTo>
                    <a:pt x="18" y="223"/>
                  </a:lnTo>
                  <a:lnTo>
                    <a:pt x="23" y="210"/>
                  </a:lnTo>
                  <a:lnTo>
                    <a:pt x="29" y="196"/>
                  </a:lnTo>
                  <a:lnTo>
                    <a:pt x="35" y="183"/>
                  </a:lnTo>
                  <a:lnTo>
                    <a:pt x="42" y="170"/>
                  </a:lnTo>
                  <a:lnTo>
                    <a:pt x="49" y="157"/>
                  </a:lnTo>
                  <a:lnTo>
                    <a:pt x="56" y="145"/>
                  </a:lnTo>
                  <a:lnTo>
                    <a:pt x="65" y="133"/>
                  </a:lnTo>
                  <a:lnTo>
                    <a:pt x="73" y="121"/>
                  </a:lnTo>
                  <a:lnTo>
                    <a:pt x="82" y="110"/>
                  </a:lnTo>
                  <a:lnTo>
                    <a:pt x="91" y="100"/>
                  </a:lnTo>
                  <a:lnTo>
                    <a:pt x="101" y="90"/>
                  </a:lnTo>
                  <a:lnTo>
                    <a:pt x="111" y="80"/>
                  </a:lnTo>
                  <a:lnTo>
                    <a:pt x="121" y="71"/>
                  </a:lnTo>
                  <a:lnTo>
                    <a:pt x="132" y="63"/>
                  </a:lnTo>
                  <a:lnTo>
                    <a:pt x="143" y="55"/>
                  </a:lnTo>
                  <a:lnTo>
                    <a:pt x="155" y="47"/>
                  </a:lnTo>
                  <a:lnTo>
                    <a:pt x="166" y="40"/>
                  </a:lnTo>
                  <a:lnTo>
                    <a:pt x="178" y="34"/>
                  </a:lnTo>
                  <a:lnTo>
                    <a:pt x="190" y="28"/>
                  </a:lnTo>
                  <a:lnTo>
                    <a:pt x="202" y="22"/>
                  </a:lnTo>
                  <a:lnTo>
                    <a:pt x="215" y="17"/>
                  </a:lnTo>
                  <a:lnTo>
                    <a:pt x="227" y="13"/>
                  </a:lnTo>
                  <a:lnTo>
                    <a:pt x="240" y="10"/>
                  </a:lnTo>
                  <a:lnTo>
                    <a:pt x="253" y="6"/>
                  </a:lnTo>
                  <a:lnTo>
                    <a:pt x="267" y="4"/>
                  </a:lnTo>
                  <a:lnTo>
                    <a:pt x="280" y="2"/>
                  </a:lnTo>
                  <a:lnTo>
                    <a:pt x="293" y="0"/>
                  </a:lnTo>
                  <a:lnTo>
                    <a:pt x="307" y="0"/>
                  </a:lnTo>
                  <a:lnTo>
                    <a:pt x="320" y="0"/>
                  </a:lnTo>
                  <a:lnTo>
                    <a:pt x="334" y="0"/>
                  </a:lnTo>
                  <a:lnTo>
                    <a:pt x="348" y="1"/>
                  </a:lnTo>
                  <a:lnTo>
                    <a:pt x="361" y="3"/>
                  </a:lnTo>
                  <a:lnTo>
                    <a:pt x="375" y="5"/>
                  </a:lnTo>
                  <a:lnTo>
                    <a:pt x="389" y="8"/>
                  </a:lnTo>
                  <a:lnTo>
                    <a:pt x="402" y="11"/>
                  </a:lnTo>
                  <a:lnTo>
                    <a:pt x="416" y="16"/>
                  </a:lnTo>
                </a:path>
              </a:pathLst>
            </a:custGeom>
            <a:solidFill>
              <a:srgbClr val="62CA7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67" name="Freeform 307"/>
            <p:cNvSpPr>
              <a:spLocks/>
            </p:cNvSpPr>
            <p:nvPr/>
          </p:nvSpPr>
          <p:spPr bwMode="auto">
            <a:xfrm>
              <a:off x="2828" y="462"/>
              <a:ext cx="460" cy="581"/>
            </a:xfrm>
            <a:custGeom>
              <a:avLst/>
              <a:gdLst/>
              <a:ahLst/>
              <a:cxnLst>
                <a:cxn ang="0">
                  <a:pos x="436" y="41"/>
                </a:cxn>
                <a:cxn ang="0">
                  <a:pos x="443" y="52"/>
                </a:cxn>
                <a:cxn ang="0">
                  <a:pos x="450" y="63"/>
                </a:cxn>
                <a:cxn ang="0">
                  <a:pos x="457" y="75"/>
                </a:cxn>
                <a:cxn ang="0">
                  <a:pos x="434" y="61"/>
                </a:cxn>
                <a:cxn ang="0">
                  <a:pos x="399" y="43"/>
                </a:cxn>
                <a:cxn ang="0">
                  <a:pos x="363" y="30"/>
                </a:cxn>
                <a:cxn ang="0">
                  <a:pos x="325" y="23"/>
                </a:cxn>
                <a:cxn ang="0">
                  <a:pos x="288" y="22"/>
                </a:cxn>
                <a:cxn ang="0">
                  <a:pos x="250" y="26"/>
                </a:cxn>
                <a:cxn ang="0">
                  <a:pos x="213" y="36"/>
                </a:cxn>
                <a:cxn ang="0">
                  <a:pos x="177" y="51"/>
                </a:cxn>
                <a:cxn ang="0">
                  <a:pos x="143" y="71"/>
                </a:cxn>
                <a:cxn ang="0">
                  <a:pos x="113" y="96"/>
                </a:cxn>
                <a:cxn ang="0">
                  <a:pos x="86" y="125"/>
                </a:cxn>
                <a:cxn ang="0">
                  <a:pos x="64" y="158"/>
                </a:cxn>
                <a:cxn ang="0">
                  <a:pos x="46" y="193"/>
                </a:cxn>
                <a:cxn ang="0">
                  <a:pos x="33" y="230"/>
                </a:cxn>
                <a:cxn ang="0">
                  <a:pos x="24" y="270"/>
                </a:cxn>
                <a:cxn ang="0">
                  <a:pos x="21" y="311"/>
                </a:cxn>
                <a:cxn ang="0">
                  <a:pos x="23" y="352"/>
                </a:cxn>
                <a:cxn ang="0">
                  <a:pos x="30" y="392"/>
                </a:cxn>
                <a:cxn ang="0">
                  <a:pos x="43" y="430"/>
                </a:cxn>
                <a:cxn ang="0">
                  <a:pos x="60" y="466"/>
                </a:cxn>
                <a:cxn ang="0">
                  <a:pos x="81" y="499"/>
                </a:cxn>
                <a:cxn ang="0">
                  <a:pos x="107" y="528"/>
                </a:cxn>
                <a:cxn ang="0">
                  <a:pos x="136" y="554"/>
                </a:cxn>
                <a:cxn ang="0">
                  <a:pos x="168" y="575"/>
                </a:cxn>
                <a:cxn ang="0">
                  <a:pos x="175" y="580"/>
                </a:cxn>
                <a:cxn ang="0">
                  <a:pos x="173" y="580"/>
                </a:cxn>
                <a:cxn ang="0">
                  <a:pos x="165" y="580"/>
                </a:cxn>
                <a:cxn ang="0">
                  <a:pos x="154" y="579"/>
                </a:cxn>
                <a:cxn ang="0">
                  <a:pos x="143" y="578"/>
                </a:cxn>
                <a:cxn ang="0">
                  <a:pos x="133" y="577"/>
                </a:cxn>
                <a:cxn ang="0">
                  <a:pos x="96" y="548"/>
                </a:cxn>
                <a:cxn ang="0">
                  <a:pos x="58" y="504"/>
                </a:cxn>
                <a:cxn ang="0">
                  <a:pos x="30" y="454"/>
                </a:cxn>
                <a:cxn ang="0">
                  <a:pos x="10" y="400"/>
                </a:cxn>
                <a:cxn ang="0">
                  <a:pos x="1" y="343"/>
                </a:cxn>
                <a:cxn ang="0">
                  <a:pos x="1" y="285"/>
                </a:cxn>
                <a:cxn ang="0">
                  <a:pos x="11" y="227"/>
                </a:cxn>
                <a:cxn ang="0">
                  <a:pos x="33" y="170"/>
                </a:cxn>
                <a:cxn ang="0">
                  <a:pos x="64" y="119"/>
                </a:cxn>
                <a:cxn ang="0">
                  <a:pos x="103" y="75"/>
                </a:cxn>
                <a:cxn ang="0">
                  <a:pos x="148" y="41"/>
                </a:cxn>
                <a:cxn ang="0">
                  <a:pos x="198" y="17"/>
                </a:cxn>
                <a:cxn ang="0">
                  <a:pos x="251" y="3"/>
                </a:cxn>
                <a:cxn ang="0">
                  <a:pos x="306" y="0"/>
                </a:cxn>
                <a:cxn ang="0">
                  <a:pos x="362" y="7"/>
                </a:cxn>
                <a:cxn ang="0">
                  <a:pos x="417" y="26"/>
                </a:cxn>
              </a:cxnLst>
              <a:rect l="0" t="0" r="r" b="b"/>
              <a:pathLst>
                <a:path w="460" h="581">
                  <a:moveTo>
                    <a:pt x="430" y="33"/>
                  </a:moveTo>
                  <a:lnTo>
                    <a:pt x="432" y="35"/>
                  </a:lnTo>
                  <a:lnTo>
                    <a:pt x="434" y="38"/>
                  </a:lnTo>
                  <a:lnTo>
                    <a:pt x="436" y="41"/>
                  </a:lnTo>
                  <a:lnTo>
                    <a:pt x="438" y="44"/>
                  </a:lnTo>
                  <a:lnTo>
                    <a:pt x="440" y="46"/>
                  </a:lnTo>
                  <a:lnTo>
                    <a:pt x="441" y="49"/>
                  </a:lnTo>
                  <a:lnTo>
                    <a:pt x="443" y="52"/>
                  </a:lnTo>
                  <a:lnTo>
                    <a:pt x="445" y="55"/>
                  </a:lnTo>
                  <a:lnTo>
                    <a:pt x="447" y="57"/>
                  </a:lnTo>
                  <a:lnTo>
                    <a:pt x="449" y="60"/>
                  </a:lnTo>
                  <a:lnTo>
                    <a:pt x="450" y="63"/>
                  </a:lnTo>
                  <a:lnTo>
                    <a:pt x="452" y="66"/>
                  </a:lnTo>
                  <a:lnTo>
                    <a:pt x="454" y="69"/>
                  </a:lnTo>
                  <a:lnTo>
                    <a:pt x="455" y="72"/>
                  </a:lnTo>
                  <a:lnTo>
                    <a:pt x="457" y="75"/>
                  </a:lnTo>
                  <a:lnTo>
                    <a:pt x="459" y="78"/>
                  </a:lnTo>
                  <a:lnTo>
                    <a:pt x="450" y="72"/>
                  </a:lnTo>
                  <a:lnTo>
                    <a:pt x="442" y="66"/>
                  </a:lnTo>
                  <a:lnTo>
                    <a:pt x="434" y="61"/>
                  </a:lnTo>
                  <a:lnTo>
                    <a:pt x="425" y="56"/>
                  </a:lnTo>
                  <a:lnTo>
                    <a:pt x="417" y="51"/>
                  </a:lnTo>
                  <a:lnTo>
                    <a:pt x="408" y="47"/>
                  </a:lnTo>
                  <a:lnTo>
                    <a:pt x="399" y="43"/>
                  </a:lnTo>
                  <a:lnTo>
                    <a:pt x="390" y="39"/>
                  </a:lnTo>
                  <a:lnTo>
                    <a:pt x="381" y="36"/>
                  </a:lnTo>
                  <a:lnTo>
                    <a:pt x="372" y="33"/>
                  </a:lnTo>
                  <a:lnTo>
                    <a:pt x="363" y="30"/>
                  </a:lnTo>
                  <a:lnTo>
                    <a:pt x="353" y="28"/>
                  </a:lnTo>
                  <a:lnTo>
                    <a:pt x="344" y="26"/>
                  </a:lnTo>
                  <a:lnTo>
                    <a:pt x="335" y="25"/>
                  </a:lnTo>
                  <a:lnTo>
                    <a:pt x="325" y="23"/>
                  </a:lnTo>
                  <a:lnTo>
                    <a:pt x="316" y="23"/>
                  </a:lnTo>
                  <a:lnTo>
                    <a:pt x="306" y="22"/>
                  </a:lnTo>
                  <a:lnTo>
                    <a:pt x="297" y="22"/>
                  </a:lnTo>
                  <a:lnTo>
                    <a:pt x="288" y="22"/>
                  </a:lnTo>
                  <a:lnTo>
                    <a:pt x="278" y="22"/>
                  </a:lnTo>
                  <a:lnTo>
                    <a:pt x="269" y="23"/>
                  </a:lnTo>
                  <a:lnTo>
                    <a:pt x="259" y="24"/>
                  </a:lnTo>
                  <a:lnTo>
                    <a:pt x="250" y="26"/>
                  </a:lnTo>
                  <a:lnTo>
                    <a:pt x="241" y="28"/>
                  </a:lnTo>
                  <a:lnTo>
                    <a:pt x="231" y="30"/>
                  </a:lnTo>
                  <a:lnTo>
                    <a:pt x="222" y="33"/>
                  </a:lnTo>
                  <a:lnTo>
                    <a:pt x="213" y="36"/>
                  </a:lnTo>
                  <a:lnTo>
                    <a:pt x="204" y="39"/>
                  </a:lnTo>
                  <a:lnTo>
                    <a:pt x="195" y="43"/>
                  </a:lnTo>
                  <a:lnTo>
                    <a:pt x="186" y="46"/>
                  </a:lnTo>
                  <a:lnTo>
                    <a:pt x="177" y="51"/>
                  </a:lnTo>
                  <a:lnTo>
                    <a:pt x="168" y="55"/>
                  </a:lnTo>
                  <a:lnTo>
                    <a:pt x="160" y="61"/>
                  </a:lnTo>
                  <a:lnTo>
                    <a:pt x="151" y="66"/>
                  </a:lnTo>
                  <a:lnTo>
                    <a:pt x="143" y="71"/>
                  </a:lnTo>
                  <a:lnTo>
                    <a:pt x="135" y="77"/>
                  </a:lnTo>
                  <a:lnTo>
                    <a:pt x="128" y="83"/>
                  </a:lnTo>
                  <a:lnTo>
                    <a:pt x="120" y="90"/>
                  </a:lnTo>
                  <a:lnTo>
                    <a:pt x="113" y="96"/>
                  </a:lnTo>
                  <a:lnTo>
                    <a:pt x="106" y="103"/>
                  </a:lnTo>
                  <a:lnTo>
                    <a:pt x="99" y="110"/>
                  </a:lnTo>
                  <a:lnTo>
                    <a:pt x="93" y="118"/>
                  </a:lnTo>
                  <a:lnTo>
                    <a:pt x="86" y="125"/>
                  </a:lnTo>
                  <a:lnTo>
                    <a:pt x="80" y="133"/>
                  </a:lnTo>
                  <a:lnTo>
                    <a:pt x="75" y="141"/>
                  </a:lnTo>
                  <a:lnTo>
                    <a:pt x="69" y="149"/>
                  </a:lnTo>
                  <a:lnTo>
                    <a:pt x="64" y="158"/>
                  </a:lnTo>
                  <a:lnTo>
                    <a:pt x="59" y="166"/>
                  </a:lnTo>
                  <a:lnTo>
                    <a:pt x="54" y="175"/>
                  </a:lnTo>
                  <a:lnTo>
                    <a:pt x="50" y="184"/>
                  </a:lnTo>
                  <a:lnTo>
                    <a:pt x="46" y="193"/>
                  </a:lnTo>
                  <a:lnTo>
                    <a:pt x="42" y="202"/>
                  </a:lnTo>
                  <a:lnTo>
                    <a:pt x="39" y="211"/>
                  </a:lnTo>
                  <a:lnTo>
                    <a:pt x="35" y="221"/>
                  </a:lnTo>
                  <a:lnTo>
                    <a:pt x="33" y="230"/>
                  </a:lnTo>
                  <a:lnTo>
                    <a:pt x="30" y="240"/>
                  </a:lnTo>
                  <a:lnTo>
                    <a:pt x="28" y="250"/>
                  </a:lnTo>
                  <a:lnTo>
                    <a:pt x="26" y="260"/>
                  </a:lnTo>
                  <a:lnTo>
                    <a:pt x="24" y="270"/>
                  </a:lnTo>
                  <a:lnTo>
                    <a:pt x="23" y="280"/>
                  </a:lnTo>
                  <a:lnTo>
                    <a:pt x="22" y="290"/>
                  </a:lnTo>
                  <a:lnTo>
                    <a:pt x="21" y="300"/>
                  </a:lnTo>
                  <a:lnTo>
                    <a:pt x="21" y="311"/>
                  </a:lnTo>
                  <a:lnTo>
                    <a:pt x="21" y="321"/>
                  </a:lnTo>
                  <a:lnTo>
                    <a:pt x="21" y="332"/>
                  </a:lnTo>
                  <a:lnTo>
                    <a:pt x="22" y="342"/>
                  </a:lnTo>
                  <a:lnTo>
                    <a:pt x="23" y="352"/>
                  </a:lnTo>
                  <a:lnTo>
                    <a:pt x="24" y="362"/>
                  </a:lnTo>
                  <a:lnTo>
                    <a:pt x="26" y="372"/>
                  </a:lnTo>
                  <a:lnTo>
                    <a:pt x="28" y="382"/>
                  </a:lnTo>
                  <a:lnTo>
                    <a:pt x="30" y="392"/>
                  </a:lnTo>
                  <a:lnTo>
                    <a:pt x="33" y="402"/>
                  </a:lnTo>
                  <a:lnTo>
                    <a:pt x="36" y="411"/>
                  </a:lnTo>
                  <a:lnTo>
                    <a:pt x="39" y="421"/>
                  </a:lnTo>
                  <a:lnTo>
                    <a:pt x="43" y="430"/>
                  </a:lnTo>
                  <a:lnTo>
                    <a:pt x="47" y="439"/>
                  </a:lnTo>
                  <a:lnTo>
                    <a:pt x="51" y="448"/>
                  </a:lnTo>
                  <a:lnTo>
                    <a:pt x="55" y="457"/>
                  </a:lnTo>
                  <a:lnTo>
                    <a:pt x="60" y="466"/>
                  </a:lnTo>
                  <a:lnTo>
                    <a:pt x="65" y="474"/>
                  </a:lnTo>
                  <a:lnTo>
                    <a:pt x="70" y="483"/>
                  </a:lnTo>
                  <a:lnTo>
                    <a:pt x="76" y="491"/>
                  </a:lnTo>
                  <a:lnTo>
                    <a:pt x="81" y="499"/>
                  </a:lnTo>
                  <a:lnTo>
                    <a:pt x="87" y="507"/>
                  </a:lnTo>
                  <a:lnTo>
                    <a:pt x="94" y="514"/>
                  </a:lnTo>
                  <a:lnTo>
                    <a:pt x="100" y="521"/>
                  </a:lnTo>
                  <a:lnTo>
                    <a:pt x="107" y="528"/>
                  </a:lnTo>
                  <a:lnTo>
                    <a:pt x="114" y="535"/>
                  </a:lnTo>
                  <a:lnTo>
                    <a:pt x="121" y="542"/>
                  </a:lnTo>
                  <a:lnTo>
                    <a:pt x="128" y="548"/>
                  </a:lnTo>
                  <a:lnTo>
                    <a:pt x="136" y="554"/>
                  </a:lnTo>
                  <a:lnTo>
                    <a:pt x="144" y="559"/>
                  </a:lnTo>
                  <a:lnTo>
                    <a:pt x="152" y="565"/>
                  </a:lnTo>
                  <a:lnTo>
                    <a:pt x="160" y="570"/>
                  </a:lnTo>
                  <a:lnTo>
                    <a:pt x="168" y="575"/>
                  </a:lnTo>
                  <a:lnTo>
                    <a:pt x="177" y="580"/>
                  </a:lnTo>
                  <a:lnTo>
                    <a:pt x="176" y="580"/>
                  </a:lnTo>
                  <a:lnTo>
                    <a:pt x="175" y="580"/>
                  </a:lnTo>
                  <a:lnTo>
                    <a:pt x="174" y="580"/>
                  </a:lnTo>
                  <a:lnTo>
                    <a:pt x="173" y="580"/>
                  </a:lnTo>
                  <a:lnTo>
                    <a:pt x="170" y="580"/>
                  </a:lnTo>
                  <a:lnTo>
                    <a:pt x="168" y="580"/>
                  </a:lnTo>
                  <a:lnTo>
                    <a:pt x="165" y="580"/>
                  </a:lnTo>
                  <a:lnTo>
                    <a:pt x="162" y="579"/>
                  </a:lnTo>
                  <a:lnTo>
                    <a:pt x="159" y="579"/>
                  </a:lnTo>
                  <a:lnTo>
                    <a:pt x="157" y="579"/>
                  </a:lnTo>
                  <a:lnTo>
                    <a:pt x="154" y="579"/>
                  </a:lnTo>
                  <a:lnTo>
                    <a:pt x="151" y="579"/>
                  </a:lnTo>
                  <a:lnTo>
                    <a:pt x="149" y="579"/>
                  </a:lnTo>
                  <a:lnTo>
                    <a:pt x="146" y="578"/>
                  </a:lnTo>
                  <a:lnTo>
                    <a:pt x="143" y="578"/>
                  </a:lnTo>
                  <a:lnTo>
                    <a:pt x="141" y="578"/>
                  </a:lnTo>
                  <a:lnTo>
                    <a:pt x="138" y="578"/>
                  </a:lnTo>
                  <a:lnTo>
                    <a:pt x="135" y="577"/>
                  </a:lnTo>
                  <a:lnTo>
                    <a:pt x="133" y="577"/>
                  </a:lnTo>
                  <a:lnTo>
                    <a:pt x="130" y="577"/>
                  </a:lnTo>
                  <a:lnTo>
                    <a:pt x="118" y="568"/>
                  </a:lnTo>
                  <a:lnTo>
                    <a:pt x="107" y="558"/>
                  </a:lnTo>
                  <a:lnTo>
                    <a:pt x="96" y="548"/>
                  </a:lnTo>
                  <a:lnTo>
                    <a:pt x="86" y="538"/>
                  </a:lnTo>
                  <a:lnTo>
                    <a:pt x="76" y="527"/>
                  </a:lnTo>
                  <a:lnTo>
                    <a:pt x="67" y="516"/>
                  </a:lnTo>
                  <a:lnTo>
                    <a:pt x="58" y="504"/>
                  </a:lnTo>
                  <a:lnTo>
                    <a:pt x="50" y="492"/>
                  </a:lnTo>
                  <a:lnTo>
                    <a:pt x="43" y="480"/>
                  </a:lnTo>
                  <a:lnTo>
                    <a:pt x="36" y="467"/>
                  </a:lnTo>
                  <a:lnTo>
                    <a:pt x="30" y="454"/>
                  </a:lnTo>
                  <a:lnTo>
                    <a:pt x="24" y="441"/>
                  </a:lnTo>
                  <a:lnTo>
                    <a:pt x="19" y="428"/>
                  </a:lnTo>
                  <a:lnTo>
                    <a:pt x="14" y="414"/>
                  </a:lnTo>
                  <a:lnTo>
                    <a:pt x="10" y="400"/>
                  </a:lnTo>
                  <a:lnTo>
                    <a:pt x="7" y="386"/>
                  </a:lnTo>
                  <a:lnTo>
                    <a:pt x="4" y="372"/>
                  </a:lnTo>
                  <a:lnTo>
                    <a:pt x="2" y="357"/>
                  </a:lnTo>
                  <a:lnTo>
                    <a:pt x="1" y="343"/>
                  </a:lnTo>
                  <a:lnTo>
                    <a:pt x="0" y="328"/>
                  </a:lnTo>
                  <a:lnTo>
                    <a:pt x="0" y="314"/>
                  </a:lnTo>
                  <a:lnTo>
                    <a:pt x="0" y="299"/>
                  </a:lnTo>
                  <a:lnTo>
                    <a:pt x="1" y="285"/>
                  </a:lnTo>
                  <a:lnTo>
                    <a:pt x="3" y="270"/>
                  </a:lnTo>
                  <a:lnTo>
                    <a:pt x="5" y="255"/>
                  </a:lnTo>
                  <a:lnTo>
                    <a:pt x="8" y="241"/>
                  </a:lnTo>
                  <a:lnTo>
                    <a:pt x="11" y="227"/>
                  </a:lnTo>
                  <a:lnTo>
                    <a:pt x="16" y="212"/>
                  </a:lnTo>
                  <a:lnTo>
                    <a:pt x="21" y="198"/>
                  </a:lnTo>
                  <a:lnTo>
                    <a:pt x="26" y="184"/>
                  </a:lnTo>
                  <a:lnTo>
                    <a:pt x="33" y="170"/>
                  </a:lnTo>
                  <a:lnTo>
                    <a:pt x="40" y="157"/>
                  </a:lnTo>
                  <a:lnTo>
                    <a:pt x="47" y="143"/>
                  </a:lnTo>
                  <a:lnTo>
                    <a:pt x="55" y="131"/>
                  </a:lnTo>
                  <a:lnTo>
                    <a:pt x="64" y="119"/>
                  </a:lnTo>
                  <a:lnTo>
                    <a:pt x="73" y="107"/>
                  </a:lnTo>
                  <a:lnTo>
                    <a:pt x="83" y="96"/>
                  </a:lnTo>
                  <a:lnTo>
                    <a:pt x="93" y="85"/>
                  </a:lnTo>
                  <a:lnTo>
                    <a:pt x="103" y="75"/>
                  </a:lnTo>
                  <a:lnTo>
                    <a:pt x="114" y="66"/>
                  </a:lnTo>
                  <a:lnTo>
                    <a:pt x="125" y="57"/>
                  </a:lnTo>
                  <a:lnTo>
                    <a:pt x="136" y="49"/>
                  </a:lnTo>
                  <a:lnTo>
                    <a:pt x="148" y="41"/>
                  </a:lnTo>
                  <a:lnTo>
                    <a:pt x="160" y="34"/>
                  </a:lnTo>
                  <a:lnTo>
                    <a:pt x="173" y="28"/>
                  </a:lnTo>
                  <a:lnTo>
                    <a:pt x="185" y="22"/>
                  </a:lnTo>
                  <a:lnTo>
                    <a:pt x="198" y="17"/>
                  </a:lnTo>
                  <a:lnTo>
                    <a:pt x="211" y="13"/>
                  </a:lnTo>
                  <a:lnTo>
                    <a:pt x="224" y="9"/>
                  </a:lnTo>
                  <a:lnTo>
                    <a:pt x="238" y="6"/>
                  </a:lnTo>
                  <a:lnTo>
                    <a:pt x="251" y="3"/>
                  </a:lnTo>
                  <a:lnTo>
                    <a:pt x="265" y="1"/>
                  </a:lnTo>
                  <a:lnTo>
                    <a:pt x="279" y="0"/>
                  </a:lnTo>
                  <a:lnTo>
                    <a:pt x="292" y="0"/>
                  </a:lnTo>
                  <a:lnTo>
                    <a:pt x="306" y="0"/>
                  </a:lnTo>
                  <a:lnTo>
                    <a:pt x="320" y="0"/>
                  </a:lnTo>
                  <a:lnTo>
                    <a:pt x="334" y="2"/>
                  </a:lnTo>
                  <a:lnTo>
                    <a:pt x="348" y="4"/>
                  </a:lnTo>
                  <a:lnTo>
                    <a:pt x="362" y="7"/>
                  </a:lnTo>
                  <a:lnTo>
                    <a:pt x="376" y="11"/>
                  </a:lnTo>
                  <a:lnTo>
                    <a:pt x="389" y="15"/>
                  </a:lnTo>
                  <a:lnTo>
                    <a:pt x="403" y="20"/>
                  </a:lnTo>
                  <a:lnTo>
                    <a:pt x="417" y="26"/>
                  </a:lnTo>
                  <a:lnTo>
                    <a:pt x="430" y="33"/>
                  </a:lnTo>
                </a:path>
              </a:pathLst>
            </a:custGeom>
            <a:solidFill>
              <a:srgbClr val="69CD82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68" name="Freeform 308"/>
            <p:cNvSpPr>
              <a:spLocks/>
            </p:cNvSpPr>
            <p:nvPr/>
          </p:nvSpPr>
          <p:spPr bwMode="auto">
            <a:xfrm>
              <a:off x="2850" y="485"/>
              <a:ext cx="459" cy="558"/>
            </a:xfrm>
            <a:custGeom>
              <a:avLst/>
              <a:gdLst/>
              <a:ahLst/>
              <a:cxnLst>
                <a:cxn ang="0">
                  <a:pos x="441" y="64"/>
                </a:cxn>
                <a:cxn ang="0">
                  <a:pos x="446" y="76"/>
                </a:cxn>
                <a:cxn ang="0">
                  <a:pos x="452" y="89"/>
                </a:cxn>
                <a:cxn ang="0">
                  <a:pos x="456" y="101"/>
                </a:cxn>
                <a:cxn ang="0">
                  <a:pos x="435" y="83"/>
                </a:cxn>
                <a:cxn ang="0">
                  <a:pos x="404" y="59"/>
                </a:cxn>
                <a:cxn ang="0">
                  <a:pos x="369" y="41"/>
                </a:cxn>
                <a:cxn ang="0">
                  <a:pos x="332" y="29"/>
                </a:cxn>
                <a:cxn ang="0">
                  <a:pos x="295" y="23"/>
                </a:cxn>
                <a:cxn ang="0">
                  <a:pos x="256" y="23"/>
                </a:cxn>
                <a:cxn ang="0">
                  <a:pos x="218" y="29"/>
                </a:cxn>
                <a:cxn ang="0">
                  <a:pos x="180" y="41"/>
                </a:cxn>
                <a:cxn ang="0">
                  <a:pos x="145" y="60"/>
                </a:cxn>
                <a:cxn ang="0">
                  <a:pos x="113" y="84"/>
                </a:cxn>
                <a:cxn ang="0">
                  <a:pos x="85" y="112"/>
                </a:cxn>
                <a:cxn ang="0">
                  <a:pos x="62" y="145"/>
                </a:cxn>
                <a:cxn ang="0">
                  <a:pos x="43" y="180"/>
                </a:cxn>
                <a:cxn ang="0">
                  <a:pos x="30" y="219"/>
                </a:cxn>
                <a:cxn ang="0">
                  <a:pos x="22" y="259"/>
                </a:cxn>
                <a:cxn ang="0">
                  <a:pos x="21" y="301"/>
                </a:cxn>
                <a:cxn ang="0">
                  <a:pos x="25" y="343"/>
                </a:cxn>
                <a:cxn ang="0">
                  <a:pos x="35" y="383"/>
                </a:cxn>
                <a:cxn ang="0">
                  <a:pos x="51" y="421"/>
                </a:cxn>
                <a:cxn ang="0">
                  <a:pos x="71" y="455"/>
                </a:cxn>
                <a:cxn ang="0">
                  <a:pos x="96" y="486"/>
                </a:cxn>
                <a:cxn ang="0">
                  <a:pos x="125" y="512"/>
                </a:cxn>
                <a:cxn ang="0">
                  <a:pos x="158" y="533"/>
                </a:cxn>
                <a:cxn ang="0">
                  <a:pos x="194" y="549"/>
                </a:cxn>
                <a:cxn ang="0">
                  <a:pos x="195" y="553"/>
                </a:cxn>
                <a:cxn ang="0">
                  <a:pos x="183" y="555"/>
                </a:cxn>
                <a:cxn ang="0">
                  <a:pos x="171" y="556"/>
                </a:cxn>
                <a:cxn ang="0">
                  <a:pos x="158" y="557"/>
                </a:cxn>
                <a:cxn ang="0">
                  <a:pos x="130" y="542"/>
                </a:cxn>
                <a:cxn ang="0">
                  <a:pos x="99" y="519"/>
                </a:cxn>
                <a:cxn ang="0">
                  <a:pos x="72" y="491"/>
                </a:cxn>
                <a:cxn ang="0">
                  <a:pos x="49" y="460"/>
                </a:cxn>
                <a:cxn ang="0">
                  <a:pos x="29" y="426"/>
                </a:cxn>
                <a:cxn ang="0">
                  <a:pos x="15" y="389"/>
                </a:cxn>
                <a:cxn ang="0">
                  <a:pos x="5" y="350"/>
                </a:cxn>
                <a:cxn ang="0">
                  <a:pos x="0" y="309"/>
                </a:cxn>
                <a:cxn ang="0">
                  <a:pos x="0" y="268"/>
                </a:cxn>
                <a:cxn ang="0">
                  <a:pos x="6" y="227"/>
                </a:cxn>
                <a:cxn ang="0">
                  <a:pos x="17" y="189"/>
                </a:cxn>
                <a:cxn ang="0">
                  <a:pos x="33" y="152"/>
                </a:cxn>
                <a:cxn ang="0">
                  <a:pos x="53" y="118"/>
                </a:cxn>
                <a:cxn ang="0">
                  <a:pos x="78" y="88"/>
                </a:cxn>
                <a:cxn ang="0">
                  <a:pos x="106" y="61"/>
                </a:cxn>
                <a:cxn ang="0">
                  <a:pos x="138" y="38"/>
                </a:cxn>
                <a:cxn ang="0">
                  <a:pos x="173" y="20"/>
                </a:cxn>
                <a:cxn ang="0">
                  <a:pos x="210" y="8"/>
                </a:cxn>
                <a:cxn ang="0">
                  <a:pos x="247" y="1"/>
                </a:cxn>
                <a:cxn ang="0">
                  <a:pos x="284" y="0"/>
                </a:cxn>
                <a:cxn ang="0">
                  <a:pos x="322" y="4"/>
                </a:cxn>
                <a:cxn ang="0">
                  <a:pos x="359" y="14"/>
                </a:cxn>
                <a:cxn ang="0">
                  <a:pos x="394" y="29"/>
                </a:cxn>
                <a:cxn ang="0">
                  <a:pos x="428" y="49"/>
                </a:cxn>
              </a:cxnLst>
              <a:rect l="0" t="0" r="r" b="b"/>
              <a:pathLst>
                <a:path w="459" h="558">
                  <a:moveTo>
                    <a:pt x="436" y="55"/>
                  </a:moveTo>
                  <a:lnTo>
                    <a:pt x="438" y="58"/>
                  </a:lnTo>
                  <a:lnTo>
                    <a:pt x="439" y="61"/>
                  </a:lnTo>
                  <a:lnTo>
                    <a:pt x="441" y="64"/>
                  </a:lnTo>
                  <a:lnTo>
                    <a:pt x="442" y="67"/>
                  </a:lnTo>
                  <a:lnTo>
                    <a:pt x="444" y="70"/>
                  </a:lnTo>
                  <a:lnTo>
                    <a:pt x="445" y="73"/>
                  </a:lnTo>
                  <a:lnTo>
                    <a:pt x="446" y="76"/>
                  </a:lnTo>
                  <a:lnTo>
                    <a:pt x="448" y="79"/>
                  </a:lnTo>
                  <a:lnTo>
                    <a:pt x="449" y="82"/>
                  </a:lnTo>
                  <a:lnTo>
                    <a:pt x="450" y="86"/>
                  </a:lnTo>
                  <a:lnTo>
                    <a:pt x="452" y="89"/>
                  </a:lnTo>
                  <a:lnTo>
                    <a:pt x="453" y="92"/>
                  </a:lnTo>
                  <a:lnTo>
                    <a:pt x="454" y="95"/>
                  </a:lnTo>
                  <a:lnTo>
                    <a:pt x="455" y="98"/>
                  </a:lnTo>
                  <a:lnTo>
                    <a:pt x="456" y="101"/>
                  </a:lnTo>
                  <a:lnTo>
                    <a:pt x="458" y="104"/>
                  </a:lnTo>
                  <a:lnTo>
                    <a:pt x="450" y="97"/>
                  </a:lnTo>
                  <a:lnTo>
                    <a:pt x="443" y="90"/>
                  </a:lnTo>
                  <a:lnTo>
                    <a:pt x="435" y="83"/>
                  </a:lnTo>
                  <a:lnTo>
                    <a:pt x="428" y="77"/>
                  </a:lnTo>
                  <a:lnTo>
                    <a:pt x="420" y="70"/>
                  </a:lnTo>
                  <a:lnTo>
                    <a:pt x="412" y="65"/>
                  </a:lnTo>
                  <a:lnTo>
                    <a:pt x="404" y="59"/>
                  </a:lnTo>
                  <a:lnTo>
                    <a:pt x="395" y="54"/>
                  </a:lnTo>
                  <a:lnTo>
                    <a:pt x="387" y="50"/>
                  </a:lnTo>
                  <a:lnTo>
                    <a:pt x="378" y="45"/>
                  </a:lnTo>
                  <a:lnTo>
                    <a:pt x="369" y="41"/>
                  </a:lnTo>
                  <a:lnTo>
                    <a:pt x="360" y="38"/>
                  </a:lnTo>
                  <a:lnTo>
                    <a:pt x="351" y="34"/>
                  </a:lnTo>
                  <a:lnTo>
                    <a:pt x="342" y="31"/>
                  </a:lnTo>
                  <a:lnTo>
                    <a:pt x="332" y="29"/>
                  </a:lnTo>
                  <a:lnTo>
                    <a:pt x="323" y="27"/>
                  </a:lnTo>
                  <a:lnTo>
                    <a:pt x="314" y="25"/>
                  </a:lnTo>
                  <a:lnTo>
                    <a:pt x="304" y="24"/>
                  </a:lnTo>
                  <a:lnTo>
                    <a:pt x="295" y="23"/>
                  </a:lnTo>
                  <a:lnTo>
                    <a:pt x="285" y="22"/>
                  </a:lnTo>
                  <a:lnTo>
                    <a:pt x="275" y="22"/>
                  </a:lnTo>
                  <a:lnTo>
                    <a:pt x="266" y="22"/>
                  </a:lnTo>
                  <a:lnTo>
                    <a:pt x="256" y="23"/>
                  </a:lnTo>
                  <a:lnTo>
                    <a:pt x="247" y="23"/>
                  </a:lnTo>
                  <a:lnTo>
                    <a:pt x="237" y="25"/>
                  </a:lnTo>
                  <a:lnTo>
                    <a:pt x="228" y="27"/>
                  </a:lnTo>
                  <a:lnTo>
                    <a:pt x="218" y="29"/>
                  </a:lnTo>
                  <a:lnTo>
                    <a:pt x="208" y="31"/>
                  </a:lnTo>
                  <a:lnTo>
                    <a:pt x="199" y="34"/>
                  </a:lnTo>
                  <a:lnTo>
                    <a:pt x="190" y="37"/>
                  </a:lnTo>
                  <a:lnTo>
                    <a:pt x="180" y="41"/>
                  </a:lnTo>
                  <a:lnTo>
                    <a:pt x="171" y="45"/>
                  </a:lnTo>
                  <a:lnTo>
                    <a:pt x="162" y="50"/>
                  </a:lnTo>
                  <a:lnTo>
                    <a:pt x="153" y="55"/>
                  </a:lnTo>
                  <a:lnTo>
                    <a:pt x="145" y="60"/>
                  </a:lnTo>
                  <a:lnTo>
                    <a:pt x="136" y="65"/>
                  </a:lnTo>
                  <a:lnTo>
                    <a:pt x="128" y="71"/>
                  </a:lnTo>
                  <a:lnTo>
                    <a:pt x="120" y="77"/>
                  </a:lnTo>
                  <a:lnTo>
                    <a:pt x="113" y="84"/>
                  </a:lnTo>
                  <a:lnTo>
                    <a:pt x="105" y="91"/>
                  </a:lnTo>
                  <a:lnTo>
                    <a:pt x="98" y="98"/>
                  </a:lnTo>
                  <a:lnTo>
                    <a:pt x="92" y="105"/>
                  </a:lnTo>
                  <a:lnTo>
                    <a:pt x="85" y="112"/>
                  </a:lnTo>
                  <a:lnTo>
                    <a:pt x="79" y="120"/>
                  </a:lnTo>
                  <a:lnTo>
                    <a:pt x="73" y="128"/>
                  </a:lnTo>
                  <a:lnTo>
                    <a:pt x="67" y="136"/>
                  </a:lnTo>
                  <a:lnTo>
                    <a:pt x="62" y="145"/>
                  </a:lnTo>
                  <a:lnTo>
                    <a:pt x="57" y="153"/>
                  </a:lnTo>
                  <a:lnTo>
                    <a:pt x="52" y="162"/>
                  </a:lnTo>
                  <a:lnTo>
                    <a:pt x="47" y="171"/>
                  </a:lnTo>
                  <a:lnTo>
                    <a:pt x="43" y="180"/>
                  </a:lnTo>
                  <a:lnTo>
                    <a:pt x="39" y="190"/>
                  </a:lnTo>
                  <a:lnTo>
                    <a:pt x="36" y="199"/>
                  </a:lnTo>
                  <a:lnTo>
                    <a:pt x="33" y="209"/>
                  </a:lnTo>
                  <a:lnTo>
                    <a:pt x="30" y="219"/>
                  </a:lnTo>
                  <a:lnTo>
                    <a:pt x="28" y="229"/>
                  </a:lnTo>
                  <a:lnTo>
                    <a:pt x="26" y="239"/>
                  </a:lnTo>
                  <a:lnTo>
                    <a:pt x="24" y="249"/>
                  </a:lnTo>
                  <a:lnTo>
                    <a:pt x="22" y="259"/>
                  </a:lnTo>
                  <a:lnTo>
                    <a:pt x="22" y="270"/>
                  </a:lnTo>
                  <a:lnTo>
                    <a:pt x="21" y="280"/>
                  </a:lnTo>
                  <a:lnTo>
                    <a:pt x="20" y="290"/>
                  </a:lnTo>
                  <a:lnTo>
                    <a:pt x="21" y="301"/>
                  </a:lnTo>
                  <a:lnTo>
                    <a:pt x="21" y="312"/>
                  </a:lnTo>
                  <a:lnTo>
                    <a:pt x="22" y="322"/>
                  </a:lnTo>
                  <a:lnTo>
                    <a:pt x="23" y="333"/>
                  </a:lnTo>
                  <a:lnTo>
                    <a:pt x="25" y="343"/>
                  </a:lnTo>
                  <a:lnTo>
                    <a:pt x="27" y="353"/>
                  </a:lnTo>
                  <a:lnTo>
                    <a:pt x="29" y="364"/>
                  </a:lnTo>
                  <a:lnTo>
                    <a:pt x="32" y="374"/>
                  </a:lnTo>
                  <a:lnTo>
                    <a:pt x="35" y="383"/>
                  </a:lnTo>
                  <a:lnTo>
                    <a:pt x="39" y="393"/>
                  </a:lnTo>
                  <a:lnTo>
                    <a:pt x="42" y="402"/>
                  </a:lnTo>
                  <a:lnTo>
                    <a:pt x="47" y="411"/>
                  </a:lnTo>
                  <a:lnTo>
                    <a:pt x="51" y="421"/>
                  </a:lnTo>
                  <a:lnTo>
                    <a:pt x="56" y="430"/>
                  </a:lnTo>
                  <a:lnTo>
                    <a:pt x="61" y="438"/>
                  </a:lnTo>
                  <a:lnTo>
                    <a:pt x="66" y="447"/>
                  </a:lnTo>
                  <a:lnTo>
                    <a:pt x="71" y="455"/>
                  </a:lnTo>
                  <a:lnTo>
                    <a:pt x="77" y="463"/>
                  </a:lnTo>
                  <a:lnTo>
                    <a:pt x="83" y="471"/>
                  </a:lnTo>
                  <a:lnTo>
                    <a:pt x="90" y="478"/>
                  </a:lnTo>
                  <a:lnTo>
                    <a:pt x="96" y="486"/>
                  </a:lnTo>
                  <a:lnTo>
                    <a:pt x="103" y="493"/>
                  </a:lnTo>
                  <a:lnTo>
                    <a:pt x="111" y="499"/>
                  </a:lnTo>
                  <a:lnTo>
                    <a:pt x="118" y="506"/>
                  </a:lnTo>
                  <a:lnTo>
                    <a:pt x="125" y="512"/>
                  </a:lnTo>
                  <a:lnTo>
                    <a:pt x="133" y="518"/>
                  </a:lnTo>
                  <a:lnTo>
                    <a:pt x="141" y="523"/>
                  </a:lnTo>
                  <a:lnTo>
                    <a:pt x="150" y="528"/>
                  </a:lnTo>
                  <a:lnTo>
                    <a:pt x="158" y="533"/>
                  </a:lnTo>
                  <a:lnTo>
                    <a:pt x="167" y="538"/>
                  </a:lnTo>
                  <a:lnTo>
                    <a:pt x="176" y="542"/>
                  </a:lnTo>
                  <a:lnTo>
                    <a:pt x="185" y="546"/>
                  </a:lnTo>
                  <a:lnTo>
                    <a:pt x="194" y="549"/>
                  </a:lnTo>
                  <a:lnTo>
                    <a:pt x="204" y="552"/>
                  </a:lnTo>
                  <a:lnTo>
                    <a:pt x="201" y="553"/>
                  </a:lnTo>
                  <a:lnTo>
                    <a:pt x="198" y="553"/>
                  </a:lnTo>
                  <a:lnTo>
                    <a:pt x="195" y="553"/>
                  </a:lnTo>
                  <a:lnTo>
                    <a:pt x="192" y="554"/>
                  </a:lnTo>
                  <a:lnTo>
                    <a:pt x="189" y="554"/>
                  </a:lnTo>
                  <a:lnTo>
                    <a:pt x="186" y="555"/>
                  </a:lnTo>
                  <a:lnTo>
                    <a:pt x="183" y="555"/>
                  </a:lnTo>
                  <a:lnTo>
                    <a:pt x="180" y="555"/>
                  </a:lnTo>
                  <a:lnTo>
                    <a:pt x="177" y="556"/>
                  </a:lnTo>
                  <a:lnTo>
                    <a:pt x="174" y="556"/>
                  </a:lnTo>
                  <a:lnTo>
                    <a:pt x="171" y="556"/>
                  </a:lnTo>
                  <a:lnTo>
                    <a:pt x="168" y="556"/>
                  </a:lnTo>
                  <a:lnTo>
                    <a:pt x="164" y="556"/>
                  </a:lnTo>
                  <a:lnTo>
                    <a:pt x="161" y="557"/>
                  </a:lnTo>
                  <a:lnTo>
                    <a:pt x="158" y="557"/>
                  </a:lnTo>
                  <a:lnTo>
                    <a:pt x="155" y="557"/>
                  </a:lnTo>
                  <a:lnTo>
                    <a:pt x="147" y="552"/>
                  </a:lnTo>
                  <a:lnTo>
                    <a:pt x="138" y="547"/>
                  </a:lnTo>
                  <a:lnTo>
                    <a:pt x="130" y="542"/>
                  </a:lnTo>
                  <a:lnTo>
                    <a:pt x="122" y="536"/>
                  </a:lnTo>
                  <a:lnTo>
                    <a:pt x="114" y="531"/>
                  </a:lnTo>
                  <a:lnTo>
                    <a:pt x="107" y="525"/>
                  </a:lnTo>
                  <a:lnTo>
                    <a:pt x="99" y="519"/>
                  </a:lnTo>
                  <a:lnTo>
                    <a:pt x="92" y="512"/>
                  </a:lnTo>
                  <a:lnTo>
                    <a:pt x="85" y="505"/>
                  </a:lnTo>
                  <a:lnTo>
                    <a:pt x="78" y="498"/>
                  </a:lnTo>
                  <a:lnTo>
                    <a:pt x="72" y="491"/>
                  </a:lnTo>
                  <a:lnTo>
                    <a:pt x="66" y="484"/>
                  </a:lnTo>
                  <a:lnTo>
                    <a:pt x="60" y="476"/>
                  </a:lnTo>
                  <a:lnTo>
                    <a:pt x="54" y="468"/>
                  </a:lnTo>
                  <a:lnTo>
                    <a:pt x="49" y="460"/>
                  </a:lnTo>
                  <a:lnTo>
                    <a:pt x="43" y="452"/>
                  </a:lnTo>
                  <a:lnTo>
                    <a:pt x="39" y="443"/>
                  </a:lnTo>
                  <a:lnTo>
                    <a:pt x="34" y="434"/>
                  </a:lnTo>
                  <a:lnTo>
                    <a:pt x="29" y="426"/>
                  </a:lnTo>
                  <a:lnTo>
                    <a:pt x="25" y="417"/>
                  </a:lnTo>
                  <a:lnTo>
                    <a:pt x="22" y="408"/>
                  </a:lnTo>
                  <a:lnTo>
                    <a:pt x="18" y="398"/>
                  </a:lnTo>
                  <a:lnTo>
                    <a:pt x="15" y="389"/>
                  </a:lnTo>
                  <a:lnTo>
                    <a:pt x="12" y="379"/>
                  </a:lnTo>
                  <a:lnTo>
                    <a:pt x="9" y="369"/>
                  </a:lnTo>
                  <a:lnTo>
                    <a:pt x="7" y="360"/>
                  </a:lnTo>
                  <a:lnTo>
                    <a:pt x="5" y="350"/>
                  </a:lnTo>
                  <a:lnTo>
                    <a:pt x="3" y="340"/>
                  </a:lnTo>
                  <a:lnTo>
                    <a:pt x="2" y="329"/>
                  </a:lnTo>
                  <a:lnTo>
                    <a:pt x="1" y="319"/>
                  </a:lnTo>
                  <a:lnTo>
                    <a:pt x="0" y="309"/>
                  </a:lnTo>
                  <a:lnTo>
                    <a:pt x="0" y="299"/>
                  </a:lnTo>
                  <a:lnTo>
                    <a:pt x="0" y="288"/>
                  </a:lnTo>
                  <a:lnTo>
                    <a:pt x="0" y="278"/>
                  </a:lnTo>
                  <a:lnTo>
                    <a:pt x="0" y="268"/>
                  </a:lnTo>
                  <a:lnTo>
                    <a:pt x="1" y="257"/>
                  </a:lnTo>
                  <a:lnTo>
                    <a:pt x="3" y="247"/>
                  </a:lnTo>
                  <a:lnTo>
                    <a:pt x="4" y="237"/>
                  </a:lnTo>
                  <a:lnTo>
                    <a:pt x="6" y="227"/>
                  </a:lnTo>
                  <a:lnTo>
                    <a:pt x="9" y="218"/>
                  </a:lnTo>
                  <a:lnTo>
                    <a:pt x="11" y="208"/>
                  </a:lnTo>
                  <a:lnTo>
                    <a:pt x="14" y="198"/>
                  </a:lnTo>
                  <a:lnTo>
                    <a:pt x="17" y="189"/>
                  </a:lnTo>
                  <a:lnTo>
                    <a:pt x="21" y="179"/>
                  </a:lnTo>
                  <a:lnTo>
                    <a:pt x="25" y="170"/>
                  </a:lnTo>
                  <a:lnTo>
                    <a:pt x="29" y="161"/>
                  </a:lnTo>
                  <a:lnTo>
                    <a:pt x="33" y="152"/>
                  </a:lnTo>
                  <a:lnTo>
                    <a:pt x="38" y="144"/>
                  </a:lnTo>
                  <a:lnTo>
                    <a:pt x="42" y="135"/>
                  </a:lnTo>
                  <a:lnTo>
                    <a:pt x="48" y="127"/>
                  </a:lnTo>
                  <a:lnTo>
                    <a:pt x="53" y="118"/>
                  </a:lnTo>
                  <a:lnTo>
                    <a:pt x="59" y="111"/>
                  </a:lnTo>
                  <a:lnTo>
                    <a:pt x="65" y="103"/>
                  </a:lnTo>
                  <a:lnTo>
                    <a:pt x="71" y="95"/>
                  </a:lnTo>
                  <a:lnTo>
                    <a:pt x="78" y="88"/>
                  </a:lnTo>
                  <a:lnTo>
                    <a:pt x="84" y="81"/>
                  </a:lnTo>
                  <a:lnTo>
                    <a:pt x="91" y="74"/>
                  </a:lnTo>
                  <a:lnTo>
                    <a:pt x="99" y="67"/>
                  </a:lnTo>
                  <a:lnTo>
                    <a:pt x="106" y="61"/>
                  </a:lnTo>
                  <a:lnTo>
                    <a:pt x="114" y="55"/>
                  </a:lnTo>
                  <a:lnTo>
                    <a:pt x="122" y="49"/>
                  </a:lnTo>
                  <a:lnTo>
                    <a:pt x="130" y="43"/>
                  </a:lnTo>
                  <a:lnTo>
                    <a:pt x="138" y="38"/>
                  </a:lnTo>
                  <a:lnTo>
                    <a:pt x="147" y="33"/>
                  </a:lnTo>
                  <a:lnTo>
                    <a:pt x="155" y="28"/>
                  </a:lnTo>
                  <a:lnTo>
                    <a:pt x="164" y="24"/>
                  </a:lnTo>
                  <a:lnTo>
                    <a:pt x="173" y="20"/>
                  </a:lnTo>
                  <a:lnTo>
                    <a:pt x="182" y="16"/>
                  </a:lnTo>
                  <a:lnTo>
                    <a:pt x="191" y="13"/>
                  </a:lnTo>
                  <a:lnTo>
                    <a:pt x="200" y="10"/>
                  </a:lnTo>
                  <a:lnTo>
                    <a:pt x="210" y="8"/>
                  </a:lnTo>
                  <a:lnTo>
                    <a:pt x="219" y="6"/>
                  </a:lnTo>
                  <a:lnTo>
                    <a:pt x="228" y="4"/>
                  </a:lnTo>
                  <a:lnTo>
                    <a:pt x="237" y="2"/>
                  </a:lnTo>
                  <a:lnTo>
                    <a:pt x="247" y="1"/>
                  </a:lnTo>
                  <a:lnTo>
                    <a:pt x="256" y="0"/>
                  </a:lnTo>
                  <a:lnTo>
                    <a:pt x="266" y="0"/>
                  </a:lnTo>
                  <a:lnTo>
                    <a:pt x="275" y="0"/>
                  </a:lnTo>
                  <a:lnTo>
                    <a:pt x="284" y="0"/>
                  </a:lnTo>
                  <a:lnTo>
                    <a:pt x="294" y="0"/>
                  </a:lnTo>
                  <a:lnTo>
                    <a:pt x="303" y="1"/>
                  </a:lnTo>
                  <a:lnTo>
                    <a:pt x="313" y="2"/>
                  </a:lnTo>
                  <a:lnTo>
                    <a:pt x="322" y="4"/>
                  </a:lnTo>
                  <a:lnTo>
                    <a:pt x="331" y="6"/>
                  </a:lnTo>
                  <a:lnTo>
                    <a:pt x="341" y="8"/>
                  </a:lnTo>
                  <a:lnTo>
                    <a:pt x="350" y="11"/>
                  </a:lnTo>
                  <a:lnTo>
                    <a:pt x="359" y="14"/>
                  </a:lnTo>
                  <a:lnTo>
                    <a:pt x="368" y="17"/>
                  </a:lnTo>
                  <a:lnTo>
                    <a:pt x="377" y="20"/>
                  </a:lnTo>
                  <a:lnTo>
                    <a:pt x="386" y="24"/>
                  </a:lnTo>
                  <a:lnTo>
                    <a:pt x="394" y="29"/>
                  </a:lnTo>
                  <a:lnTo>
                    <a:pt x="403" y="33"/>
                  </a:lnTo>
                  <a:lnTo>
                    <a:pt x="412" y="38"/>
                  </a:lnTo>
                  <a:lnTo>
                    <a:pt x="420" y="43"/>
                  </a:lnTo>
                  <a:lnTo>
                    <a:pt x="428" y="49"/>
                  </a:lnTo>
                  <a:lnTo>
                    <a:pt x="436" y="55"/>
                  </a:lnTo>
                </a:path>
              </a:pathLst>
            </a:custGeom>
            <a:solidFill>
              <a:srgbClr val="71D18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69" name="Freeform 309"/>
            <p:cNvSpPr>
              <a:spLocks/>
            </p:cNvSpPr>
            <p:nvPr/>
          </p:nvSpPr>
          <p:spPr bwMode="auto">
            <a:xfrm>
              <a:off x="2870" y="508"/>
              <a:ext cx="453" cy="532"/>
            </a:xfrm>
            <a:custGeom>
              <a:avLst/>
              <a:gdLst/>
              <a:ahLst/>
              <a:cxnLst>
                <a:cxn ang="0">
                  <a:pos x="441" y="92"/>
                </a:cxn>
                <a:cxn ang="0">
                  <a:pos x="445" y="106"/>
                </a:cxn>
                <a:cxn ang="0">
                  <a:pos x="448" y="120"/>
                </a:cxn>
                <a:cxn ang="0">
                  <a:pos x="451" y="134"/>
                </a:cxn>
                <a:cxn ang="0">
                  <a:pos x="434" y="111"/>
                </a:cxn>
                <a:cxn ang="0">
                  <a:pos x="406" y="81"/>
                </a:cxn>
                <a:cxn ang="0">
                  <a:pos x="374" y="57"/>
                </a:cxn>
                <a:cxn ang="0">
                  <a:pos x="340" y="39"/>
                </a:cxn>
                <a:cxn ang="0">
                  <a:pos x="302" y="27"/>
                </a:cxn>
                <a:cxn ang="0">
                  <a:pos x="264" y="22"/>
                </a:cxn>
                <a:cxn ang="0">
                  <a:pos x="224" y="24"/>
                </a:cxn>
                <a:cxn ang="0">
                  <a:pos x="185" y="33"/>
                </a:cxn>
                <a:cxn ang="0">
                  <a:pos x="148" y="50"/>
                </a:cxn>
                <a:cxn ang="0">
                  <a:pos x="114" y="72"/>
                </a:cxn>
                <a:cxn ang="0">
                  <a:pos x="85" y="100"/>
                </a:cxn>
                <a:cxn ang="0">
                  <a:pos x="61" y="132"/>
                </a:cxn>
                <a:cxn ang="0">
                  <a:pos x="42" y="168"/>
                </a:cxn>
                <a:cxn ang="0">
                  <a:pos x="28" y="207"/>
                </a:cxn>
                <a:cxn ang="0">
                  <a:pos x="22" y="249"/>
                </a:cxn>
                <a:cxn ang="0">
                  <a:pos x="22" y="291"/>
                </a:cxn>
                <a:cxn ang="0">
                  <a:pos x="29" y="334"/>
                </a:cxn>
                <a:cxn ang="0">
                  <a:pos x="42" y="374"/>
                </a:cxn>
                <a:cxn ang="0">
                  <a:pos x="61" y="410"/>
                </a:cxn>
                <a:cxn ang="0">
                  <a:pos x="86" y="442"/>
                </a:cxn>
                <a:cxn ang="0">
                  <a:pos x="115" y="469"/>
                </a:cxn>
                <a:cxn ang="0">
                  <a:pos x="148" y="491"/>
                </a:cxn>
                <a:cxn ang="0">
                  <a:pos x="184" y="507"/>
                </a:cxn>
                <a:cxn ang="0">
                  <a:pos x="223" y="517"/>
                </a:cxn>
                <a:cxn ang="0">
                  <a:pos x="224" y="521"/>
                </a:cxn>
                <a:cxn ang="0">
                  <a:pos x="211" y="524"/>
                </a:cxn>
                <a:cxn ang="0">
                  <a:pos x="199" y="527"/>
                </a:cxn>
                <a:cxn ang="0">
                  <a:pos x="186" y="530"/>
                </a:cxn>
                <a:cxn ang="0">
                  <a:pos x="155" y="520"/>
                </a:cxn>
                <a:cxn ang="0">
                  <a:pos x="121" y="501"/>
                </a:cxn>
                <a:cxn ang="0">
                  <a:pos x="90" y="478"/>
                </a:cxn>
                <a:cxn ang="0">
                  <a:pos x="63" y="449"/>
                </a:cxn>
                <a:cxn ang="0">
                  <a:pos x="40" y="416"/>
                </a:cxn>
                <a:cxn ang="0">
                  <a:pos x="22" y="381"/>
                </a:cxn>
                <a:cxn ang="0">
                  <a:pos x="9" y="342"/>
                </a:cxn>
                <a:cxn ang="0">
                  <a:pos x="1" y="300"/>
                </a:cxn>
                <a:cxn ang="0">
                  <a:pos x="0" y="258"/>
                </a:cxn>
                <a:cxn ang="0">
                  <a:pos x="5" y="217"/>
                </a:cxn>
                <a:cxn ang="0">
                  <a:pos x="15" y="177"/>
                </a:cxn>
                <a:cxn ang="0">
                  <a:pos x="31" y="140"/>
                </a:cxn>
                <a:cxn ang="0">
                  <a:pos x="52" y="106"/>
                </a:cxn>
                <a:cxn ang="0">
                  <a:pos x="78" y="75"/>
                </a:cxn>
                <a:cxn ang="0">
                  <a:pos x="108" y="49"/>
                </a:cxn>
                <a:cxn ang="0">
                  <a:pos x="141" y="27"/>
                </a:cxn>
                <a:cxn ang="0">
                  <a:pos x="178" y="12"/>
                </a:cxn>
                <a:cxn ang="0">
                  <a:pos x="217" y="2"/>
                </a:cxn>
                <a:cxn ang="0">
                  <a:pos x="255" y="0"/>
                </a:cxn>
                <a:cxn ang="0">
                  <a:pos x="294" y="3"/>
                </a:cxn>
                <a:cxn ang="0">
                  <a:pos x="331" y="12"/>
                </a:cxn>
                <a:cxn ang="0">
                  <a:pos x="366" y="27"/>
                </a:cxn>
                <a:cxn ang="0">
                  <a:pos x="400" y="48"/>
                </a:cxn>
                <a:cxn ang="0">
                  <a:pos x="431" y="75"/>
                </a:cxn>
              </a:cxnLst>
              <a:rect l="0" t="0" r="r" b="b"/>
              <a:pathLst>
                <a:path w="453" h="532">
                  <a:moveTo>
                    <a:pt x="438" y="82"/>
                  </a:moveTo>
                  <a:lnTo>
                    <a:pt x="439" y="86"/>
                  </a:lnTo>
                  <a:lnTo>
                    <a:pt x="440" y="89"/>
                  </a:lnTo>
                  <a:lnTo>
                    <a:pt x="441" y="92"/>
                  </a:lnTo>
                  <a:lnTo>
                    <a:pt x="442" y="96"/>
                  </a:lnTo>
                  <a:lnTo>
                    <a:pt x="443" y="99"/>
                  </a:lnTo>
                  <a:lnTo>
                    <a:pt x="444" y="102"/>
                  </a:lnTo>
                  <a:lnTo>
                    <a:pt x="445" y="106"/>
                  </a:lnTo>
                  <a:lnTo>
                    <a:pt x="446" y="109"/>
                  </a:lnTo>
                  <a:lnTo>
                    <a:pt x="447" y="113"/>
                  </a:lnTo>
                  <a:lnTo>
                    <a:pt x="447" y="116"/>
                  </a:lnTo>
                  <a:lnTo>
                    <a:pt x="448" y="120"/>
                  </a:lnTo>
                  <a:lnTo>
                    <a:pt x="449" y="123"/>
                  </a:lnTo>
                  <a:lnTo>
                    <a:pt x="450" y="127"/>
                  </a:lnTo>
                  <a:lnTo>
                    <a:pt x="450" y="130"/>
                  </a:lnTo>
                  <a:lnTo>
                    <a:pt x="451" y="134"/>
                  </a:lnTo>
                  <a:lnTo>
                    <a:pt x="452" y="137"/>
                  </a:lnTo>
                  <a:lnTo>
                    <a:pt x="446" y="128"/>
                  </a:lnTo>
                  <a:lnTo>
                    <a:pt x="440" y="120"/>
                  </a:lnTo>
                  <a:lnTo>
                    <a:pt x="434" y="111"/>
                  </a:lnTo>
                  <a:lnTo>
                    <a:pt x="427" y="103"/>
                  </a:lnTo>
                  <a:lnTo>
                    <a:pt x="421" y="96"/>
                  </a:lnTo>
                  <a:lnTo>
                    <a:pt x="413" y="88"/>
                  </a:lnTo>
                  <a:lnTo>
                    <a:pt x="406" y="81"/>
                  </a:lnTo>
                  <a:lnTo>
                    <a:pt x="398" y="75"/>
                  </a:lnTo>
                  <a:lnTo>
                    <a:pt x="391" y="69"/>
                  </a:lnTo>
                  <a:lnTo>
                    <a:pt x="383" y="63"/>
                  </a:lnTo>
                  <a:lnTo>
                    <a:pt x="374" y="57"/>
                  </a:lnTo>
                  <a:lnTo>
                    <a:pt x="366" y="52"/>
                  </a:lnTo>
                  <a:lnTo>
                    <a:pt x="357" y="47"/>
                  </a:lnTo>
                  <a:lnTo>
                    <a:pt x="349" y="43"/>
                  </a:lnTo>
                  <a:lnTo>
                    <a:pt x="340" y="39"/>
                  </a:lnTo>
                  <a:lnTo>
                    <a:pt x="331" y="36"/>
                  </a:lnTo>
                  <a:lnTo>
                    <a:pt x="321" y="32"/>
                  </a:lnTo>
                  <a:lnTo>
                    <a:pt x="312" y="30"/>
                  </a:lnTo>
                  <a:lnTo>
                    <a:pt x="302" y="27"/>
                  </a:lnTo>
                  <a:lnTo>
                    <a:pt x="293" y="25"/>
                  </a:lnTo>
                  <a:lnTo>
                    <a:pt x="283" y="24"/>
                  </a:lnTo>
                  <a:lnTo>
                    <a:pt x="274" y="23"/>
                  </a:lnTo>
                  <a:lnTo>
                    <a:pt x="264" y="22"/>
                  </a:lnTo>
                  <a:lnTo>
                    <a:pt x="254" y="22"/>
                  </a:lnTo>
                  <a:lnTo>
                    <a:pt x="244" y="22"/>
                  </a:lnTo>
                  <a:lnTo>
                    <a:pt x="234" y="23"/>
                  </a:lnTo>
                  <a:lnTo>
                    <a:pt x="224" y="24"/>
                  </a:lnTo>
                  <a:lnTo>
                    <a:pt x="215" y="26"/>
                  </a:lnTo>
                  <a:lnTo>
                    <a:pt x="205" y="28"/>
                  </a:lnTo>
                  <a:lnTo>
                    <a:pt x="195" y="30"/>
                  </a:lnTo>
                  <a:lnTo>
                    <a:pt x="185" y="33"/>
                  </a:lnTo>
                  <a:lnTo>
                    <a:pt x="176" y="37"/>
                  </a:lnTo>
                  <a:lnTo>
                    <a:pt x="166" y="41"/>
                  </a:lnTo>
                  <a:lnTo>
                    <a:pt x="157" y="45"/>
                  </a:lnTo>
                  <a:lnTo>
                    <a:pt x="148" y="50"/>
                  </a:lnTo>
                  <a:lnTo>
                    <a:pt x="139" y="55"/>
                  </a:lnTo>
                  <a:lnTo>
                    <a:pt x="130" y="60"/>
                  </a:lnTo>
                  <a:lnTo>
                    <a:pt x="122" y="66"/>
                  </a:lnTo>
                  <a:lnTo>
                    <a:pt x="114" y="72"/>
                  </a:lnTo>
                  <a:lnTo>
                    <a:pt x="106" y="79"/>
                  </a:lnTo>
                  <a:lnTo>
                    <a:pt x="99" y="85"/>
                  </a:lnTo>
                  <a:lnTo>
                    <a:pt x="91" y="92"/>
                  </a:lnTo>
                  <a:lnTo>
                    <a:pt x="85" y="100"/>
                  </a:lnTo>
                  <a:lnTo>
                    <a:pt x="78" y="107"/>
                  </a:lnTo>
                  <a:lnTo>
                    <a:pt x="72" y="115"/>
                  </a:lnTo>
                  <a:lnTo>
                    <a:pt x="66" y="124"/>
                  </a:lnTo>
                  <a:lnTo>
                    <a:pt x="61" y="132"/>
                  </a:lnTo>
                  <a:lnTo>
                    <a:pt x="55" y="141"/>
                  </a:lnTo>
                  <a:lnTo>
                    <a:pt x="50" y="150"/>
                  </a:lnTo>
                  <a:lnTo>
                    <a:pt x="46" y="159"/>
                  </a:lnTo>
                  <a:lnTo>
                    <a:pt x="42" y="168"/>
                  </a:lnTo>
                  <a:lnTo>
                    <a:pt x="38" y="178"/>
                  </a:lnTo>
                  <a:lnTo>
                    <a:pt x="34" y="187"/>
                  </a:lnTo>
                  <a:lnTo>
                    <a:pt x="31" y="197"/>
                  </a:lnTo>
                  <a:lnTo>
                    <a:pt x="28" y="207"/>
                  </a:lnTo>
                  <a:lnTo>
                    <a:pt x="26" y="217"/>
                  </a:lnTo>
                  <a:lnTo>
                    <a:pt x="24" y="228"/>
                  </a:lnTo>
                  <a:lnTo>
                    <a:pt x="23" y="238"/>
                  </a:lnTo>
                  <a:lnTo>
                    <a:pt x="22" y="249"/>
                  </a:lnTo>
                  <a:lnTo>
                    <a:pt x="21" y="259"/>
                  </a:lnTo>
                  <a:lnTo>
                    <a:pt x="21" y="270"/>
                  </a:lnTo>
                  <a:lnTo>
                    <a:pt x="21" y="281"/>
                  </a:lnTo>
                  <a:lnTo>
                    <a:pt x="22" y="291"/>
                  </a:lnTo>
                  <a:lnTo>
                    <a:pt x="23" y="302"/>
                  </a:lnTo>
                  <a:lnTo>
                    <a:pt x="24" y="313"/>
                  </a:lnTo>
                  <a:lnTo>
                    <a:pt x="26" y="323"/>
                  </a:lnTo>
                  <a:lnTo>
                    <a:pt x="29" y="334"/>
                  </a:lnTo>
                  <a:lnTo>
                    <a:pt x="31" y="344"/>
                  </a:lnTo>
                  <a:lnTo>
                    <a:pt x="35" y="354"/>
                  </a:lnTo>
                  <a:lnTo>
                    <a:pt x="38" y="364"/>
                  </a:lnTo>
                  <a:lnTo>
                    <a:pt x="42" y="374"/>
                  </a:lnTo>
                  <a:lnTo>
                    <a:pt x="46" y="383"/>
                  </a:lnTo>
                  <a:lnTo>
                    <a:pt x="51" y="392"/>
                  </a:lnTo>
                  <a:lnTo>
                    <a:pt x="56" y="401"/>
                  </a:lnTo>
                  <a:lnTo>
                    <a:pt x="61" y="410"/>
                  </a:lnTo>
                  <a:lnTo>
                    <a:pt x="67" y="418"/>
                  </a:lnTo>
                  <a:lnTo>
                    <a:pt x="73" y="426"/>
                  </a:lnTo>
                  <a:lnTo>
                    <a:pt x="79" y="434"/>
                  </a:lnTo>
                  <a:lnTo>
                    <a:pt x="86" y="442"/>
                  </a:lnTo>
                  <a:lnTo>
                    <a:pt x="93" y="449"/>
                  </a:lnTo>
                  <a:lnTo>
                    <a:pt x="100" y="456"/>
                  </a:lnTo>
                  <a:lnTo>
                    <a:pt x="107" y="463"/>
                  </a:lnTo>
                  <a:lnTo>
                    <a:pt x="115" y="469"/>
                  </a:lnTo>
                  <a:lnTo>
                    <a:pt x="123" y="475"/>
                  </a:lnTo>
                  <a:lnTo>
                    <a:pt x="131" y="481"/>
                  </a:lnTo>
                  <a:lnTo>
                    <a:pt x="139" y="486"/>
                  </a:lnTo>
                  <a:lnTo>
                    <a:pt x="148" y="491"/>
                  </a:lnTo>
                  <a:lnTo>
                    <a:pt x="156" y="496"/>
                  </a:lnTo>
                  <a:lnTo>
                    <a:pt x="165" y="500"/>
                  </a:lnTo>
                  <a:lnTo>
                    <a:pt x="175" y="504"/>
                  </a:lnTo>
                  <a:lnTo>
                    <a:pt x="184" y="507"/>
                  </a:lnTo>
                  <a:lnTo>
                    <a:pt x="193" y="510"/>
                  </a:lnTo>
                  <a:lnTo>
                    <a:pt x="203" y="513"/>
                  </a:lnTo>
                  <a:lnTo>
                    <a:pt x="213" y="515"/>
                  </a:lnTo>
                  <a:lnTo>
                    <a:pt x="223" y="517"/>
                  </a:lnTo>
                  <a:lnTo>
                    <a:pt x="233" y="518"/>
                  </a:lnTo>
                  <a:lnTo>
                    <a:pt x="230" y="519"/>
                  </a:lnTo>
                  <a:lnTo>
                    <a:pt x="227" y="520"/>
                  </a:lnTo>
                  <a:lnTo>
                    <a:pt x="224" y="521"/>
                  </a:lnTo>
                  <a:lnTo>
                    <a:pt x="221" y="522"/>
                  </a:lnTo>
                  <a:lnTo>
                    <a:pt x="218" y="523"/>
                  </a:lnTo>
                  <a:lnTo>
                    <a:pt x="215" y="524"/>
                  </a:lnTo>
                  <a:lnTo>
                    <a:pt x="211" y="524"/>
                  </a:lnTo>
                  <a:lnTo>
                    <a:pt x="208" y="525"/>
                  </a:lnTo>
                  <a:lnTo>
                    <a:pt x="205" y="526"/>
                  </a:lnTo>
                  <a:lnTo>
                    <a:pt x="202" y="527"/>
                  </a:lnTo>
                  <a:lnTo>
                    <a:pt x="199" y="527"/>
                  </a:lnTo>
                  <a:lnTo>
                    <a:pt x="196" y="528"/>
                  </a:lnTo>
                  <a:lnTo>
                    <a:pt x="193" y="529"/>
                  </a:lnTo>
                  <a:lnTo>
                    <a:pt x="189" y="529"/>
                  </a:lnTo>
                  <a:lnTo>
                    <a:pt x="186" y="530"/>
                  </a:lnTo>
                  <a:lnTo>
                    <a:pt x="183" y="531"/>
                  </a:lnTo>
                  <a:lnTo>
                    <a:pt x="174" y="527"/>
                  </a:lnTo>
                  <a:lnTo>
                    <a:pt x="164" y="524"/>
                  </a:lnTo>
                  <a:lnTo>
                    <a:pt x="155" y="520"/>
                  </a:lnTo>
                  <a:lnTo>
                    <a:pt x="146" y="516"/>
                  </a:lnTo>
                  <a:lnTo>
                    <a:pt x="138" y="512"/>
                  </a:lnTo>
                  <a:lnTo>
                    <a:pt x="129" y="507"/>
                  </a:lnTo>
                  <a:lnTo>
                    <a:pt x="121" y="501"/>
                  </a:lnTo>
                  <a:lnTo>
                    <a:pt x="113" y="496"/>
                  </a:lnTo>
                  <a:lnTo>
                    <a:pt x="105" y="490"/>
                  </a:lnTo>
                  <a:lnTo>
                    <a:pt x="97" y="484"/>
                  </a:lnTo>
                  <a:lnTo>
                    <a:pt x="90" y="478"/>
                  </a:lnTo>
                  <a:lnTo>
                    <a:pt x="83" y="471"/>
                  </a:lnTo>
                  <a:lnTo>
                    <a:pt x="76" y="464"/>
                  </a:lnTo>
                  <a:lnTo>
                    <a:pt x="69" y="457"/>
                  </a:lnTo>
                  <a:lnTo>
                    <a:pt x="63" y="449"/>
                  </a:lnTo>
                  <a:lnTo>
                    <a:pt x="56" y="441"/>
                  </a:lnTo>
                  <a:lnTo>
                    <a:pt x="51" y="433"/>
                  </a:lnTo>
                  <a:lnTo>
                    <a:pt x="45" y="425"/>
                  </a:lnTo>
                  <a:lnTo>
                    <a:pt x="40" y="416"/>
                  </a:lnTo>
                  <a:lnTo>
                    <a:pt x="35" y="408"/>
                  </a:lnTo>
                  <a:lnTo>
                    <a:pt x="30" y="399"/>
                  </a:lnTo>
                  <a:lnTo>
                    <a:pt x="26" y="390"/>
                  </a:lnTo>
                  <a:lnTo>
                    <a:pt x="22" y="381"/>
                  </a:lnTo>
                  <a:lnTo>
                    <a:pt x="18" y="371"/>
                  </a:lnTo>
                  <a:lnTo>
                    <a:pt x="14" y="361"/>
                  </a:lnTo>
                  <a:lnTo>
                    <a:pt x="11" y="352"/>
                  </a:lnTo>
                  <a:lnTo>
                    <a:pt x="9" y="342"/>
                  </a:lnTo>
                  <a:lnTo>
                    <a:pt x="6" y="331"/>
                  </a:lnTo>
                  <a:lnTo>
                    <a:pt x="4" y="321"/>
                  </a:lnTo>
                  <a:lnTo>
                    <a:pt x="3" y="311"/>
                  </a:lnTo>
                  <a:lnTo>
                    <a:pt x="1" y="300"/>
                  </a:lnTo>
                  <a:lnTo>
                    <a:pt x="0" y="290"/>
                  </a:lnTo>
                  <a:lnTo>
                    <a:pt x="0" y="279"/>
                  </a:lnTo>
                  <a:lnTo>
                    <a:pt x="0" y="268"/>
                  </a:lnTo>
                  <a:lnTo>
                    <a:pt x="0" y="258"/>
                  </a:lnTo>
                  <a:lnTo>
                    <a:pt x="1" y="247"/>
                  </a:lnTo>
                  <a:lnTo>
                    <a:pt x="1" y="237"/>
                  </a:lnTo>
                  <a:lnTo>
                    <a:pt x="3" y="227"/>
                  </a:lnTo>
                  <a:lnTo>
                    <a:pt x="5" y="217"/>
                  </a:lnTo>
                  <a:lnTo>
                    <a:pt x="7" y="207"/>
                  </a:lnTo>
                  <a:lnTo>
                    <a:pt x="9" y="197"/>
                  </a:lnTo>
                  <a:lnTo>
                    <a:pt x="12" y="187"/>
                  </a:lnTo>
                  <a:lnTo>
                    <a:pt x="15" y="177"/>
                  </a:lnTo>
                  <a:lnTo>
                    <a:pt x="19" y="168"/>
                  </a:lnTo>
                  <a:lnTo>
                    <a:pt x="22" y="158"/>
                  </a:lnTo>
                  <a:lnTo>
                    <a:pt x="27" y="149"/>
                  </a:lnTo>
                  <a:lnTo>
                    <a:pt x="31" y="140"/>
                  </a:lnTo>
                  <a:lnTo>
                    <a:pt x="36" y="131"/>
                  </a:lnTo>
                  <a:lnTo>
                    <a:pt x="41" y="122"/>
                  </a:lnTo>
                  <a:lnTo>
                    <a:pt x="46" y="114"/>
                  </a:lnTo>
                  <a:lnTo>
                    <a:pt x="52" y="106"/>
                  </a:lnTo>
                  <a:lnTo>
                    <a:pt x="58" y="98"/>
                  </a:lnTo>
                  <a:lnTo>
                    <a:pt x="64" y="90"/>
                  </a:lnTo>
                  <a:lnTo>
                    <a:pt x="71" y="83"/>
                  </a:lnTo>
                  <a:lnTo>
                    <a:pt x="78" y="75"/>
                  </a:lnTo>
                  <a:lnTo>
                    <a:pt x="85" y="68"/>
                  </a:lnTo>
                  <a:lnTo>
                    <a:pt x="92" y="62"/>
                  </a:lnTo>
                  <a:lnTo>
                    <a:pt x="100" y="55"/>
                  </a:lnTo>
                  <a:lnTo>
                    <a:pt x="108" y="49"/>
                  </a:lnTo>
                  <a:lnTo>
                    <a:pt x="116" y="43"/>
                  </a:lnTo>
                  <a:lnTo>
                    <a:pt x="124" y="38"/>
                  </a:lnTo>
                  <a:lnTo>
                    <a:pt x="133" y="32"/>
                  </a:lnTo>
                  <a:lnTo>
                    <a:pt x="141" y="27"/>
                  </a:lnTo>
                  <a:lnTo>
                    <a:pt x="151" y="23"/>
                  </a:lnTo>
                  <a:lnTo>
                    <a:pt x="160" y="19"/>
                  </a:lnTo>
                  <a:lnTo>
                    <a:pt x="169" y="15"/>
                  </a:lnTo>
                  <a:lnTo>
                    <a:pt x="178" y="12"/>
                  </a:lnTo>
                  <a:lnTo>
                    <a:pt x="188" y="9"/>
                  </a:lnTo>
                  <a:lnTo>
                    <a:pt x="197" y="6"/>
                  </a:lnTo>
                  <a:lnTo>
                    <a:pt x="207" y="4"/>
                  </a:lnTo>
                  <a:lnTo>
                    <a:pt x="217" y="2"/>
                  </a:lnTo>
                  <a:lnTo>
                    <a:pt x="226" y="1"/>
                  </a:lnTo>
                  <a:lnTo>
                    <a:pt x="236" y="0"/>
                  </a:lnTo>
                  <a:lnTo>
                    <a:pt x="246" y="0"/>
                  </a:lnTo>
                  <a:lnTo>
                    <a:pt x="255" y="0"/>
                  </a:lnTo>
                  <a:lnTo>
                    <a:pt x="265" y="0"/>
                  </a:lnTo>
                  <a:lnTo>
                    <a:pt x="274" y="0"/>
                  </a:lnTo>
                  <a:lnTo>
                    <a:pt x="284" y="1"/>
                  </a:lnTo>
                  <a:lnTo>
                    <a:pt x="294" y="3"/>
                  </a:lnTo>
                  <a:lnTo>
                    <a:pt x="303" y="4"/>
                  </a:lnTo>
                  <a:lnTo>
                    <a:pt x="312" y="6"/>
                  </a:lnTo>
                  <a:lnTo>
                    <a:pt x="321" y="9"/>
                  </a:lnTo>
                  <a:lnTo>
                    <a:pt x="331" y="12"/>
                  </a:lnTo>
                  <a:lnTo>
                    <a:pt x="340" y="15"/>
                  </a:lnTo>
                  <a:lnTo>
                    <a:pt x="349" y="19"/>
                  </a:lnTo>
                  <a:lnTo>
                    <a:pt x="358" y="23"/>
                  </a:lnTo>
                  <a:lnTo>
                    <a:pt x="366" y="27"/>
                  </a:lnTo>
                  <a:lnTo>
                    <a:pt x="375" y="32"/>
                  </a:lnTo>
                  <a:lnTo>
                    <a:pt x="384" y="37"/>
                  </a:lnTo>
                  <a:lnTo>
                    <a:pt x="392" y="42"/>
                  </a:lnTo>
                  <a:lnTo>
                    <a:pt x="400" y="48"/>
                  </a:lnTo>
                  <a:lnTo>
                    <a:pt x="408" y="54"/>
                  </a:lnTo>
                  <a:lnTo>
                    <a:pt x="416" y="61"/>
                  </a:lnTo>
                  <a:lnTo>
                    <a:pt x="423" y="67"/>
                  </a:lnTo>
                  <a:lnTo>
                    <a:pt x="431" y="75"/>
                  </a:lnTo>
                  <a:lnTo>
                    <a:pt x="438" y="82"/>
                  </a:lnTo>
                </a:path>
              </a:pathLst>
            </a:custGeom>
            <a:solidFill>
              <a:srgbClr val="78D58D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70" name="Freeform 310"/>
            <p:cNvSpPr>
              <a:spLocks/>
            </p:cNvSpPr>
            <p:nvPr/>
          </p:nvSpPr>
          <p:spPr bwMode="auto">
            <a:xfrm>
              <a:off x="2892" y="530"/>
              <a:ext cx="437" cy="497"/>
            </a:xfrm>
            <a:custGeom>
              <a:avLst/>
              <a:gdLst/>
              <a:ahLst/>
              <a:cxnLst>
                <a:cxn ang="0">
                  <a:pos x="432" y="126"/>
                </a:cxn>
                <a:cxn ang="0">
                  <a:pos x="434" y="140"/>
                </a:cxn>
                <a:cxn ang="0">
                  <a:pos x="435" y="155"/>
                </a:cxn>
                <a:cxn ang="0">
                  <a:pos x="436" y="170"/>
                </a:cxn>
                <a:cxn ang="0">
                  <a:pos x="436" y="175"/>
                </a:cxn>
                <a:cxn ang="0">
                  <a:pos x="436" y="177"/>
                </a:cxn>
                <a:cxn ang="0">
                  <a:pos x="424" y="148"/>
                </a:cxn>
                <a:cxn ang="0">
                  <a:pos x="403" y="111"/>
                </a:cxn>
                <a:cxn ang="0">
                  <a:pos x="376" y="80"/>
                </a:cxn>
                <a:cxn ang="0">
                  <a:pos x="345" y="55"/>
                </a:cxn>
                <a:cxn ang="0">
                  <a:pos x="309" y="37"/>
                </a:cxn>
                <a:cxn ang="0">
                  <a:pos x="271" y="26"/>
                </a:cxn>
                <a:cxn ang="0">
                  <a:pos x="231" y="22"/>
                </a:cxn>
                <a:cxn ang="0">
                  <a:pos x="190" y="27"/>
                </a:cxn>
                <a:cxn ang="0">
                  <a:pos x="150" y="40"/>
                </a:cxn>
                <a:cxn ang="0">
                  <a:pos x="115" y="60"/>
                </a:cxn>
                <a:cxn ang="0">
                  <a:pos x="84" y="87"/>
                </a:cxn>
                <a:cxn ang="0">
                  <a:pos x="58" y="119"/>
                </a:cxn>
                <a:cxn ang="0">
                  <a:pos x="39" y="156"/>
                </a:cxn>
                <a:cxn ang="0">
                  <a:pos x="26" y="196"/>
                </a:cxn>
                <a:cxn ang="0">
                  <a:pos x="21" y="238"/>
                </a:cxn>
                <a:cxn ang="0">
                  <a:pos x="23" y="282"/>
                </a:cxn>
                <a:cxn ang="0">
                  <a:pos x="33" y="325"/>
                </a:cxn>
                <a:cxn ang="0">
                  <a:pos x="51" y="364"/>
                </a:cxn>
                <a:cxn ang="0">
                  <a:pos x="74" y="398"/>
                </a:cxn>
                <a:cxn ang="0">
                  <a:pos x="103" y="427"/>
                </a:cxn>
                <a:cxn ang="0">
                  <a:pos x="136" y="449"/>
                </a:cxn>
                <a:cxn ang="0">
                  <a:pos x="173" y="465"/>
                </a:cxn>
                <a:cxn ang="0">
                  <a:pos x="213" y="473"/>
                </a:cxn>
                <a:cxn ang="0">
                  <a:pos x="254" y="473"/>
                </a:cxn>
                <a:cxn ang="0">
                  <a:pos x="255" y="477"/>
                </a:cxn>
                <a:cxn ang="0">
                  <a:pos x="242" y="483"/>
                </a:cxn>
                <a:cxn ang="0">
                  <a:pos x="229" y="489"/>
                </a:cxn>
                <a:cxn ang="0">
                  <a:pos x="215" y="494"/>
                </a:cxn>
                <a:cxn ang="0">
                  <a:pos x="182" y="491"/>
                </a:cxn>
                <a:cxn ang="0">
                  <a:pos x="144" y="478"/>
                </a:cxn>
                <a:cxn ang="0">
                  <a:pos x="110" y="459"/>
                </a:cxn>
                <a:cxn ang="0">
                  <a:pos x="78" y="434"/>
                </a:cxn>
                <a:cxn ang="0">
                  <a:pos x="51" y="404"/>
                </a:cxn>
                <a:cxn ang="0">
                  <a:pos x="30" y="370"/>
                </a:cxn>
                <a:cxn ang="0">
                  <a:pos x="13" y="332"/>
                </a:cxn>
                <a:cxn ang="0">
                  <a:pos x="3" y="291"/>
                </a:cxn>
                <a:cxn ang="0">
                  <a:pos x="0" y="248"/>
                </a:cxn>
                <a:cxn ang="0">
                  <a:pos x="3" y="205"/>
                </a:cxn>
                <a:cxn ang="0">
                  <a:pos x="13" y="165"/>
                </a:cxn>
                <a:cxn ang="0">
                  <a:pos x="29" y="127"/>
                </a:cxn>
                <a:cxn ang="0">
                  <a:pos x="51" y="93"/>
                </a:cxn>
                <a:cxn ang="0">
                  <a:pos x="77" y="63"/>
                </a:cxn>
                <a:cxn ang="0">
                  <a:pos x="109" y="38"/>
                </a:cxn>
                <a:cxn ang="0">
                  <a:pos x="145" y="18"/>
                </a:cxn>
                <a:cxn ang="0">
                  <a:pos x="184" y="5"/>
                </a:cxn>
                <a:cxn ang="0">
                  <a:pos x="223" y="0"/>
                </a:cxn>
                <a:cxn ang="0">
                  <a:pos x="262" y="1"/>
                </a:cxn>
                <a:cxn ang="0">
                  <a:pos x="300" y="10"/>
                </a:cxn>
                <a:cxn ang="0">
                  <a:pos x="336" y="25"/>
                </a:cxn>
                <a:cxn ang="0">
                  <a:pos x="370" y="46"/>
                </a:cxn>
                <a:cxn ang="0">
                  <a:pos x="400" y="73"/>
                </a:cxn>
                <a:cxn ang="0">
                  <a:pos x="425" y="106"/>
                </a:cxn>
              </a:cxnLst>
              <a:rect l="0" t="0" r="r" b="b"/>
              <a:pathLst>
                <a:path w="437" h="497">
                  <a:moveTo>
                    <a:pt x="431" y="115"/>
                  </a:moveTo>
                  <a:lnTo>
                    <a:pt x="431" y="119"/>
                  </a:lnTo>
                  <a:lnTo>
                    <a:pt x="432" y="122"/>
                  </a:lnTo>
                  <a:lnTo>
                    <a:pt x="432" y="126"/>
                  </a:lnTo>
                  <a:lnTo>
                    <a:pt x="433" y="129"/>
                  </a:lnTo>
                  <a:lnTo>
                    <a:pt x="433" y="133"/>
                  </a:lnTo>
                  <a:lnTo>
                    <a:pt x="434" y="137"/>
                  </a:lnTo>
                  <a:lnTo>
                    <a:pt x="434" y="140"/>
                  </a:lnTo>
                  <a:lnTo>
                    <a:pt x="434" y="144"/>
                  </a:lnTo>
                  <a:lnTo>
                    <a:pt x="435" y="147"/>
                  </a:lnTo>
                  <a:lnTo>
                    <a:pt x="435" y="151"/>
                  </a:lnTo>
                  <a:lnTo>
                    <a:pt x="435" y="155"/>
                  </a:lnTo>
                  <a:lnTo>
                    <a:pt x="435" y="158"/>
                  </a:lnTo>
                  <a:lnTo>
                    <a:pt x="435" y="162"/>
                  </a:lnTo>
                  <a:lnTo>
                    <a:pt x="435" y="166"/>
                  </a:lnTo>
                  <a:lnTo>
                    <a:pt x="436" y="170"/>
                  </a:lnTo>
                  <a:lnTo>
                    <a:pt x="436" y="173"/>
                  </a:lnTo>
                  <a:lnTo>
                    <a:pt x="436" y="174"/>
                  </a:lnTo>
                  <a:lnTo>
                    <a:pt x="436" y="175"/>
                  </a:lnTo>
                  <a:lnTo>
                    <a:pt x="436" y="176"/>
                  </a:lnTo>
                  <a:lnTo>
                    <a:pt x="436" y="177"/>
                  </a:lnTo>
                  <a:lnTo>
                    <a:pt x="436" y="178"/>
                  </a:lnTo>
                  <a:lnTo>
                    <a:pt x="432" y="168"/>
                  </a:lnTo>
                  <a:lnTo>
                    <a:pt x="428" y="158"/>
                  </a:lnTo>
                  <a:lnTo>
                    <a:pt x="424" y="148"/>
                  </a:lnTo>
                  <a:lnTo>
                    <a:pt x="419" y="138"/>
                  </a:lnTo>
                  <a:lnTo>
                    <a:pt x="414" y="129"/>
                  </a:lnTo>
                  <a:lnTo>
                    <a:pt x="409" y="120"/>
                  </a:lnTo>
                  <a:lnTo>
                    <a:pt x="403" y="111"/>
                  </a:lnTo>
                  <a:lnTo>
                    <a:pt x="397" y="103"/>
                  </a:lnTo>
                  <a:lnTo>
                    <a:pt x="390" y="95"/>
                  </a:lnTo>
                  <a:lnTo>
                    <a:pt x="383" y="87"/>
                  </a:lnTo>
                  <a:lnTo>
                    <a:pt x="376" y="80"/>
                  </a:lnTo>
                  <a:lnTo>
                    <a:pt x="369" y="73"/>
                  </a:lnTo>
                  <a:lnTo>
                    <a:pt x="361" y="67"/>
                  </a:lnTo>
                  <a:lnTo>
                    <a:pt x="353" y="61"/>
                  </a:lnTo>
                  <a:lnTo>
                    <a:pt x="345" y="55"/>
                  </a:lnTo>
                  <a:lnTo>
                    <a:pt x="336" y="50"/>
                  </a:lnTo>
                  <a:lnTo>
                    <a:pt x="327" y="45"/>
                  </a:lnTo>
                  <a:lnTo>
                    <a:pt x="318" y="41"/>
                  </a:lnTo>
                  <a:lnTo>
                    <a:pt x="309" y="37"/>
                  </a:lnTo>
                  <a:lnTo>
                    <a:pt x="300" y="33"/>
                  </a:lnTo>
                  <a:lnTo>
                    <a:pt x="290" y="30"/>
                  </a:lnTo>
                  <a:lnTo>
                    <a:pt x="281" y="28"/>
                  </a:lnTo>
                  <a:lnTo>
                    <a:pt x="271" y="26"/>
                  </a:lnTo>
                  <a:lnTo>
                    <a:pt x="261" y="24"/>
                  </a:lnTo>
                  <a:lnTo>
                    <a:pt x="251" y="23"/>
                  </a:lnTo>
                  <a:lnTo>
                    <a:pt x="241" y="22"/>
                  </a:lnTo>
                  <a:lnTo>
                    <a:pt x="231" y="22"/>
                  </a:lnTo>
                  <a:lnTo>
                    <a:pt x="221" y="22"/>
                  </a:lnTo>
                  <a:lnTo>
                    <a:pt x="211" y="23"/>
                  </a:lnTo>
                  <a:lnTo>
                    <a:pt x="200" y="25"/>
                  </a:lnTo>
                  <a:lnTo>
                    <a:pt x="190" y="27"/>
                  </a:lnTo>
                  <a:lnTo>
                    <a:pt x="180" y="29"/>
                  </a:lnTo>
                  <a:lnTo>
                    <a:pt x="170" y="32"/>
                  </a:lnTo>
                  <a:lnTo>
                    <a:pt x="160" y="36"/>
                  </a:lnTo>
                  <a:lnTo>
                    <a:pt x="150" y="40"/>
                  </a:lnTo>
                  <a:lnTo>
                    <a:pt x="141" y="44"/>
                  </a:lnTo>
                  <a:lnTo>
                    <a:pt x="132" y="49"/>
                  </a:lnTo>
                  <a:lnTo>
                    <a:pt x="123" y="55"/>
                  </a:lnTo>
                  <a:lnTo>
                    <a:pt x="115" y="60"/>
                  </a:lnTo>
                  <a:lnTo>
                    <a:pt x="106" y="67"/>
                  </a:lnTo>
                  <a:lnTo>
                    <a:pt x="99" y="73"/>
                  </a:lnTo>
                  <a:lnTo>
                    <a:pt x="91" y="80"/>
                  </a:lnTo>
                  <a:lnTo>
                    <a:pt x="84" y="87"/>
                  </a:lnTo>
                  <a:lnTo>
                    <a:pt x="77" y="95"/>
                  </a:lnTo>
                  <a:lnTo>
                    <a:pt x="71" y="103"/>
                  </a:lnTo>
                  <a:lnTo>
                    <a:pt x="64" y="111"/>
                  </a:lnTo>
                  <a:lnTo>
                    <a:pt x="58" y="119"/>
                  </a:lnTo>
                  <a:lnTo>
                    <a:pt x="53" y="128"/>
                  </a:lnTo>
                  <a:lnTo>
                    <a:pt x="48" y="137"/>
                  </a:lnTo>
                  <a:lnTo>
                    <a:pt x="43" y="146"/>
                  </a:lnTo>
                  <a:lnTo>
                    <a:pt x="39" y="156"/>
                  </a:lnTo>
                  <a:lnTo>
                    <a:pt x="35" y="166"/>
                  </a:lnTo>
                  <a:lnTo>
                    <a:pt x="32" y="175"/>
                  </a:lnTo>
                  <a:lnTo>
                    <a:pt x="29" y="186"/>
                  </a:lnTo>
                  <a:lnTo>
                    <a:pt x="26" y="196"/>
                  </a:lnTo>
                  <a:lnTo>
                    <a:pt x="24" y="206"/>
                  </a:lnTo>
                  <a:lnTo>
                    <a:pt x="23" y="217"/>
                  </a:lnTo>
                  <a:lnTo>
                    <a:pt x="22" y="227"/>
                  </a:lnTo>
                  <a:lnTo>
                    <a:pt x="21" y="238"/>
                  </a:lnTo>
                  <a:lnTo>
                    <a:pt x="21" y="249"/>
                  </a:lnTo>
                  <a:lnTo>
                    <a:pt x="21" y="260"/>
                  </a:lnTo>
                  <a:lnTo>
                    <a:pt x="22" y="271"/>
                  </a:lnTo>
                  <a:lnTo>
                    <a:pt x="23" y="282"/>
                  </a:lnTo>
                  <a:lnTo>
                    <a:pt x="25" y="293"/>
                  </a:lnTo>
                  <a:lnTo>
                    <a:pt x="27" y="304"/>
                  </a:lnTo>
                  <a:lnTo>
                    <a:pt x="30" y="314"/>
                  </a:lnTo>
                  <a:lnTo>
                    <a:pt x="33" y="325"/>
                  </a:lnTo>
                  <a:lnTo>
                    <a:pt x="37" y="335"/>
                  </a:lnTo>
                  <a:lnTo>
                    <a:pt x="41" y="345"/>
                  </a:lnTo>
                  <a:lnTo>
                    <a:pt x="46" y="354"/>
                  </a:lnTo>
                  <a:lnTo>
                    <a:pt x="51" y="364"/>
                  </a:lnTo>
                  <a:lnTo>
                    <a:pt x="56" y="373"/>
                  </a:lnTo>
                  <a:lnTo>
                    <a:pt x="62" y="381"/>
                  </a:lnTo>
                  <a:lnTo>
                    <a:pt x="68" y="390"/>
                  </a:lnTo>
                  <a:lnTo>
                    <a:pt x="74" y="398"/>
                  </a:lnTo>
                  <a:lnTo>
                    <a:pt x="81" y="406"/>
                  </a:lnTo>
                  <a:lnTo>
                    <a:pt x="88" y="413"/>
                  </a:lnTo>
                  <a:lnTo>
                    <a:pt x="95" y="420"/>
                  </a:lnTo>
                  <a:lnTo>
                    <a:pt x="103" y="427"/>
                  </a:lnTo>
                  <a:lnTo>
                    <a:pt x="111" y="433"/>
                  </a:lnTo>
                  <a:lnTo>
                    <a:pt x="119" y="439"/>
                  </a:lnTo>
                  <a:lnTo>
                    <a:pt x="128" y="444"/>
                  </a:lnTo>
                  <a:lnTo>
                    <a:pt x="136" y="449"/>
                  </a:lnTo>
                  <a:lnTo>
                    <a:pt x="145" y="453"/>
                  </a:lnTo>
                  <a:lnTo>
                    <a:pt x="155" y="458"/>
                  </a:lnTo>
                  <a:lnTo>
                    <a:pt x="164" y="461"/>
                  </a:lnTo>
                  <a:lnTo>
                    <a:pt x="173" y="465"/>
                  </a:lnTo>
                  <a:lnTo>
                    <a:pt x="183" y="467"/>
                  </a:lnTo>
                  <a:lnTo>
                    <a:pt x="193" y="470"/>
                  </a:lnTo>
                  <a:lnTo>
                    <a:pt x="203" y="471"/>
                  </a:lnTo>
                  <a:lnTo>
                    <a:pt x="213" y="473"/>
                  </a:lnTo>
                  <a:lnTo>
                    <a:pt x="223" y="474"/>
                  </a:lnTo>
                  <a:lnTo>
                    <a:pt x="234" y="474"/>
                  </a:lnTo>
                  <a:lnTo>
                    <a:pt x="244" y="474"/>
                  </a:lnTo>
                  <a:lnTo>
                    <a:pt x="254" y="473"/>
                  </a:lnTo>
                  <a:lnTo>
                    <a:pt x="265" y="471"/>
                  </a:lnTo>
                  <a:lnTo>
                    <a:pt x="262" y="473"/>
                  </a:lnTo>
                  <a:lnTo>
                    <a:pt x="259" y="475"/>
                  </a:lnTo>
                  <a:lnTo>
                    <a:pt x="255" y="477"/>
                  </a:lnTo>
                  <a:lnTo>
                    <a:pt x="252" y="478"/>
                  </a:lnTo>
                  <a:lnTo>
                    <a:pt x="249" y="480"/>
                  </a:lnTo>
                  <a:lnTo>
                    <a:pt x="246" y="482"/>
                  </a:lnTo>
                  <a:lnTo>
                    <a:pt x="242" y="483"/>
                  </a:lnTo>
                  <a:lnTo>
                    <a:pt x="239" y="485"/>
                  </a:lnTo>
                  <a:lnTo>
                    <a:pt x="236" y="486"/>
                  </a:lnTo>
                  <a:lnTo>
                    <a:pt x="232" y="488"/>
                  </a:lnTo>
                  <a:lnTo>
                    <a:pt x="229" y="489"/>
                  </a:lnTo>
                  <a:lnTo>
                    <a:pt x="226" y="490"/>
                  </a:lnTo>
                  <a:lnTo>
                    <a:pt x="222" y="492"/>
                  </a:lnTo>
                  <a:lnTo>
                    <a:pt x="219" y="493"/>
                  </a:lnTo>
                  <a:lnTo>
                    <a:pt x="215" y="494"/>
                  </a:lnTo>
                  <a:lnTo>
                    <a:pt x="212" y="496"/>
                  </a:lnTo>
                  <a:lnTo>
                    <a:pt x="202" y="494"/>
                  </a:lnTo>
                  <a:lnTo>
                    <a:pt x="192" y="493"/>
                  </a:lnTo>
                  <a:lnTo>
                    <a:pt x="182" y="491"/>
                  </a:lnTo>
                  <a:lnTo>
                    <a:pt x="172" y="488"/>
                  </a:lnTo>
                  <a:lnTo>
                    <a:pt x="163" y="485"/>
                  </a:lnTo>
                  <a:lnTo>
                    <a:pt x="153" y="482"/>
                  </a:lnTo>
                  <a:lnTo>
                    <a:pt x="144" y="478"/>
                  </a:lnTo>
                  <a:lnTo>
                    <a:pt x="135" y="474"/>
                  </a:lnTo>
                  <a:lnTo>
                    <a:pt x="126" y="469"/>
                  </a:lnTo>
                  <a:lnTo>
                    <a:pt x="118" y="464"/>
                  </a:lnTo>
                  <a:lnTo>
                    <a:pt x="110" y="459"/>
                  </a:lnTo>
                  <a:lnTo>
                    <a:pt x="101" y="453"/>
                  </a:lnTo>
                  <a:lnTo>
                    <a:pt x="93" y="447"/>
                  </a:lnTo>
                  <a:lnTo>
                    <a:pt x="86" y="441"/>
                  </a:lnTo>
                  <a:lnTo>
                    <a:pt x="78" y="434"/>
                  </a:lnTo>
                  <a:lnTo>
                    <a:pt x="71" y="427"/>
                  </a:lnTo>
                  <a:lnTo>
                    <a:pt x="64" y="420"/>
                  </a:lnTo>
                  <a:lnTo>
                    <a:pt x="58" y="412"/>
                  </a:lnTo>
                  <a:lnTo>
                    <a:pt x="51" y="404"/>
                  </a:lnTo>
                  <a:lnTo>
                    <a:pt x="46" y="396"/>
                  </a:lnTo>
                  <a:lnTo>
                    <a:pt x="40" y="388"/>
                  </a:lnTo>
                  <a:lnTo>
                    <a:pt x="35" y="379"/>
                  </a:lnTo>
                  <a:lnTo>
                    <a:pt x="30" y="370"/>
                  </a:lnTo>
                  <a:lnTo>
                    <a:pt x="25" y="361"/>
                  </a:lnTo>
                  <a:lnTo>
                    <a:pt x="21" y="351"/>
                  </a:lnTo>
                  <a:lnTo>
                    <a:pt x="17" y="342"/>
                  </a:lnTo>
                  <a:lnTo>
                    <a:pt x="13" y="332"/>
                  </a:lnTo>
                  <a:lnTo>
                    <a:pt x="10" y="322"/>
                  </a:lnTo>
                  <a:lnTo>
                    <a:pt x="7" y="312"/>
                  </a:lnTo>
                  <a:lnTo>
                    <a:pt x="5" y="301"/>
                  </a:lnTo>
                  <a:lnTo>
                    <a:pt x="3" y="291"/>
                  </a:lnTo>
                  <a:lnTo>
                    <a:pt x="1" y="280"/>
                  </a:lnTo>
                  <a:lnTo>
                    <a:pt x="0" y="269"/>
                  </a:lnTo>
                  <a:lnTo>
                    <a:pt x="0" y="258"/>
                  </a:lnTo>
                  <a:lnTo>
                    <a:pt x="0" y="248"/>
                  </a:lnTo>
                  <a:lnTo>
                    <a:pt x="0" y="237"/>
                  </a:lnTo>
                  <a:lnTo>
                    <a:pt x="0" y="226"/>
                  </a:lnTo>
                  <a:lnTo>
                    <a:pt x="1" y="216"/>
                  </a:lnTo>
                  <a:lnTo>
                    <a:pt x="3" y="205"/>
                  </a:lnTo>
                  <a:lnTo>
                    <a:pt x="5" y="195"/>
                  </a:lnTo>
                  <a:lnTo>
                    <a:pt x="7" y="185"/>
                  </a:lnTo>
                  <a:lnTo>
                    <a:pt x="10" y="175"/>
                  </a:lnTo>
                  <a:lnTo>
                    <a:pt x="13" y="165"/>
                  </a:lnTo>
                  <a:lnTo>
                    <a:pt x="16" y="155"/>
                  </a:lnTo>
                  <a:lnTo>
                    <a:pt x="20" y="146"/>
                  </a:lnTo>
                  <a:lnTo>
                    <a:pt x="24" y="137"/>
                  </a:lnTo>
                  <a:lnTo>
                    <a:pt x="29" y="127"/>
                  </a:lnTo>
                  <a:lnTo>
                    <a:pt x="34" y="119"/>
                  </a:lnTo>
                  <a:lnTo>
                    <a:pt x="39" y="110"/>
                  </a:lnTo>
                  <a:lnTo>
                    <a:pt x="45" y="101"/>
                  </a:lnTo>
                  <a:lnTo>
                    <a:pt x="51" y="93"/>
                  </a:lnTo>
                  <a:lnTo>
                    <a:pt x="57" y="85"/>
                  </a:lnTo>
                  <a:lnTo>
                    <a:pt x="63" y="77"/>
                  </a:lnTo>
                  <a:lnTo>
                    <a:pt x="70" y="70"/>
                  </a:lnTo>
                  <a:lnTo>
                    <a:pt x="77" y="63"/>
                  </a:lnTo>
                  <a:lnTo>
                    <a:pt x="85" y="56"/>
                  </a:lnTo>
                  <a:lnTo>
                    <a:pt x="93" y="49"/>
                  </a:lnTo>
                  <a:lnTo>
                    <a:pt x="101" y="43"/>
                  </a:lnTo>
                  <a:lnTo>
                    <a:pt x="109" y="38"/>
                  </a:lnTo>
                  <a:lnTo>
                    <a:pt x="118" y="32"/>
                  </a:lnTo>
                  <a:lnTo>
                    <a:pt x="126" y="27"/>
                  </a:lnTo>
                  <a:lnTo>
                    <a:pt x="135" y="22"/>
                  </a:lnTo>
                  <a:lnTo>
                    <a:pt x="145" y="18"/>
                  </a:lnTo>
                  <a:lnTo>
                    <a:pt x="154" y="14"/>
                  </a:lnTo>
                  <a:lnTo>
                    <a:pt x="164" y="11"/>
                  </a:lnTo>
                  <a:lnTo>
                    <a:pt x="174" y="8"/>
                  </a:lnTo>
                  <a:lnTo>
                    <a:pt x="184" y="5"/>
                  </a:lnTo>
                  <a:lnTo>
                    <a:pt x="193" y="3"/>
                  </a:lnTo>
                  <a:lnTo>
                    <a:pt x="203" y="2"/>
                  </a:lnTo>
                  <a:lnTo>
                    <a:pt x="213" y="0"/>
                  </a:lnTo>
                  <a:lnTo>
                    <a:pt x="223" y="0"/>
                  </a:lnTo>
                  <a:lnTo>
                    <a:pt x="233" y="0"/>
                  </a:lnTo>
                  <a:lnTo>
                    <a:pt x="243" y="0"/>
                  </a:lnTo>
                  <a:lnTo>
                    <a:pt x="252" y="0"/>
                  </a:lnTo>
                  <a:lnTo>
                    <a:pt x="262" y="1"/>
                  </a:lnTo>
                  <a:lnTo>
                    <a:pt x="272" y="3"/>
                  </a:lnTo>
                  <a:lnTo>
                    <a:pt x="281" y="5"/>
                  </a:lnTo>
                  <a:lnTo>
                    <a:pt x="291" y="7"/>
                  </a:lnTo>
                  <a:lnTo>
                    <a:pt x="300" y="10"/>
                  </a:lnTo>
                  <a:lnTo>
                    <a:pt x="309" y="13"/>
                  </a:lnTo>
                  <a:lnTo>
                    <a:pt x="319" y="17"/>
                  </a:lnTo>
                  <a:lnTo>
                    <a:pt x="328" y="21"/>
                  </a:lnTo>
                  <a:lnTo>
                    <a:pt x="336" y="25"/>
                  </a:lnTo>
                  <a:lnTo>
                    <a:pt x="345" y="30"/>
                  </a:lnTo>
                  <a:lnTo>
                    <a:pt x="353" y="35"/>
                  </a:lnTo>
                  <a:lnTo>
                    <a:pt x="362" y="40"/>
                  </a:lnTo>
                  <a:lnTo>
                    <a:pt x="370" y="46"/>
                  </a:lnTo>
                  <a:lnTo>
                    <a:pt x="377" y="52"/>
                  </a:lnTo>
                  <a:lnTo>
                    <a:pt x="385" y="59"/>
                  </a:lnTo>
                  <a:lnTo>
                    <a:pt x="392" y="66"/>
                  </a:lnTo>
                  <a:lnTo>
                    <a:pt x="400" y="73"/>
                  </a:lnTo>
                  <a:lnTo>
                    <a:pt x="406" y="81"/>
                  </a:lnTo>
                  <a:lnTo>
                    <a:pt x="413" y="89"/>
                  </a:lnTo>
                  <a:lnTo>
                    <a:pt x="419" y="97"/>
                  </a:lnTo>
                  <a:lnTo>
                    <a:pt x="425" y="106"/>
                  </a:lnTo>
                  <a:lnTo>
                    <a:pt x="431" y="115"/>
                  </a:lnTo>
                </a:path>
              </a:pathLst>
            </a:custGeom>
            <a:solidFill>
              <a:srgbClr val="80D993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71" name="Freeform 311"/>
            <p:cNvSpPr>
              <a:spLocks/>
            </p:cNvSpPr>
            <p:nvPr/>
          </p:nvSpPr>
          <p:spPr bwMode="auto">
            <a:xfrm>
              <a:off x="2913" y="552"/>
              <a:ext cx="416" cy="453"/>
            </a:xfrm>
            <a:custGeom>
              <a:avLst/>
              <a:gdLst/>
              <a:ahLst/>
              <a:cxnLst>
                <a:cxn ang="0">
                  <a:pos x="414" y="166"/>
                </a:cxn>
                <a:cxn ang="0">
                  <a:pos x="413" y="180"/>
                </a:cxn>
                <a:cxn ang="0">
                  <a:pos x="412" y="193"/>
                </a:cxn>
                <a:cxn ang="0">
                  <a:pos x="410" y="206"/>
                </a:cxn>
                <a:cxn ang="0">
                  <a:pos x="408" y="219"/>
                </a:cxn>
                <a:cxn ang="0">
                  <a:pos x="405" y="232"/>
                </a:cxn>
                <a:cxn ang="0">
                  <a:pos x="403" y="222"/>
                </a:cxn>
                <a:cxn ang="0">
                  <a:pos x="399" y="180"/>
                </a:cxn>
                <a:cxn ang="0">
                  <a:pos x="386" y="140"/>
                </a:cxn>
                <a:cxn ang="0">
                  <a:pos x="366" y="105"/>
                </a:cxn>
                <a:cxn ang="0">
                  <a:pos x="340" y="74"/>
                </a:cxn>
                <a:cxn ang="0">
                  <a:pos x="308" y="49"/>
                </a:cxn>
                <a:cxn ang="0">
                  <a:pos x="271" y="32"/>
                </a:cxn>
                <a:cxn ang="0">
                  <a:pos x="232" y="23"/>
                </a:cxn>
                <a:cxn ang="0">
                  <a:pos x="192" y="23"/>
                </a:cxn>
                <a:cxn ang="0">
                  <a:pos x="154" y="32"/>
                </a:cxn>
                <a:cxn ang="0">
                  <a:pos x="118" y="48"/>
                </a:cxn>
                <a:cxn ang="0">
                  <a:pos x="86" y="72"/>
                </a:cxn>
                <a:cxn ang="0">
                  <a:pos x="59" y="103"/>
                </a:cxn>
                <a:cxn ang="0">
                  <a:pos x="39" y="141"/>
                </a:cxn>
                <a:cxn ang="0">
                  <a:pos x="26" y="180"/>
                </a:cxn>
                <a:cxn ang="0">
                  <a:pos x="21" y="222"/>
                </a:cxn>
                <a:cxn ang="0">
                  <a:pos x="24" y="263"/>
                </a:cxn>
                <a:cxn ang="0">
                  <a:pos x="35" y="303"/>
                </a:cxn>
                <a:cxn ang="0">
                  <a:pos x="54" y="340"/>
                </a:cxn>
                <a:cxn ang="0">
                  <a:pos x="80" y="373"/>
                </a:cxn>
                <a:cxn ang="0">
                  <a:pos x="112" y="399"/>
                </a:cxn>
                <a:cxn ang="0">
                  <a:pos x="147" y="417"/>
                </a:cxn>
                <a:cxn ang="0">
                  <a:pos x="185" y="427"/>
                </a:cxn>
                <a:cxn ang="0">
                  <a:pos x="224" y="428"/>
                </a:cxn>
                <a:cxn ang="0">
                  <a:pos x="263" y="422"/>
                </a:cxn>
                <a:cxn ang="0">
                  <a:pos x="301" y="406"/>
                </a:cxn>
                <a:cxn ang="0">
                  <a:pos x="293" y="415"/>
                </a:cxn>
                <a:cxn ang="0">
                  <a:pos x="273" y="430"/>
                </a:cxn>
                <a:cxn ang="0">
                  <a:pos x="253" y="444"/>
                </a:cxn>
                <a:cxn ang="0">
                  <a:pos x="213" y="452"/>
                </a:cxn>
                <a:cxn ang="0">
                  <a:pos x="162" y="445"/>
                </a:cxn>
                <a:cxn ang="0">
                  <a:pos x="115" y="427"/>
                </a:cxn>
                <a:cxn ang="0">
                  <a:pos x="74" y="398"/>
                </a:cxn>
                <a:cxn ang="0">
                  <a:pos x="40" y="359"/>
                </a:cxn>
                <a:cxn ang="0">
                  <a:pos x="16" y="312"/>
                </a:cxn>
                <a:cxn ang="0">
                  <a:pos x="2" y="259"/>
                </a:cxn>
                <a:cxn ang="0">
                  <a:pos x="0" y="205"/>
                </a:cxn>
                <a:cxn ang="0">
                  <a:pos x="11" y="153"/>
                </a:cxn>
                <a:cxn ang="0">
                  <a:pos x="32" y="106"/>
                </a:cxn>
                <a:cxn ang="0">
                  <a:pos x="63" y="65"/>
                </a:cxn>
                <a:cxn ang="0">
                  <a:pos x="102" y="32"/>
                </a:cxn>
                <a:cxn ang="0">
                  <a:pos x="149" y="10"/>
                </a:cxn>
                <a:cxn ang="0">
                  <a:pos x="200" y="0"/>
                </a:cxn>
                <a:cxn ang="0">
                  <a:pos x="250" y="3"/>
                </a:cxn>
                <a:cxn ang="0">
                  <a:pos x="297" y="18"/>
                </a:cxn>
                <a:cxn ang="0">
                  <a:pos x="340" y="45"/>
                </a:cxn>
                <a:cxn ang="0">
                  <a:pos x="376" y="81"/>
                </a:cxn>
                <a:cxn ang="0">
                  <a:pos x="403" y="125"/>
                </a:cxn>
              </a:cxnLst>
              <a:rect l="0" t="0" r="r" b="b"/>
              <a:pathLst>
                <a:path w="416" h="453">
                  <a:moveTo>
                    <a:pt x="415" y="156"/>
                  </a:moveTo>
                  <a:lnTo>
                    <a:pt x="415" y="158"/>
                  </a:lnTo>
                  <a:lnTo>
                    <a:pt x="414" y="161"/>
                  </a:lnTo>
                  <a:lnTo>
                    <a:pt x="414" y="164"/>
                  </a:lnTo>
                  <a:lnTo>
                    <a:pt x="414" y="166"/>
                  </a:lnTo>
                  <a:lnTo>
                    <a:pt x="414" y="169"/>
                  </a:lnTo>
                  <a:lnTo>
                    <a:pt x="414" y="172"/>
                  </a:lnTo>
                  <a:lnTo>
                    <a:pt x="414" y="175"/>
                  </a:lnTo>
                  <a:lnTo>
                    <a:pt x="414" y="177"/>
                  </a:lnTo>
                  <a:lnTo>
                    <a:pt x="413" y="180"/>
                  </a:lnTo>
                  <a:lnTo>
                    <a:pt x="413" y="183"/>
                  </a:lnTo>
                  <a:lnTo>
                    <a:pt x="413" y="185"/>
                  </a:lnTo>
                  <a:lnTo>
                    <a:pt x="413" y="188"/>
                  </a:lnTo>
                  <a:lnTo>
                    <a:pt x="412" y="190"/>
                  </a:lnTo>
                  <a:lnTo>
                    <a:pt x="412" y="193"/>
                  </a:lnTo>
                  <a:lnTo>
                    <a:pt x="412" y="196"/>
                  </a:lnTo>
                  <a:lnTo>
                    <a:pt x="411" y="198"/>
                  </a:lnTo>
                  <a:lnTo>
                    <a:pt x="411" y="201"/>
                  </a:lnTo>
                  <a:lnTo>
                    <a:pt x="411" y="204"/>
                  </a:lnTo>
                  <a:lnTo>
                    <a:pt x="410" y="206"/>
                  </a:lnTo>
                  <a:lnTo>
                    <a:pt x="410" y="209"/>
                  </a:lnTo>
                  <a:lnTo>
                    <a:pt x="409" y="211"/>
                  </a:lnTo>
                  <a:lnTo>
                    <a:pt x="409" y="214"/>
                  </a:lnTo>
                  <a:lnTo>
                    <a:pt x="408" y="217"/>
                  </a:lnTo>
                  <a:lnTo>
                    <a:pt x="408" y="219"/>
                  </a:lnTo>
                  <a:lnTo>
                    <a:pt x="407" y="222"/>
                  </a:lnTo>
                  <a:lnTo>
                    <a:pt x="407" y="224"/>
                  </a:lnTo>
                  <a:lnTo>
                    <a:pt x="406" y="227"/>
                  </a:lnTo>
                  <a:lnTo>
                    <a:pt x="406" y="229"/>
                  </a:lnTo>
                  <a:lnTo>
                    <a:pt x="405" y="232"/>
                  </a:lnTo>
                  <a:lnTo>
                    <a:pt x="404" y="235"/>
                  </a:lnTo>
                  <a:lnTo>
                    <a:pt x="404" y="237"/>
                  </a:lnTo>
                  <a:lnTo>
                    <a:pt x="403" y="240"/>
                  </a:lnTo>
                  <a:lnTo>
                    <a:pt x="403" y="231"/>
                  </a:lnTo>
                  <a:lnTo>
                    <a:pt x="403" y="222"/>
                  </a:lnTo>
                  <a:lnTo>
                    <a:pt x="403" y="214"/>
                  </a:lnTo>
                  <a:lnTo>
                    <a:pt x="402" y="205"/>
                  </a:lnTo>
                  <a:lnTo>
                    <a:pt x="401" y="197"/>
                  </a:lnTo>
                  <a:lnTo>
                    <a:pt x="400" y="188"/>
                  </a:lnTo>
                  <a:lnTo>
                    <a:pt x="399" y="180"/>
                  </a:lnTo>
                  <a:lnTo>
                    <a:pt x="397" y="172"/>
                  </a:lnTo>
                  <a:lnTo>
                    <a:pt x="394" y="164"/>
                  </a:lnTo>
                  <a:lnTo>
                    <a:pt x="392" y="156"/>
                  </a:lnTo>
                  <a:lnTo>
                    <a:pt x="389" y="148"/>
                  </a:lnTo>
                  <a:lnTo>
                    <a:pt x="386" y="140"/>
                  </a:lnTo>
                  <a:lnTo>
                    <a:pt x="382" y="133"/>
                  </a:lnTo>
                  <a:lnTo>
                    <a:pt x="379" y="126"/>
                  </a:lnTo>
                  <a:lnTo>
                    <a:pt x="375" y="119"/>
                  </a:lnTo>
                  <a:lnTo>
                    <a:pt x="371" y="112"/>
                  </a:lnTo>
                  <a:lnTo>
                    <a:pt x="366" y="105"/>
                  </a:lnTo>
                  <a:lnTo>
                    <a:pt x="361" y="98"/>
                  </a:lnTo>
                  <a:lnTo>
                    <a:pt x="356" y="92"/>
                  </a:lnTo>
                  <a:lnTo>
                    <a:pt x="351" y="86"/>
                  </a:lnTo>
                  <a:lnTo>
                    <a:pt x="346" y="80"/>
                  </a:lnTo>
                  <a:lnTo>
                    <a:pt x="340" y="74"/>
                  </a:lnTo>
                  <a:lnTo>
                    <a:pt x="334" y="69"/>
                  </a:lnTo>
                  <a:lnTo>
                    <a:pt x="328" y="63"/>
                  </a:lnTo>
                  <a:lnTo>
                    <a:pt x="321" y="59"/>
                  </a:lnTo>
                  <a:lnTo>
                    <a:pt x="315" y="54"/>
                  </a:lnTo>
                  <a:lnTo>
                    <a:pt x="308" y="49"/>
                  </a:lnTo>
                  <a:lnTo>
                    <a:pt x="301" y="45"/>
                  </a:lnTo>
                  <a:lnTo>
                    <a:pt x="294" y="42"/>
                  </a:lnTo>
                  <a:lnTo>
                    <a:pt x="286" y="38"/>
                  </a:lnTo>
                  <a:lnTo>
                    <a:pt x="279" y="35"/>
                  </a:lnTo>
                  <a:lnTo>
                    <a:pt x="271" y="32"/>
                  </a:lnTo>
                  <a:lnTo>
                    <a:pt x="263" y="30"/>
                  </a:lnTo>
                  <a:lnTo>
                    <a:pt x="255" y="28"/>
                  </a:lnTo>
                  <a:lnTo>
                    <a:pt x="247" y="26"/>
                  </a:lnTo>
                  <a:lnTo>
                    <a:pt x="240" y="24"/>
                  </a:lnTo>
                  <a:lnTo>
                    <a:pt x="232" y="23"/>
                  </a:lnTo>
                  <a:lnTo>
                    <a:pt x="224" y="23"/>
                  </a:lnTo>
                  <a:lnTo>
                    <a:pt x="216" y="22"/>
                  </a:lnTo>
                  <a:lnTo>
                    <a:pt x="208" y="22"/>
                  </a:lnTo>
                  <a:lnTo>
                    <a:pt x="200" y="23"/>
                  </a:lnTo>
                  <a:lnTo>
                    <a:pt x="192" y="23"/>
                  </a:lnTo>
                  <a:lnTo>
                    <a:pt x="184" y="24"/>
                  </a:lnTo>
                  <a:lnTo>
                    <a:pt x="177" y="26"/>
                  </a:lnTo>
                  <a:lnTo>
                    <a:pt x="169" y="28"/>
                  </a:lnTo>
                  <a:lnTo>
                    <a:pt x="161" y="30"/>
                  </a:lnTo>
                  <a:lnTo>
                    <a:pt x="154" y="32"/>
                  </a:lnTo>
                  <a:lnTo>
                    <a:pt x="147" y="35"/>
                  </a:lnTo>
                  <a:lnTo>
                    <a:pt x="139" y="38"/>
                  </a:lnTo>
                  <a:lnTo>
                    <a:pt x="132" y="41"/>
                  </a:lnTo>
                  <a:lnTo>
                    <a:pt x="125" y="44"/>
                  </a:lnTo>
                  <a:lnTo>
                    <a:pt x="118" y="48"/>
                  </a:lnTo>
                  <a:lnTo>
                    <a:pt x="112" y="52"/>
                  </a:lnTo>
                  <a:lnTo>
                    <a:pt x="105" y="57"/>
                  </a:lnTo>
                  <a:lnTo>
                    <a:pt x="99" y="62"/>
                  </a:lnTo>
                  <a:lnTo>
                    <a:pt x="92" y="67"/>
                  </a:lnTo>
                  <a:lnTo>
                    <a:pt x="86" y="72"/>
                  </a:lnTo>
                  <a:lnTo>
                    <a:pt x="81" y="78"/>
                  </a:lnTo>
                  <a:lnTo>
                    <a:pt x="75" y="84"/>
                  </a:lnTo>
                  <a:lnTo>
                    <a:pt x="69" y="90"/>
                  </a:lnTo>
                  <a:lnTo>
                    <a:pt x="64" y="97"/>
                  </a:lnTo>
                  <a:lnTo>
                    <a:pt x="59" y="103"/>
                  </a:lnTo>
                  <a:lnTo>
                    <a:pt x="55" y="110"/>
                  </a:lnTo>
                  <a:lnTo>
                    <a:pt x="50" y="118"/>
                  </a:lnTo>
                  <a:lnTo>
                    <a:pt x="46" y="125"/>
                  </a:lnTo>
                  <a:lnTo>
                    <a:pt x="42" y="133"/>
                  </a:lnTo>
                  <a:lnTo>
                    <a:pt x="39" y="141"/>
                  </a:lnTo>
                  <a:lnTo>
                    <a:pt x="35" y="148"/>
                  </a:lnTo>
                  <a:lnTo>
                    <a:pt x="32" y="156"/>
                  </a:lnTo>
                  <a:lnTo>
                    <a:pt x="30" y="164"/>
                  </a:lnTo>
                  <a:lnTo>
                    <a:pt x="27" y="172"/>
                  </a:lnTo>
                  <a:lnTo>
                    <a:pt x="26" y="180"/>
                  </a:lnTo>
                  <a:lnTo>
                    <a:pt x="24" y="189"/>
                  </a:lnTo>
                  <a:lnTo>
                    <a:pt x="23" y="197"/>
                  </a:lnTo>
                  <a:lnTo>
                    <a:pt x="22" y="205"/>
                  </a:lnTo>
                  <a:lnTo>
                    <a:pt x="21" y="213"/>
                  </a:lnTo>
                  <a:lnTo>
                    <a:pt x="21" y="222"/>
                  </a:lnTo>
                  <a:lnTo>
                    <a:pt x="21" y="230"/>
                  </a:lnTo>
                  <a:lnTo>
                    <a:pt x="21" y="238"/>
                  </a:lnTo>
                  <a:lnTo>
                    <a:pt x="22" y="246"/>
                  </a:lnTo>
                  <a:lnTo>
                    <a:pt x="23" y="255"/>
                  </a:lnTo>
                  <a:lnTo>
                    <a:pt x="24" y="263"/>
                  </a:lnTo>
                  <a:lnTo>
                    <a:pt x="26" y="271"/>
                  </a:lnTo>
                  <a:lnTo>
                    <a:pt x="27" y="279"/>
                  </a:lnTo>
                  <a:lnTo>
                    <a:pt x="30" y="287"/>
                  </a:lnTo>
                  <a:lnTo>
                    <a:pt x="32" y="295"/>
                  </a:lnTo>
                  <a:lnTo>
                    <a:pt x="35" y="303"/>
                  </a:lnTo>
                  <a:lnTo>
                    <a:pt x="38" y="310"/>
                  </a:lnTo>
                  <a:lnTo>
                    <a:pt x="42" y="318"/>
                  </a:lnTo>
                  <a:lnTo>
                    <a:pt x="45" y="325"/>
                  </a:lnTo>
                  <a:lnTo>
                    <a:pt x="49" y="332"/>
                  </a:lnTo>
                  <a:lnTo>
                    <a:pt x="54" y="340"/>
                  </a:lnTo>
                  <a:lnTo>
                    <a:pt x="58" y="347"/>
                  </a:lnTo>
                  <a:lnTo>
                    <a:pt x="63" y="353"/>
                  </a:lnTo>
                  <a:lnTo>
                    <a:pt x="69" y="360"/>
                  </a:lnTo>
                  <a:lnTo>
                    <a:pt x="74" y="366"/>
                  </a:lnTo>
                  <a:lnTo>
                    <a:pt x="80" y="373"/>
                  </a:lnTo>
                  <a:lnTo>
                    <a:pt x="86" y="378"/>
                  </a:lnTo>
                  <a:lnTo>
                    <a:pt x="92" y="384"/>
                  </a:lnTo>
                  <a:lnTo>
                    <a:pt x="98" y="389"/>
                  </a:lnTo>
                  <a:lnTo>
                    <a:pt x="105" y="394"/>
                  </a:lnTo>
                  <a:lnTo>
                    <a:pt x="112" y="399"/>
                  </a:lnTo>
                  <a:lnTo>
                    <a:pt x="118" y="403"/>
                  </a:lnTo>
                  <a:lnTo>
                    <a:pt x="125" y="407"/>
                  </a:lnTo>
                  <a:lnTo>
                    <a:pt x="133" y="410"/>
                  </a:lnTo>
                  <a:lnTo>
                    <a:pt x="140" y="414"/>
                  </a:lnTo>
                  <a:lnTo>
                    <a:pt x="147" y="417"/>
                  </a:lnTo>
                  <a:lnTo>
                    <a:pt x="154" y="419"/>
                  </a:lnTo>
                  <a:lnTo>
                    <a:pt x="162" y="422"/>
                  </a:lnTo>
                  <a:lnTo>
                    <a:pt x="169" y="424"/>
                  </a:lnTo>
                  <a:lnTo>
                    <a:pt x="177" y="426"/>
                  </a:lnTo>
                  <a:lnTo>
                    <a:pt x="185" y="427"/>
                  </a:lnTo>
                  <a:lnTo>
                    <a:pt x="193" y="428"/>
                  </a:lnTo>
                  <a:lnTo>
                    <a:pt x="200" y="428"/>
                  </a:lnTo>
                  <a:lnTo>
                    <a:pt x="208" y="429"/>
                  </a:lnTo>
                  <a:lnTo>
                    <a:pt x="216" y="429"/>
                  </a:lnTo>
                  <a:lnTo>
                    <a:pt x="224" y="428"/>
                  </a:lnTo>
                  <a:lnTo>
                    <a:pt x="232" y="428"/>
                  </a:lnTo>
                  <a:lnTo>
                    <a:pt x="240" y="427"/>
                  </a:lnTo>
                  <a:lnTo>
                    <a:pt x="247" y="425"/>
                  </a:lnTo>
                  <a:lnTo>
                    <a:pt x="255" y="424"/>
                  </a:lnTo>
                  <a:lnTo>
                    <a:pt x="263" y="422"/>
                  </a:lnTo>
                  <a:lnTo>
                    <a:pt x="270" y="419"/>
                  </a:lnTo>
                  <a:lnTo>
                    <a:pt x="278" y="416"/>
                  </a:lnTo>
                  <a:lnTo>
                    <a:pt x="286" y="413"/>
                  </a:lnTo>
                  <a:lnTo>
                    <a:pt x="293" y="410"/>
                  </a:lnTo>
                  <a:lnTo>
                    <a:pt x="301" y="406"/>
                  </a:lnTo>
                  <a:lnTo>
                    <a:pt x="308" y="402"/>
                  </a:lnTo>
                  <a:lnTo>
                    <a:pt x="304" y="405"/>
                  </a:lnTo>
                  <a:lnTo>
                    <a:pt x="300" y="408"/>
                  </a:lnTo>
                  <a:lnTo>
                    <a:pt x="297" y="412"/>
                  </a:lnTo>
                  <a:lnTo>
                    <a:pt x="293" y="415"/>
                  </a:lnTo>
                  <a:lnTo>
                    <a:pt x="289" y="418"/>
                  </a:lnTo>
                  <a:lnTo>
                    <a:pt x="285" y="421"/>
                  </a:lnTo>
                  <a:lnTo>
                    <a:pt x="281" y="424"/>
                  </a:lnTo>
                  <a:lnTo>
                    <a:pt x="277" y="427"/>
                  </a:lnTo>
                  <a:lnTo>
                    <a:pt x="273" y="430"/>
                  </a:lnTo>
                  <a:lnTo>
                    <a:pt x="269" y="433"/>
                  </a:lnTo>
                  <a:lnTo>
                    <a:pt x="265" y="436"/>
                  </a:lnTo>
                  <a:lnTo>
                    <a:pt x="261" y="439"/>
                  </a:lnTo>
                  <a:lnTo>
                    <a:pt x="257" y="441"/>
                  </a:lnTo>
                  <a:lnTo>
                    <a:pt x="253" y="444"/>
                  </a:lnTo>
                  <a:lnTo>
                    <a:pt x="248" y="447"/>
                  </a:lnTo>
                  <a:lnTo>
                    <a:pt x="244" y="449"/>
                  </a:lnTo>
                  <a:lnTo>
                    <a:pt x="233" y="450"/>
                  </a:lnTo>
                  <a:lnTo>
                    <a:pt x="223" y="451"/>
                  </a:lnTo>
                  <a:lnTo>
                    <a:pt x="213" y="452"/>
                  </a:lnTo>
                  <a:lnTo>
                    <a:pt x="202" y="451"/>
                  </a:lnTo>
                  <a:lnTo>
                    <a:pt x="192" y="450"/>
                  </a:lnTo>
                  <a:lnTo>
                    <a:pt x="182" y="449"/>
                  </a:lnTo>
                  <a:lnTo>
                    <a:pt x="172" y="447"/>
                  </a:lnTo>
                  <a:lnTo>
                    <a:pt x="162" y="445"/>
                  </a:lnTo>
                  <a:lnTo>
                    <a:pt x="152" y="442"/>
                  </a:lnTo>
                  <a:lnTo>
                    <a:pt x="143" y="439"/>
                  </a:lnTo>
                  <a:lnTo>
                    <a:pt x="133" y="435"/>
                  </a:lnTo>
                  <a:lnTo>
                    <a:pt x="124" y="431"/>
                  </a:lnTo>
                  <a:lnTo>
                    <a:pt x="115" y="427"/>
                  </a:lnTo>
                  <a:lnTo>
                    <a:pt x="107" y="422"/>
                  </a:lnTo>
                  <a:lnTo>
                    <a:pt x="98" y="416"/>
                  </a:lnTo>
                  <a:lnTo>
                    <a:pt x="90" y="410"/>
                  </a:lnTo>
                  <a:lnTo>
                    <a:pt x="82" y="404"/>
                  </a:lnTo>
                  <a:lnTo>
                    <a:pt x="74" y="398"/>
                  </a:lnTo>
                  <a:lnTo>
                    <a:pt x="67" y="391"/>
                  </a:lnTo>
                  <a:lnTo>
                    <a:pt x="60" y="383"/>
                  </a:lnTo>
                  <a:lnTo>
                    <a:pt x="53" y="375"/>
                  </a:lnTo>
                  <a:lnTo>
                    <a:pt x="47" y="367"/>
                  </a:lnTo>
                  <a:lnTo>
                    <a:pt x="40" y="359"/>
                  </a:lnTo>
                  <a:lnTo>
                    <a:pt x="35" y="350"/>
                  </a:lnTo>
                  <a:lnTo>
                    <a:pt x="29" y="341"/>
                  </a:lnTo>
                  <a:lnTo>
                    <a:pt x="24" y="332"/>
                  </a:lnTo>
                  <a:lnTo>
                    <a:pt x="20" y="322"/>
                  </a:lnTo>
                  <a:lnTo>
                    <a:pt x="16" y="312"/>
                  </a:lnTo>
                  <a:lnTo>
                    <a:pt x="12" y="302"/>
                  </a:lnTo>
                  <a:lnTo>
                    <a:pt x="9" y="292"/>
                  </a:lnTo>
                  <a:lnTo>
                    <a:pt x="6" y="281"/>
                  </a:lnTo>
                  <a:lnTo>
                    <a:pt x="4" y="270"/>
                  </a:lnTo>
                  <a:lnTo>
                    <a:pt x="2" y="259"/>
                  </a:lnTo>
                  <a:lnTo>
                    <a:pt x="1" y="248"/>
                  </a:lnTo>
                  <a:lnTo>
                    <a:pt x="0" y="237"/>
                  </a:lnTo>
                  <a:lnTo>
                    <a:pt x="0" y="226"/>
                  </a:lnTo>
                  <a:lnTo>
                    <a:pt x="0" y="216"/>
                  </a:lnTo>
                  <a:lnTo>
                    <a:pt x="0" y="205"/>
                  </a:lnTo>
                  <a:lnTo>
                    <a:pt x="2" y="194"/>
                  </a:lnTo>
                  <a:lnTo>
                    <a:pt x="3" y="184"/>
                  </a:lnTo>
                  <a:lnTo>
                    <a:pt x="5" y="173"/>
                  </a:lnTo>
                  <a:lnTo>
                    <a:pt x="8" y="163"/>
                  </a:lnTo>
                  <a:lnTo>
                    <a:pt x="11" y="153"/>
                  </a:lnTo>
                  <a:lnTo>
                    <a:pt x="14" y="143"/>
                  </a:lnTo>
                  <a:lnTo>
                    <a:pt x="18" y="133"/>
                  </a:lnTo>
                  <a:lnTo>
                    <a:pt x="22" y="124"/>
                  </a:lnTo>
                  <a:lnTo>
                    <a:pt x="27" y="115"/>
                  </a:lnTo>
                  <a:lnTo>
                    <a:pt x="32" y="106"/>
                  </a:lnTo>
                  <a:lnTo>
                    <a:pt x="37" y="97"/>
                  </a:lnTo>
                  <a:lnTo>
                    <a:pt x="43" y="88"/>
                  </a:lnTo>
                  <a:lnTo>
                    <a:pt x="49" y="80"/>
                  </a:lnTo>
                  <a:lnTo>
                    <a:pt x="56" y="72"/>
                  </a:lnTo>
                  <a:lnTo>
                    <a:pt x="63" y="65"/>
                  </a:lnTo>
                  <a:lnTo>
                    <a:pt x="70" y="57"/>
                  </a:lnTo>
                  <a:lnTo>
                    <a:pt x="78" y="51"/>
                  </a:lnTo>
                  <a:lnTo>
                    <a:pt x="85" y="44"/>
                  </a:lnTo>
                  <a:lnTo>
                    <a:pt x="94" y="38"/>
                  </a:lnTo>
                  <a:lnTo>
                    <a:pt x="102" y="32"/>
                  </a:lnTo>
                  <a:lnTo>
                    <a:pt x="111" y="27"/>
                  </a:lnTo>
                  <a:lnTo>
                    <a:pt x="120" y="22"/>
                  </a:lnTo>
                  <a:lnTo>
                    <a:pt x="129" y="17"/>
                  </a:lnTo>
                  <a:lnTo>
                    <a:pt x="139" y="14"/>
                  </a:lnTo>
                  <a:lnTo>
                    <a:pt x="149" y="10"/>
                  </a:lnTo>
                  <a:lnTo>
                    <a:pt x="159" y="7"/>
                  </a:lnTo>
                  <a:lnTo>
                    <a:pt x="169" y="4"/>
                  </a:lnTo>
                  <a:lnTo>
                    <a:pt x="179" y="2"/>
                  </a:lnTo>
                  <a:lnTo>
                    <a:pt x="190" y="1"/>
                  </a:lnTo>
                  <a:lnTo>
                    <a:pt x="200" y="0"/>
                  </a:lnTo>
                  <a:lnTo>
                    <a:pt x="210" y="0"/>
                  </a:lnTo>
                  <a:lnTo>
                    <a:pt x="220" y="0"/>
                  </a:lnTo>
                  <a:lnTo>
                    <a:pt x="230" y="0"/>
                  </a:lnTo>
                  <a:lnTo>
                    <a:pt x="240" y="1"/>
                  </a:lnTo>
                  <a:lnTo>
                    <a:pt x="250" y="3"/>
                  </a:lnTo>
                  <a:lnTo>
                    <a:pt x="260" y="5"/>
                  </a:lnTo>
                  <a:lnTo>
                    <a:pt x="269" y="8"/>
                  </a:lnTo>
                  <a:lnTo>
                    <a:pt x="279" y="11"/>
                  </a:lnTo>
                  <a:lnTo>
                    <a:pt x="288" y="14"/>
                  </a:lnTo>
                  <a:lnTo>
                    <a:pt x="297" y="18"/>
                  </a:lnTo>
                  <a:lnTo>
                    <a:pt x="306" y="23"/>
                  </a:lnTo>
                  <a:lnTo>
                    <a:pt x="315" y="28"/>
                  </a:lnTo>
                  <a:lnTo>
                    <a:pt x="323" y="33"/>
                  </a:lnTo>
                  <a:lnTo>
                    <a:pt x="332" y="38"/>
                  </a:lnTo>
                  <a:lnTo>
                    <a:pt x="340" y="45"/>
                  </a:lnTo>
                  <a:lnTo>
                    <a:pt x="348" y="51"/>
                  </a:lnTo>
                  <a:lnTo>
                    <a:pt x="355" y="58"/>
                  </a:lnTo>
                  <a:lnTo>
                    <a:pt x="362" y="65"/>
                  </a:lnTo>
                  <a:lnTo>
                    <a:pt x="369" y="73"/>
                  </a:lnTo>
                  <a:lnTo>
                    <a:pt x="376" y="81"/>
                  </a:lnTo>
                  <a:lnTo>
                    <a:pt x="382" y="89"/>
                  </a:lnTo>
                  <a:lnTo>
                    <a:pt x="388" y="97"/>
                  </a:lnTo>
                  <a:lnTo>
                    <a:pt x="393" y="106"/>
                  </a:lnTo>
                  <a:lnTo>
                    <a:pt x="398" y="116"/>
                  </a:lnTo>
                  <a:lnTo>
                    <a:pt x="403" y="125"/>
                  </a:lnTo>
                  <a:lnTo>
                    <a:pt x="407" y="135"/>
                  </a:lnTo>
                  <a:lnTo>
                    <a:pt x="411" y="145"/>
                  </a:lnTo>
                  <a:lnTo>
                    <a:pt x="415" y="156"/>
                  </a:lnTo>
                </a:path>
              </a:pathLst>
            </a:custGeom>
            <a:solidFill>
              <a:srgbClr val="88DD99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72" name="Freeform 312"/>
            <p:cNvSpPr>
              <a:spLocks/>
            </p:cNvSpPr>
            <p:nvPr/>
          </p:nvSpPr>
          <p:spPr bwMode="auto">
            <a:xfrm>
              <a:off x="2934" y="575"/>
              <a:ext cx="383" cy="407"/>
            </a:xfrm>
            <a:custGeom>
              <a:avLst/>
              <a:gdLst/>
              <a:ahLst/>
              <a:cxnLst>
                <a:cxn ang="0">
                  <a:pos x="357" y="166"/>
                </a:cxn>
                <a:cxn ang="0">
                  <a:pos x="343" y="124"/>
                </a:cxn>
                <a:cxn ang="0">
                  <a:pos x="322" y="88"/>
                </a:cxn>
                <a:cxn ang="0">
                  <a:pos x="292" y="58"/>
                </a:cxn>
                <a:cxn ang="0">
                  <a:pos x="256" y="36"/>
                </a:cxn>
                <a:cxn ang="0">
                  <a:pos x="216" y="24"/>
                </a:cxn>
                <a:cxn ang="0">
                  <a:pos x="173" y="23"/>
                </a:cxn>
                <a:cxn ang="0">
                  <a:pos x="132" y="33"/>
                </a:cxn>
                <a:cxn ang="0">
                  <a:pos x="96" y="53"/>
                </a:cxn>
                <a:cxn ang="0">
                  <a:pos x="65" y="81"/>
                </a:cxn>
                <a:cxn ang="0">
                  <a:pos x="41" y="117"/>
                </a:cxn>
                <a:cxn ang="0">
                  <a:pos x="26" y="158"/>
                </a:cxn>
                <a:cxn ang="0">
                  <a:pos x="21" y="203"/>
                </a:cxn>
                <a:cxn ang="0">
                  <a:pos x="26" y="248"/>
                </a:cxn>
                <a:cxn ang="0">
                  <a:pos x="41" y="289"/>
                </a:cxn>
                <a:cxn ang="0">
                  <a:pos x="65" y="324"/>
                </a:cxn>
                <a:cxn ang="0">
                  <a:pos x="96" y="352"/>
                </a:cxn>
                <a:cxn ang="0">
                  <a:pos x="132" y="372"/>
                </a:cxn>
                <a:cxn ang="0">
                  <a:pos x="173" y="382"/>
                </a:cxn>
                <a:cxn ang="0">
                  <a:pos x="216" y="381"/>
                </a:cxn>
                <a:cxn ang="0">
                  <a:pos x="256" y="369"/>
                </a:cxn>
                <a:cxn ang="0">
                  <a:pos x="292" y="347"/>
                </a:cxn>
                <a:cxn ang="0">
                  <a:pos x="322" y="317"/>
                </a:cxn>
                <a:cxn ang="0">
                  <a:pos x="343" y="281"/>
                </a:cxn>
                <a:cxn ang="0">
                  <a:pos x="357" y="239"/>
                </a:cxn>
                <a:cxn ang="0">
                  <a:pos x="286" y="378"/>
                </a:cxn>
                <a:cxn ang="0">
                  <a:pos x="306" y="357"/>
                </a:cxn>
                <a:cxn ang="0">
                  <a:pos x="325" y="335"/>
                </a:cxn>
                <a:cxn ang="0">
                  <a:pos x="341" y="310"/>
                </a:cxn>
                <a:cxn ang="0">
                  <a:pos x="356" y="284"/>
                </a:cxn>
                <a:cxn ang="0">
                  <a:pos x="368" y="257"/>
                </a:cxn>
                <a:cxn ang="0">
                  <a:pos x="378" y="228"/>
                </a:cxn>
                <a:cxn ang="0">
                  <a:pos x="381" y="191"/>
                </a:cxn>
                <a:cxn ang="0">
                  <a:pos x="375" y="149"/>
                </a:cxn>
                <a:cxn ang="0">
                  <a:pos x="361" y="110"/>
                </a:cxn>
                <a:cxn ang="0">
                  <a:pos x="339" y="75"/>
                </a:cxn>
                <a:cxn ang="0">
                  <a:pos x="312" y="46"/>
                </a:cxn>
                <a:cxn ang="0">
                  <a:pos x="279" y="23"/>
                </a:cxn>
                <a:cxn ang="0">
                  <a:pos x="241" y="7"/>
                </a:cxn>
                <a:cxn ang="0">
                  <a:pos x="202" y="0"/>
                </a:cxn>
                <a:cxn ang="0">
                  <a:pos x="163" y="2"/>
                </a:cxn>
                <a:cxn ang="0">
                  <a:pos x="125" y="12"/>
                </a:cxn>
                <a:cxn ang="0">
                  <a:pos x="90" y="30"/>
                </a:cxn>
                <a:cxn ang="0">
                  <a:pos x="59" y="55"/>
                </a:cxn>
                <a:cxn ang="0">
                  <a:pos x="33" y="88"/>
                </a:cxn>
                <a:cxn ang="0">
                  <a:pos x="14" y="125"/>
                </a:cxn>
                <a:cxn ang="0">
                  <a:pos x="3" y="166"/>
                </a:cxn>
                <a:cxn ang="0">
                  <a:pos x="0" y="207"/>
                </a:cxn>
                <a:cxn ang="0">
                  <a:pos x="4" y="248"/>
                </a:cxn>
                <a:cxn ang="0">
                  <a:pos x="17" y="287"/>
                </a:cxn>
                <a:cxn ang="0">
                  <a:pos x="37" y="323"/>
                </a:cxn>
                <a:cxn ang="0">
                  <a:pos x="64" y="355"/>
                </a:cxn>
                <a:cxn ang="0">
                  <a:pos x="97" y="380"/>
                </a:cxn>
                <a:cxn ang="0">
                  <a:pos x="133" y="396"/>
                </a:cxn>
                <a:cxn ang="0">
                  <a:pos x="171" y="405"/>
                </a:cxn>
                <a:cxn ang="0">
                  <a:pos x="210" y="405"/>
                </a:cxn>
                <a:cxn ang="0">
                  <a:pos x="249" y="396"/>
                </a:cxn>
                <a:cxn ang="0">
                  <a:pos x="286" y="378"/>
                </a:cxn>
              </a:cxnLst>
              <a:rect l="0" t="0" r="r" b="b"/>
              <a:pathLst>
                <a:path w="383" h="407">
                  <a:moveTo>
                    <a:pt x="360" y="203"/>
                  </a:moveTo>
                  <a:lnTo>
                    <a:pt x="360" y="193"/>
                  </a:lnTo>
                  <a:lnTo>
                    <a:pt x="359" y="184"/>
                  </a:lnTo>
                  <a:lnTo>
                    <a:pt x="358" y="175"/>
                  </a:lnTo>
                  <a:lnTo>
                    <a:pt x="357" y="166"/>
                  </a:lnTo>
                  <a:lnTo>
                    <a:pt x="355" y="158"/>
                  </a:lnTo>
                  <a:lnTo>
                    <a:pt x="353" y="149"/>
                  </a:lnTo>
                  <a:lnTo>
                    <a:pt x="350" y="141"/>
                  </a:lnTo>
                  <a:lnTo>
                    <a:pt x="347" y="132"/>
                  </a:lnTo>
                  <a:lnTo>
                    <a:pt x="343" y="124"/>
                  </a:lnTo>
                  <a:lnTo>
                    <a:pt x="340" y="117"/>
                  </a:lnTo>
                  <a:lnTo>
                    <a:pt x="336" y="109"/>
                  </a:lnTo>
                  <a:lnTo>
                    <a:pt x="331" y="102"/>
                  </a:lnTo>
                  <a:lnTo>
                    <a:pt x="327" y="95"/>
                  </a:lnTo>
                  <a:lnTo>
                    <a:pt x="322" y="88"/>
                  </a:lnTo>
                  <a:lnTo>
                    <a:pt x="316" y="81"/>
                  </a:lnTo>
                  <a:lnTo>
                    <a:pt x="311" y="75"/>
                  </a:lnTo>
                  <a:lnTo>
                    <a:pt x="305" y="69"/>
                  </a:lnTo>
                  <a:lnTo>
                    <a:pt x="298" y="63"/>
                  </a:lnTo>
                  <a:lnTo>
                    <a:pt x="292" y="58"/>
                  </a:lnTo>
                  <a:lnTo>
                    <a:pt x="285" y="53"/>
                  </a:lnTo>
                  <a:lnTo>
                    <a:pt x="279" y="48"/>
                  </a:lnTo>
                  <a:lnTo>
                    <a:pt x="271" y="44"/>
                  </a:lnTo>
                  <a:lnTo>
                    <a:pt x="264" y="40"/>
                  </a:lnTo>
                  <a:lnTo>
                    <a:pt x="256" y="36"/>
                  </a:lnTo>
                  <a:lnTo>
                    <a:pt x="249" y="33"/>
                  </a:lnTo>
                  <a:lnTo>
                    <a:pt x="241" y="30"/>
                  </a:lnTo>
                  <a:lnTo>
                    <a:pt x="233" y="28"/>
                  </a:lnTo>
                  <a:lnTo>
                    <a:pt x="225" y="26"/>
                  </a:lnTo>
                  <a:lnTo>
                    <a:pt x="216" y="24"/>
                  </a:lnTo>
                  <a:lnTo>
                    <a:pt x="208" y="23"/>
                  </a:lnTo>
                  <a:lnTo>
                    <a:pt x="199" y="22"/>
                  </a:lnTo>
                  <a:lnTo>
                    <a:pt x="191" y="22"/>
                  </a:lnTo>
                  <a:lnTo>
                    <a:pt x="182" y="22"/>
                  </a:lnTo>
                  <a:lnTo>
                    <a:pt x="173" y="23"/>
                  </a:lnTo>
                  <a:lnTo>
                    <a:pt x="165" y="24"/>
                  </a:lnTo>
                  <a:lnTo>
                    <a:pt x="156" y="26"/>
                  </a:lnTo>
                  <a:lnTo>
                    <a:pt x="148" y="28"/>
                  </a:lnTo>
                  <a:lnTo>
                    <a:pt x="140" y="30"/>
                  </a:lnTo>
                  <a:lnTo>
                    <a:pt x="132" y="33"/>
                  </a:lnTo>
                  <a:lnTo>
                    <a:pt x="124" y="36"/>
                  </a:lnTo>
                  <a:lnTo>
                    <a:pt x="117" y="40"/>
                  </a:lnTo>
                  <a:lnTo>
                    <a:pt x="110" y="44"/>
                  </a:lnTo>
                  <a:lnTo>
                    <a:pt x="102" y="48"/>
                  </a:lnTo>
                  <a:lnTo>
                    <a:pt x="96" y="53"/>
                  </a:lnTo>
                  <a:lnTo>
                    <a:pt x="89" y="58"/>
                  </a:lnTo>
                  <a:lnTo>
                    <a:pt x="83" y="63"/>
                  </a:lnTo>
                  <a:lnTo>
                    <a:pt x="76" y="69"/>
                  </a:lnTo>
                  <a:lnTo>
                    <a:pt x="70" y="75"/>
                  </a:lnTo>
                  <a:lnTo>
                    <a:pt x="65" y="81"/>
                  </a:lnTo>
                  <a:lnTo>
                    <a:pt x="59" y="88"/>
                  </a:lnTo>
                  <a:lnTo>
                    <a:pt x="54" y="95"/>
                  </a:lnTo>
                  <a:lnTo>
                    <a:pt x="50" y="102"/>
                  </a:lnTo>
                  <a:lnTo>
                    <a:pt x="45" y="109"/>
                  </a:lnTo>
                  <a:lnTo>
                    <a:pt x="41" y="117"/>
                  </a:lnTo>
                  <a:lnTo>
                    <a:pt x="38" y="124"/>
                  </a:lnTo>
                  <a:lnTo>
                    <a:pt x="34" y="132"/>
                  </a:lnTo>
                  <a:lnTo>
                    <a:pt x="31" y="141"/>
                  </a:lnTo>
                  <a:lnTo>
                    <a:pt x="28" y="149"/>
                  </a:lnTo>
                  <a:lnTo>
                    <a:pt x="26" y="158"/>
                  </a:lnTo>
                  <a:lnTo>
                    <a:pt x="24" y="166"/>
                  </a:lnTo>
                  <a:lnTo>
                    <a:pt x="23" y="175"/>
                  </a:lnTo>
                  <a:lnTo>
                    <a:pt x="22" y="184"/>
                  </a:lnTo>
                  <a:lnTo>
                    <a:pt x="21" y="193"/>
                  </a:lnTo>
                  <a:lnTo>
                    <a:pt x="21" y="203"/>
                  </a:lnTo>
                  <a:lnTo>
                    <a:pt x="21" y="212"/>
                  </a:lnTo>
                  <a:lnTo>
                    <a:pt x="22" y="221"/>
                  </a:lnTo>
                  <a:lnTo>
                    <a:pt x="23" y="230"/>
                  </a:lnTo>
                  <a:lnTo>
                    <a:pt x="24" y="239"/>
                  </a:lnTo>
                  <a:lnTo>
                    <a:pt x="26" y="248"/>
                  </a:lnTo>
                  <a:lnTo>
                    <a:pt x="28" y="256"/>
                  </a:lnTo>
                  <a:lnTo>
                    <a:pt x="31" y="264"/>
                  </a:lnTo>
                  <a:lnTo>
                    <a:pt x="34" y="273"/>
                  </a:lnTo>
                  <a:lnTo>
                    <a:pt x="38" y="281"/>
                  </a:lnTo>
                  <a:lnTo>
                    <a:pt x="41" y="289"/>
                  </a:lnTo>
                  <a:lnTo>
                    <a:pt x="45" y="296"/>
                  </a:lnTo>
                  <a:lnTo>
                    <a:pt x="50" y="303"/>
                  </a:lnTo>
                  <a:lnTo>
                    <a:pt x="54" y="311"/>
                  </a:lnTo>
                  <a:lnTo>
                    <a:pt x="59" y="317"/>
                  </a:lnTo>
                  <a:lnTo>
                    <a:pt x="65" y="324"/>
                  </a:lnTo>
                  <a:lnTo>
                    <a:pt x="70" y="330"/>
                  </a:lnTo>
                  <a:lnTo>
                    <a:pt x="76" y="336"/>
                  </a:lnTo>
                  <a:lnTo>
                    <a:pt x="83" y="342"/>
                  </a:lnTo>
                  <a:lnTo>
                    <a:pt x="89" y="347"/>
                  </a:lnTo>
                  <a:lnTo>
                    <a:pt x="96" y="352"/>
                  </a:lnTo>
                  <a:lnTo>
                    <a:pt x="102" y="357"/>
                  </a:lnTo>
                  <a:lnTo>
                    <a:pt x="110" y="361"/>
                  </a:lnTo>
                  <a:lnTo>
                    <a:pt x="117" y="365"/>
                  </a:lnTo>
                  <a:lnTo>
                    <a:pt x="124" y="369"/>
                  </a:lnTo>
                  <a:lnTo>
                    <a:pt x="132" y="372"/>
                  </a:lnTo>
                  <a:lnTo>
                    <a:pt x="140" y="375"/>
                  </a:lnTo>
                  <a:lnTo>
                    <a:pt x="148" y="377"/>
                  </a:lnTo>
                  <a:lnTo>
                    <a:pt x="156" y="379"/>
                  </a:lnTo>
                  <a:lnTo>
                    <a:pt x="165" y="381"/>
                  </a:lnTo>
                  <a:lnTo>
                    <a:pt x="173" y="382"/>
                  </a:lnTo>
                  <a:lnTo>
                    <a:pt x="182" y="383"/>
                  </a:lnTo>
                  <a:lnTo>
                    <a:pt x="191" y="383"/>
                  </a:lnTo>
                  <a:lnTo>
                    <a:pt x="199" y="383"/>
                  </a:lnTo>
                  <a:lnTo>
                    <a:pt x="208" y="382"/>
                  </a:lnTo>
                  <a:lnTo>
                    <a:pt x="216" y="381"/>
                  </a:lnTo>
                  <a:lnTo>
                    <a:pt x="225" y="379"/>
                  </a:lnTo>
                  <a:lnTo>
                    <a:pt x="233" y="377"/>
                  </a:lnTo>
                  <a:lnTo>
                    <a:pt x="241" y="375"/>
                  </a:lnTo>
                  <a:lnTo>
                    <a:pt x="249" y="372"/>
                  </a:lnTo>
                  <a:lnTo>
                    <a:pt x="256" y="369"/>
                  </a:lnTo>
                  <a:lnTo>
                    <a:pt x="264" y="365"/>
                  </a:lnTo>
                  <a:lnTo>
                    <a:pt x="271" y="361"/>
                  </a:lnTo>
                  <a:lnTo>
                    <a:pt x="279" y="357"/>
                  </a:lnTo>
                  <a:lnTo>
                    <a:pt x="285" y="352"/>
                  </a:lnTo>
                  <a:lnTo>
                    <a:pt x="292" y="347"/>
                  </a:lnTo>
                  <a:lnTo>
                    <a:pt x="298" y="342"/>
                  </a:lnTo>
                  <a:lnTo>
                    <a:pt x="305" y="336"/>
                  </a:lnTo>
                  <a:lnTo>
                    <a:pt x="311" y="330"/>
                  </a:lnTo>
                  <a:lnTo>
                    <a:pt x="316" y="324"/>
                  </a:lnTo>
                  <a:lnTo>
                    <a:pt x="322" y="317"/>
                  </a:lnTo>
                  <a:lnTo>
                    <a:pt x="327" y="311"/>
                  </a:lnTo>
                  <a:lnTo>
                    <a:pt x="331" y="303"/>
                  </a:lnTo>
                  <a:lnTo>
                    <a:pt x="336" y="296"/>
                  </a:lnTo>
                  <a:lnTo>
                    <a:pt x="340" y="289"/>
                  </a:lnTo>
                  <a:lnTo>
                    <a:pt x="343" y="281"/>
                  </a:lnTo>
                  <a:lnTo>
                    <a:pt x="347" y="273"/>
                  </a:lnTo>
                  <a:lnTo>
                    <a:pt x="350" y="264"/>
                  </a:lnTo>
                  <a:lnTo>
                    <a:pt x="353" y="256"/>
                  </a:lnTo>
                  <a:lnTo>
                    <a:pt x="355" y="248"/>
                  </a:lnTo>
                  <a:lnTo>
                    <a:pt x="357" y="239"/>
                  </a:lnTo>
                  <a:lnTo>
                    <a:pt x="358" y="230"/>
                  </a:lnTo>
                  <a:lnTo>
                    <a:pt x="359" y="221"/>
                  </a:lnTo>
                  <a:lnTo>
                    <a:pt x="360" y="212"/>
                  </a:lnTo>
                  <a:lnTo>
                    <a:pt x="360" y="203"/>
                  </a:lnTo>
                  <a:lnTo>
                    <a:pt x="286" y="378"/>
                  </a:lnTo>
                  <a:lnTo>
                    <a:pt x="290" y="374"/>
                  </a:lnTo>
                  <a:lnTo>
                    <a:pt x="294" y="370"/>
                  </a:lnTo>
                  <a:lnTo>
                    <a:pt x="298" y="366"/>
                  </a:lnTo>
                  <a:lnTo>
                    <a:pt x="302" y="362"/>
                  </a:lnTo>
                  <a:lnTo>
                    <a:pt x="306" y="357"/>
                  </a:lnTo>
                  <a:lnTo>
                    <a:pt x="310" y="353"/>
                  </a:lnTo>
                  <a:lnTo>
                    <a:pt x="314" y="348"/>
                  </a:lnTo>
                  <a:lnTo>
                    <a:pt x="317" y="344"/>
                  </a:lnTo>
                  <a:lnTo>
                    <a:pt x="321" y="339"/>
                  </a:lnTo>
                  <a:lnTo>
                    <a:pt x="325" y="335"/>
                  </a:lnTo>
                  <a:lnTo>
                    <a:pt x="328" y="330"/>
                  </a:lnTo>
                  <a:lnTo>
                    <a:pt x="332" y="325"/>
                  </a:lnTo>
                  <a:lnTo>
                    <a:pt x="335" y="320"/>
                  </a:lnTo>
                  <a:lnTo>
                    <a:pt x="338" y="315"/>
                  </a:lnTo>
                  <a:lnTo>
                    <a:pt x="341" y="310"/>
                  </a:lnTo>
                  <a:lnTo>
                    <a:pt x="344" y="305"/>
                  </a:lnTo>
                  <a:lnTo>
                    <a:pt x="347" y="300"/>
                  </a:lnTo>
                  <a:lnTo>
                    <a:pt x="350" y="295"/>
                  </a:lnTo>
                  <a:lnTo>
                    <a:pt x="353" y="290"/>
                  </a:lnTo>
                  <a:lnTo>
                    <a:pt x="356" y="284"/>
                  </a:lnTo>
                  <a:lnTo>
                    <a:pt x="358" y="279"/>
                  </a:lnTo>
                  <a:lnTo>
                    <a:pt x="361" y="274"/>
                  </a:lnTo>
                  <a:lnTo>
                    <a:pt x="363" y="268"/>
                  </a:lnTo>
                  <a:lnTo>
                    <a:pt x="366" y="262"/>
                  </a:lnTo>
                  <a:lnTo>
                    <a:pt x="368" y="257"/>
                  </a:lnTo>
                  <a:lnTo>
                    <a:pt x="370" y="251"/>
                  </a:lnTo>
                  <a:lnTo>
                    <a:pt x="372" y="246"/>
                  </a:lnTo>
                  <a:lnTo>
                    <a:pt x="374" y="240"/>
                  </a:lnTo>
                  <a:lnTo>
                    <a:pt x="376" y="234"/>
                  </a:lnTo>
                  <a:lnTo>
                    <a:pt x="378" y="228"/>
                  </a:lnTo>
                  <a:lnTo>
                    <a:pt x="380" y="223"/>
                  </a:lnTo>
                  <a:lnTo>
                    <a:pt x="381" y="217"/>
                  </a:lnTo>
                  <a:lnTo>
                    <a:pt x="382" y="208"/>
                  </a:lnTo>
                  <a:lnTo>
                    <a:pt x="382" y="199"/>
                  </a:lnTo>
                  <a:lnTo>
                    <a:pt x="381" y="191"/>
                  </a:lnTo>
                  <a:lnTo>
                    <a:pt x="380" y="182"/>
                  </a:lnTo>
                  <a:lnTo>
                    <a:pt x="380" y="174"/>
                  </a:lnTo>
                  <a:lnTo>
                    <a:pt x="378" y="165"/>
                  </a:lnTo>
                  <a:lnTo>
                    <a:pt x="377" y="157"/>
                  </a:lnTo>
                  <a:lnTo>
                    <a:pt x="375" y="149"/>
                  </a:lnTo>
                  <a:lnTo>
                    <a:pt x="372" y="141"/>
                  </a:lnTo>
                  <a:lnTo>
                    <a:pt x="370" y="133"/>
                  </a:lnTo>
                  <a:lnTo>
                    <a:pt x="367" y="125"/>
                  </a:lnTo>
                  <a:lnTo>
                    <a:pt x="364" y="117"/>
                  </a:lnTo>
                  <a:lnTo>
                    <a:pt x="361" y="110"/>
                  </a:lnTo>
                  <a:lnTo>
                    <a:pt x="357" y="103"/>
                  </a:lnTo>
                  <a:lnTo>
                    <a:pt x="353" y="96"/>
                  </a:lnTo>
                  <a:lnTo>
                    <a:pt x="349" y="89"/>
                  </a:lnTo>
                  <a:lnTo>
                    <a:pt x="344" y="82"/>
                  </a:lnTo>
                  <a:lnTo>
                    <a:pt x="339" y="75"/>
                  </a:lnTo>
                  <a:lnTo>
                    <a:pt x="334" y="69"/>
                  </a:lnTo>
                  <a:lnTo>
                    <a:pt x="329" y="63"/>
                  </a:lnTo>
                  <a:lnTo>
                    <a:pt x="324" y="57"/>
                  </a:lnTo>
                  <a:lnTo>
                    <a:pt x="318" y="51"/>
                  </a:lnTo>
                  <a:lnTo>
                    <a:pt x="312" y="46"/>
                  </a:lnTo>
                  <a:lnTo>
                    <a:pt x="306" y="41"/>
                  </a:lnTo>
                  <a:lnTo>
                    <a:pt x="299" y="36"/>
                  </a:lnTo>
                  <a:lnTo>
                    <a:pt x="293" y="31"/>
                  </a:lnTo>
                  <a:lnTo>
                    <a:pt x="286" y="27"/>
                  </a:lnTo>
                  <a:lnTo>
                    <a:pt x="279" y="23"/>
                  </a:lnTo>
                  <a:lnTo>
                    <a:pt x="272" y="19"/>
                  </a:lnTo>
                  <a:lnTo>
                    <a:pt x="264" y="15"/>
                  </a:lnTo>
                  <a:lnTo>
                    <a:pt x="257" y="12"/>
                  </a:lnTo>
                  <a:lnTo>
                    <a:pt x="249" y="9"/>
                  </a:lnTo>
                  <a:lnTo>
                    <a:pt x="241" y="7"/>
                  </a:lnTo>
                  <a:lnTo>
                    <a:pt x="234" y="5"/>
                  </a:lnTo>
                  <a:lnTo>
                    <a:pt x="226" y="3"/>
                  </a:lnTo>
                  <a:lnTo>
                    <a:pt x="218" y="2"/>
                  </a:lnTo>
                  <a:lnTo>
                    <a:pt x="210" y="1"/>
                  </a:lnTo>
                  <a:lnTo>
                    <a:pt x="202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78" y="0"/>
                  </a:lnTo>
                  <a:lnTo>
                    <a:pt x="171" y="1"/>
                  </a:lnTo>
                  <a:lnTo>
                    <a:pt x="163" y="2"/>
                  </a:lnTo>
                  <a:lnTo>
                    <a:pt x="155" y="3"/>
                  </a:lnTo>
                  <a:lnTo>
                    <a:pt x="147" y="5"/>
                  </a:lnTo>
                  <a:lnTo>
                    <a:pt x="140" y="7"/>
                  </a:lnTo>
                  <a:lnTo>
                    <a:pt x="133" y="9"/>
                  </a:lnTo>
                  <a:lnTo>
                    <a:pt x="125" y="12"/>
                  </a:lnTo>
                  <a:lnTo>
                    <a:pt x="118" y="15"/>
                  </a:lnTo>
                  <a:lnTo>
                    <a:pt x="111" y="18"/>
                  </a:lnTo>
                  <a:lnTo>
                    <a:pt x="104" y="22"/>
                  </a:lnTo>
                  <a:lnTo>
                    <a:pt x="97" y="26"/>
                  </a:lnTo>
                  <a:lnTo>
                    <a:pt x="90" y="30"/>
                  </a:lnTo>
                  <a:lnTo>
                    <a:pt x="84" y="34"/>
                  </a:lnTo>
                  <a:lnTo>
                    <a:pt x="77" y="39"/>
                  </a:lnTo>
                  <a:lnTo>
                    <a:pt x="71" y="44"/>
                  </a:lnTo>
                  <a:lnTo>
                    <a:pt x="65" y="50"/>
                  </a:lnTo>
                  <a:lnTo>
                    <a:pt x="59" y="55"/>
                  </a:lnTo>
                  <a:lnTo>
                    <a:pt x="53" y="61"/>
                  </a:lnTo>
                  <a:lnTo>
                    <a:pt x="48" y="67"/>
                  </a:lnTo>
                  <a:lnTo>
                    <a:pt x="43" y="74"/>
                  </a:lnTo>
                  <a:lnTo>
                    <a:pt x="38" y="81"/>
                  </a:lnTo>
                  <a:lnTo>
                    <a:pt x="33" y="88"/>
                  </a:lnTo>
                  <a:lnTo>
                    <a:pt x="29" y="95"/>
                  </a:lnTo>
                  <a:lnTo>
                    <a:pt x="24" y="102"/>
                  </a:lnTo>
                  <a:lnTo>
                    <a:pt x="20" y="110"/>
                  </a:lnTo>
                  <a:lnTo>
                    <a:pt x="17" y="118"/>
                  </a:lnTo>
                  <a:lnTo>
                    <a:pt x="14" y="125"/>
                  </a:lnTo>
                  <a:lnTo>
                    <a:pt x="11" y="133"/>
                  </a:lnTo>
                  <a:lnTo>
                    <a:pt x="8" y="141"/>
                  </a:lnTo>
                  <a:lnTo>
                    <a:pt x="6" y="149"/>
                  </a:lnTo>
                  <a:lnTo>
                    <a:pt x="4" y="158"/>
                  </a:lnTo>
                  <a:lnTo>
                    <a:pt x="3" y="166"/>
                  </a:lnTo>
                  <a:lnTo>
                    <a:pt x="1" y="174"/>
                  </a:lnTo>
                  <a:lnTo>
                    <a:pt x="1" y="182"/>
                  </a:lnTo>
                  <a:lnTo>
                    <a:pt x="0" y="190"/>
                  </a:lnTo>
                  <a:lnTo>
                    <a:pt x="0" y="199"/>
                  </a:lnTo>
                  <a:lnTo>
                    <a:pt x="0" y="207"/>
                  </a:lnTo>
                  <a:lnTo>
                    <a:pt x="0" y="215"/>
                  </a:lnTo>
                  <a:lnTo>
                    <a:pt x="1" y="223"/>
                  </a:lnTo>
                  <a:lnTo>
                    <a:pt x="1" y="232"/>
                  </a:lnTo>
                  <a:lnTo>
                    <a:pt x="3" y="240"/>
                  </a:lnTo>
                  <a:lnTo>
                    <a:pt x="4" y="248"/>
                  </a:lnTo>
                  <a:lnTo>
                    <a:pt x="6" y="256"/>
                  </a:lnTo>
                  <a:lnTo>
                    <a:pt x="8" y="264"/>
                  </a:lnTo>
                  <a:lnTo>
                    <a:pt x="11" y="272"/>
                  </a:lnTo>
                  <a:lnTo>
                    <a:pt x="14" y="279"/>
                  </a:lnTo>
                  <a:lnTo>
                    <a:pt x="17" y="287"/>
                  </a:lnTo>
                  <a:lnTo>
                    <a:pt x="20" y="295"/>
                  </a:lnTo>
                  <a:lnTo>
                    <a:pt x="24" y="302"/>
                  </a:lnTo>
                  <a:lnTo>
                    <a:pt x="28" y="309"/>
                  </a:lnTo>
                  <a:lnTo>
                    <a:pt x="32" y="316"/>
                  </a:lnTo>
                  <a:lnTo>
                    <a:pt x="37" y="323"/>
                  </a:lnTo>
                  <a:lnTo>
                    <a:pt x="42" y="330"/>
                  </a:lnTo>
                  <a:lnTo>
                    <a:pt x="47" y="337"/>
                  </a:lnTo>
                  <a:lnTo>
                    <a:pt x="53" y="343"/>
                  </a:lnTo>
                  <a:lnTo>
                    <a:pt x="59" y="349"/>
                  </a:lnTo>
                  <a:lnTo>
                    <a:pt x="64" y="355"/>
                  </a:lnTo>
                  <a:lnTo>
                    <a:pt x="70" y="361"/>
                  </a:lnTo>
                  <a:lnTo>
                    <a:pt x="77" y="366"/>
                  </a:lnTo>
                  <a:lnTo>
                    <a:pt x="83" y="371"/>
                  </a:lnTo>
                  <a:lnTo>
                    <a:pt x="90" y="375"/>
                  </a:lnTo>
                  <a:lnTo>
                    <a:pt x="97" y="380"/>
                  </a:lnTo>
                  <a:lnTo>
                    <a:pt x="104" y="384"/>
                  </a:lnTo>
                  <a:lnTo>
                    <a:pt x="111" y="387"/>
                  </a:lnTo>
                  <a:lnTo>
                    <a:pt x="118" y="391"/>
                  </a:lnTo>
                  <a:lnTo>
                    <a:pt x="125" y="394"/>
                  </a:lnTo>
                  <a:lnTo>
                    <a:pt x="133" y="396"/>
                  </a:lnTo>
                  <a:lnTo>
                    <a:pt x="140" y="399"/>
                  </a:lnTo>
                  <a:lnTo>
                    <a:pt x="148" y="400"/>
                  </a:lnTo>
                  <a:lnTo>
                    <a:pt x="155" y="402"/>
                  </a:lnTo>
                  <a:lnTo>
                    <a:pt x="163" y="403"/>
                  </a:lnTo>
                  <a:lnTo>
                    <a:pt x="171" y="405"/>
                  </a:lnTo>
                  <a:lnTo>
                    <a:pt x="179" y="405"/>
                  </a:lnTo>
                  <a:lnTo>
                    <a:pt x="187" y="406"/>
                  </a:lnTo>
                  <a:lnTo>
                    <a:pt x="194" y="406"/>
                  </a:lnTo>
                  <a:lnTo>
                    <a:pt x="202" y="405"/>
                  </a:lnTo>
                  <a:lnTo>
                    <a:pt x="210" y="405"/>
                  </a:lnTo>
                  <a:lnTo>
                    <a:pt x="218" y="403"/>
                  </a:lnTo>
                  <a:lnTo>
                    <a:pt x="226" y="402"/>
                  </a:lnTo>
                  <a:lnTo>
                    <a:pt x="233" y="400"/>
                  </a:lnTo>
                  <a:lnTo>
                    <a:pt x="241" y="398"/>
                  </a:lnTo>
                  <a:lnTo>
                    <a:pt x="249" y="396"/>
                  </a:lnTo>
                  <a:lnTo>
                    <a:pt x="256" y="393"/>
                  </a:lnTo>
                  <a:lnTo>
                    <a:pt x="264" y="390"/>
                  </a:lnTo>
                  <a:lnTo>
                    <a:pt x="271" y="386"/>
                  </a:lnTo>
                  <a:lnTo>
                    <a:pt x="279" y="383"/>
                  </a:lnTo>
                  <a:lnTo>
                    <a:pt x="286" y="378"/>
                  </a:lnTo>
                  <a:lnTo>
                    <a:pt x="360" y="203"/>
                  </a:lnTo>
                </a:path>
              </a:pathLst>
            </a:custGeom>
            <a:solidFill>
              <a:srgbClr val="8FE09E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73" name="Freeform 313"/>
            <p:cNvSpPr>
              <a:spLocks/>
            </p:cNvSpPr>
            <p:nvPr/>
          </p:nvSpPr>
          <p:spPr bwMode="auto">
            <a:xfrm>
              <a:off x="2956" y="598"/>
              <a:ext cx="340" cy="361"/>
            </a:xfrm>
            <a:custGeom>
              <a:avLst/>
              <a:gdLst/>
              <a:ahLst/>
              <a:cxnLst>
                <a:cxn ang="0">
                  <a:pos x="335" y="143"/>
                </a:cxn>
                <a:cxn ang="0">
                  <a:pos x="322" y="102"/>
                </a:cxn>
                <a:cxn ang="0">
                  <a:pos x="300" y="65"/>
                </a:cxn>
                <a:cxn ang="0">
                  <a:pos x="270" y="35"/>
                </a:cxn>
                <a:cxn ang="0">
                  <a:pos x="235" y="14"/>
                </a:cxn>
                <a:cxn ang="0">
                  <a:pos x="195" y="2"/>
                </a:cxn>
                <a:cxn ang="0">
                  <a:pos x="152" y="0"/>
                </a:cxn>
                <a:cxn ang="0">
                  <a:pos x="111" y="10"/>
                </a:cxn>
                <a:cxn ang="0">
                  <a:pos x="74" y="30"/>
                </a:cxn>
                <a:cxn ang="0">
                  <a:pos x="44" y="59"/>
                </a:cxn>
                <a:cxn ang="0">
                  <a:pos x="20" y="94"/>
                </a:cxn>
                <a:cxn ang="0">
                  <a:pos x="5" y="135"/>
                </a:cxn>
                <a:cxn ang="0">
                  <a:pos x="0" y="180"/>
                </a:cxn>
                <a:cxn ang="0">
                  <a:pos x="5" y="224"/>
                </a:cxn>
                <a:cxn ang="0">
                  <a:pos x="20" y="265"/>
                </a:cxn>
                <a:cxn ang="0">
                  <a:pos x="44" y="300"/>
                </a:cxn>
                <a:cxn ang="0">
                  <a:pos x="74" y="329"/>
                </a:cxn>
                <a:cxn ang="0">
                  <a:pos x="111" y="349"/>
                </a:cxn>
                <a:cxn ang="0">
                  <a:pos x="152" y="359"/>
                </a:cxn>
                <a:cxn ang="0">
                  <a:pos x="195" y="357"/>
                </a:cxn>
                <a:cxn ang="0">
                  <a:pos x="235" y="345"/>
                </a:cxn>
                <a:cxn ang="0">
                  <a:pos x="270" y="324"/>
                </a:cxn>
                <a:cxn ang="0">
                  <a:pos x="300" y="294"/>
                </a:cxn>
                <a:cxn ang="0">
                  <a:pos x="322" y="257"/>
                </a:cxn>
                <a:cxn ang="0">
                  <a:pos x="335" y="216"/>
                </a:cxn>
                <a:cxn ang="0">
                  <a:pos x="317" y="180"/>
                </a:cxn>
                <a:cxn ang="0">
                  <a:pos x="313" y="140"/>
                </a:cxn>
                <a:cxn ang="0">
                  <a:pos x="299" y="105"/>
                </a:cxn>
                <a:cxn ang="0">
                  <a:pos x="279" y="74"/>
                </a:cxn>
                <a:cxn ang="0">
                  <a:pos x="252" y="49"/>
                </a:cxn>
                <a:cxn ang="0">
                  <a:pos x="220" y="31"/>
                </a:cxn>
                <a:cxn ang="0">
                  <a:pos x="184" y="23"/>
                </a:cxn>
                <a:cxn ang="0">
                  <a:pos x="146" y="24"/>
                </a:cxn>
                <a:cxn ang="0">
                  <a:pos x="111" y="34"/>
                </a:cxn>
                <a:cxn ang="0">
                  <a:pos x="80" y="53"/>
                </a:cxn>
                <a:cxn ang="0">
                  <a:pos x="55" y="79"/>
                </a:cxn>
                <a:cxn ang="0">
                  <a:pos x="35" y="111"/>
                </a:cxn>
                <a:cxn ang="0">
                  <a:pos x="24" y="148"/>
                </a:cxn>
                <a:cxn ang="0">
                  <a:pos x="21" y="188"/>
                </a:cxn>
                <a:cxn ang="0">
                  <a:pos x="27" y="226"/>
                </a:cxn>
                <a:cxn ang="0">
                  <a:pos x="42" y="261"/>
                </a:cxn>
                <a:cxn ang="0">
                  <a:pos x="64" y="291"/>
                </a:cxn>
                <a:cxn ang="0">
                  <a:pos x="92" y="314"/>
                </a:cxn>
                <a:cxn ang="0">
                  <a:pos x="125" y="330"/>
                </a:cxn>
                <a:cxn ang="0">
                  <a:pos x="161" y="337"/>
                </a:cxn>
                <a:cxn ang="0">
                  <a:pos x="199" y="334"/>
                </a:cxn>
                <a:cxn ang="0">
                  <a:pos x="233" y="322"/>
                </a:cxn>
                <a:cxn ang="0">
                  <a:pos x="263" y="301"/>
                </a:cxn>
                <a:cxn ang="0">
                  <a:pos x="288" y="274"/>
                </a:cxn>
                <a:cxn ang="0">
                  <a:pos x="306" y="241"/>
                </a:cxn>
                <a:cxn ang="0">
                  <a:pos x="316" y="204"/>
                </a:cxn>
              </a:cxnLst>
              <a:rect l="0" t="0" r="r" b="b"/>
              <a:pathLst>
                <a:path w="340" h="361">
                  <a:moveTo>
                    <a:pt x="339" y="180"/>
                  </a:moveTo>
                  <a:lnTo>
                    <a:pt x="338" y="170"/>
                  </a:lnTo>
                  <a:lnTo>
                    <a:pt x="337" y="161"/>
                  </a:lnTo>
                  <a:lnTo>
                    <a:pt x="337" y="152"/>
                  </a:lnTo>
                  <a:lnTo>
                    <a:pt x="335" y="143"/>
                  </a:lnTo>
                  <a:lnTo>
                    <a:pt x="333" y="135"/>
                  </a:lnTo>
                  <a:lnTo>
                    <a:pt x="331" y="126"/>
                  </a:lnTo>
                  <a:lnTo>
                    <a:pt x="328" y="118"/>
                  </a:lnTo>
                  <a:lnTo>
                    <a:pt x="325" y="109"/>
                  </a:lnTo>
                  <a:lnTo>
                    <a:pt x="322" y="102"/>
                  </a:lnTo>
                  <a:lnTo>
                    <a:pt x="318" y="94"/>
                  </a:lnTo>
                  <a:lnTo>
                    <a:pt x="314" y="86"/>
                  </a:lnTo>
                  <a:lnTo>
                    <a:pt x="309" y="79"/>
                  </a:lnTo>
                  <a:lnTo>
                    <a:pt x="305" y="72"/>
                  </a:lnTo>
                  <a:lnTo>
                    <a:pt x="300" y="65"/>
                  </a:lnTo>
                  <a:lnTo>
                    <a:pt x="294" y="59"/>
                  </a:lnTo>
                  <a:lnTo>
                    <a:pt x="289" y="52"/>
                  </a:lnTo>
                  <a:lnTo>
                    <a:pt x="283" y="46"/>
                  </a:lnTo>
                  <a:lnTo>
                    <a:pt x="277" y="41"/>
                  </a:lnTo>
                  <a:lnTo>
                    <a:pt x="270" y="35"/>
                  </a:lnTo>
                  <a:lnTo>
                    <a:pt x="264" y="30"/>
                  </a:lnTo>
                  <a:lnTo>
                    <a:pt x="257" y="26"/>
                  </a:lnTo>
                  <a:lnTo>
                    <a:pt x="250" y="21"/>
                  </a:lnTo>
                  <a:lnTo>
                    <a:pt x="242" y="17"/>
                  </a:lnTo>
                  <a:lnTo>
                    <a:pt x="235" y="14"/>
                  </a:lnTo>
                  <a:lnTo>
                    <a:pt x="227" y="10"/>
                  </a:lnTo>
                  <a:lnTo>
                    <a:pt x="219" y="8"/>
                  </a:lnTo>
                  <a:lnTo>
                    <a:pt x="211" y="5"/>
                  </a:lnTo>
                  <a:lnTo>
                    <a:pt x="203" y="3"/>
                  </a:lnTo>
                  <a:lnTo>
                    <a:pt x="195" y="2"/>
                  </a:lnTo>
                  <a:lnTo>
                    <a:pt x="186" y="0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43" y="2"/>
                  </a:lnTo>
                  <a:lnTo>
                    <a:pt x="135" y="3"/>
                  </a:lnTo>
                  <a:lnTo>
                    <a:pt x="127" y="5"/>
                  </a:lnTo>
                  <a:lnTo>
                    <a:pt x="119" y="8"/>
                  </a:lnTo>
                  <a:lnTo>
                    <a:pt x="111" y="10"/>
                  </a:lnTo>
                  <a:lnTo>
                    <a:pt x="103" y="14"/>
                  </a:lnTo>
                  <a:lnTo>
                    <a:pt x="96" y="17"/>
                  </a:lnTo>
                  <a:lnTo>
                    <a:pt x="88" y="21"/>
                  </a:lnTo>
                  <a:lnTo>
                    <a:pt x="81" y="26"/>
                  </a:lnTo>
                  <a:lnTo>
                    <a:pt x="74" y="30"/>
                  </a:lnTo>
                  <a:lnTo>
                    <a:pt x="68" y="35"/>
                  </a:lnTo>
                  <a:lnTo>
                    <a:pt x="61" y="41"/>
                  </a:lnTo>
                  <a:lnTo>
                    <a:pt x="55" y="46"/>
                  </a:lnTo>
                  <a:lnTo>
                    <a:pt x="49" y="52"/>
                  </a:lnTo>
                  <a:lnTo>
                    <a:pt x="44" y="59"/>
                  </a:lnTo>
                  <a:lnTo>
                    <a:pt x="38" y="65"/>
                  </a:lnTo>
                  <a:lnTo>
                    <a:pt x="33" y="72"/>
                  </a:lnTo>
                  <a:lnTo>
                    <a:pt x="29" y="79"/>
                  </a:lnTo>
                  <a:lnTo>
                    <a:pt x="24" y="86"/>
                  </a:lnTo>
                  <a:lnTo>
                    <a:pt x="20" y="94"/>
                  </a:lnTo>
                  <a:lnTo>
                    <a:pt x="16" y="102"/>
                  </a:lnTo>
                  <a:lnTo>
                    <a:pt x="13" y="109"/>
                  </a:lnTo>
                  <a:lnTo>
                    <a:pt x="10" y="118"/>
                  </a:lnTo>
                  <a:lnTo>
                    <a:pt x="7" y="126"/>
                  </a:lnTo>
                  <a:lnTo>
                    <a:pt x="5" y="135"/>
                  </a:lnTo>
                  <a:lnTo>
                    <a:pt x="3" y="143"/>
                  </a:lnTo>
                  <a:lnTo>
                    <a:pt x="1" y="152"/>
                  </a:lnTo>
                  <a:lnTo>
                    <a:pt x="1" y="161"/>
                  </a:lnTo>
                  <a:lnTo>
                    <a:pt x="0" y="170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1" y="198"/>
                  </a:lnTo>
                  <a:lnTo>
                    <a:pt x="1" y="207"/>
                  </a:lnTo>
                  <a:lnTo>
                    <a:pt x="3" y="216"/>
                  </a:lnTo>
                  <a:lnTo>
                    <a:pt x="5" y="224"/>
                  </a:lnTo>
                  <a:lnTo>
                    <a:pt x="7" y="233"/>
                  </a:lnTo>
                  <a:lnTo>
                    <a:pt x="10" y="241"/>
                  </a:lnTo>
                  <a:lnTo>
                    <a:pt x="13" y="250"/>
                  </a:lnTo>
                  <a:lnTo>
                    <a:pt x="16" y="257"/>
                  </a:lnTo>
                  <a:lnTo>
                    <a:pt x="20" y="265"/>
                  </a:lnTo>
                  <a:lnTo>
                    <a:pt x="24" y="273"/>
                  </a:lnTo>
                  <a:lnTo>
                    <a:pt x="29" y="280"/>
                  </a:lnTo>
                  <a:lnTo>
                    <a:pt x="33" y="287"/>
                  </a:lnTo>
                  <a:lnTo>
                    <a:pt x="38" y="294"/>
                  </a:lnTo>
                  <a:lnTo>
                    <a:pt x="44" y="300"/>
                  </a:lnTo>
                  <a:lnTo>
                    <a:pt x="49" y="307"/>
                  </a:lnTo>
                  <a:lnTo>
                    <a:pt x="55" y="313"/>
                  </a:lnTo>
                  <a:lnTo>
                    <a:pt x="61" y="318"/>
                  </a:lnTo>
                  <a:lnTo>
                    <a:pt x="68" y="324"/>
                  </a:lnTo>
                  <a:lnTo>
                    <a:pt x="74" y="329"/>
                  </a:lnTo>
                  <a:lnTo>
                    <a:pt x="81" y="333"/>
                  </a:lnTo>
                  <a:lnTo>
                    <a:pt x="88" y="338"/>
                  </a:lnTo>
                  <a:lnTo>
                    <a:pt x="96" y="342"/>
                  </a:lnTo>
                  <a:lnTo>
                    <a:pt x="103" y="345"/>
                  </a:lnTo>
                  <a:lnTo>
                    <a:pt x="111" y="349"/>
                  </a:lnTo>
                  <a:lnTo>
                    <a:pt x="119" y="351"/>
                  </a:lnTo>
                  <a:lnTo>
                    <a:pt x="127" y="354"/>
                  </a:lnTo>
                  <a:lnTo>
                    <a:pt x="135" y="356"/>
                  </a:lnTo>
                  <a:lnTo>
                    <a:pt x="143" y="357"/>
                  </a:lnTo>
                  <a:lnTo>
                    <a:pt x="152" y="359"/>
                  </a:lnTo>
                  <a:lnTo>
                    <a:pt x="160" y="359"/>
                  </a:lnTo>
                  <a:lnTo>
                    <a:pt x="169" y="360"/>
                  </a:lnTo>
                  <a:lnTo>
                    <a:pt x="178" y="359"/>
                  </a:lnTo>
                  <a:lnTo>
                    <a:pt x="186" y="359"/>
                  </a:lnTo>
                  <a:lnTo>
                    <a:pt x="195" y="357"/>
                  </a:lnTo>
                  <a:lnTo>
                    <a:pt x="203" y="356"/>
                  </a:lnTo>
                  <a:lnTo>
                    <a:pt x="211" y="354"/>
                  </a:lnTo>
                  <a:lnTo>
                    <a:pt x="219" y="351"/>
                  </a:lnTo>
                  <a:lnTo>
                    <a:pt x="227" y="349"/>
                  </a:lnTo>
                  <a:lnTo>
                    <a:pt x="235" y="345"/>
                  </a:lnTo>
                  <a:lnTo>
                    <a:pt x="242" y="342"/>
                  </a:lnTo>
                  <a:lnTo>
                    <a:pt x="250" y="338"/>
                  </a:lnTo>
                  <a:lnTo>
                    <a:pt x="257" y="333"/>
                  </a:lnTo>
                  <a:lnTo>
                    <a:pt x="264" y="329"/>
                  </a:lnTo>
                  <a:lnTo>
                    <a:pt x="270" y="324"/>
                  </a:lnTo>
                  <a:lnTo>
                    <a:pt x="277" y="318"/>
                  </a:lnTo>
                  <a:lnTo>
                    <a:pt x="283" y="313"/>
                  </a:lnTo>
                  <a:lnTo>
                    <a:pt x="289" y="307"/>
                  </a:lnTo>
                  <a:lnTo>
                    <a:pt x="294" y="300"/>
                  </a:lnTo>
                  <a:lnTo>
                    <a:pt x="300" y="294"/>
                  </a:lnTo>
                  <a:lnTo>
                    <a:pt x="305" y="287"/>
                  </a:lnTo>
                  <a:lnTo>
                    <a:pt x="309" y="280"/>
                  </a:lnTo>
                  <a:lnTo>
                    <a:pt x="314" y="273"/>
                  </a:lnTo>
                  <a:lnTo>
                    <a:pt x="318" y="265"/>
                  </a:lnTo>
                  <a:lnTo>
                    <a:pt x="322" y="257"/>
                  </a:lnTo>
                  <a:lnTo>
                    <a:pt x="325" y="250"/>
                  </a:lnTo>
                  <a:lnTo>
                    <a:pt x="328" y="241"/>
                  </a:lnTo>
                  <a:lnTo>
                    <a:pt x="331" y="233"/>
                  </a:lnTo>
                  <a:lnTo>
                    <a:pt x="333" y="224"/>
                  </a:lnTo>
                  <a:lnTo>
                    <a:pt x="335" y="216"/>
                  </a:lnTo>
                  <a:lnTo>
                    <a:pt x="337" y="207"/>
                  </a:lnTo>
                  <a:lnTo>
                    <a:pt x="337" y="198"/>
                  </a:lnTo>
                  <a:lnTo>
                    <a:pt x="338" y="189"/>
                  </a:lnTo>
                  <a:lnTo>
                    <a:pt x="339" y="180"/>
                  </a:lnTo>
                  <a:lnTo>
                    <a:pt x="317" y="180"/>
                  </a:lnTo>
                  <a:lnTo>
                    <a:pt x="317" y="171"/>
                  </a:lnTo>
                  <a:lnTo>
                    <a:pt x="316" y="163"/>
                  </a:lnTo>
                  <a:lnTo>
                    <a:pt x="316" y="155"/>
                  </a:lnTo>
                  <a:lnTo>
                    <a:pt x="314" y="148"/>
                  </a:lnTo>
                  <a:lnTo>
                    <a:pt x="313" y="140"/>
                  </a:lnTo>
                  <a:lnTo>
                    <a:pt x="311" y="133"/>
                  </a:lnTo>
                  <a:lnTo>
                    <a:pt x="308" y="125"/>
                  </a:lnTo>
                  <a:lnTo>
                    <a:pt x="306" y="118"/>
                  </a:lnTo>
                  <a:lnTo>
                    <a:pt x="303" y="111"/>
                  </a:lnTo>
                  <a:lnTo>
                    <a:pt x="299" y="105"/>
                  </a:lnTo>
                  <a:lnTo>
                    <a:pt x="296" y="98"/>
                  </a:lnTo>
                  <a:lnTo>
                    <a:pt x="292" y="91"/>
                  </a:lnTo>
                  <a:lnTo>
                    <a:pt x="288" y="85"/>
                  </a:lnTo>
                  <a:lnTo>
                    <a:pt x="283" y="79"/>
                  </a:lnTo>
                  <a:lnTo>
                    <a:pt x="279" y="74"/>
                  </a:lnTo>
                  <a:lnTo>
                    <a:pt x="274" y="68"/>
                  </a:lnTo>
                  <a:lnTo>
                    <a:pt x="269" y="63"/>
                  </a:lnTo>
                  <a:lnTo>
                    <a:pt x="263" y="58"/>
                  </a:lnTo>
                  <a:lnTo>
                    <a:pt x="258" y="53"/>
                  </a:lnTo>
                  <a:lnTo>
                    <a:pt x="252" y="49"/>
                  </a:lnTo>
                  <a:lnTo>
                    <a:pt x="246" y="45"/>
                  </a:lnTo>
                  <a:lnTo>
                    <a:pt x="240" y="41"/>
                  </a:lnTo>
                  <a:lnTo>
                    <a:pt x="233" y="37"/>
                  </a:lnTo>
                  <a:lnTo>
                    <a:pt x="227" y="34"/>
                  </a:lnTo>
                  <a:lnTo>
                    <a:pt x="220" y="31"/>
                  </a:lnTo>
                  <a:lnTo>
                    <a:pt x="213" y="29"/>
                  </a:lnTo>
                  <a:lnTo>
                    <a:pt x="206" y="27"/>
                  </a:lnTo>
                  <a:lnTo>
                    <a:pt x="199" y="25"/>
                  </a:lnTo>
                  <a:lnTo>
                    <a:pt x="192" y="24"/>
                  </a:lnTo>
                  <a:lnTo>
                    <a:pt x="184" y="23"/>
                  </a:lnTo>
                  <a:lnTo>
                    <a:pt x="177" y="22"/>
                  </a:lnTo>
                  <a:lnTo>
                    <a:pt x="169" y="22"/>
                  </a:lnTo>
                  <a:lnTo>
                    <a:pt x="161" y="22"/>
                  </a:lnTo>
                  <a:lnTo>
                    <a:pt x="154" y="23"/>
                  </a:lnTo>
                  <a:lnTo>
                    <a:pt x="146" y="24"/>
                  </a:lnTo>
                  <a:lnTo>
                    <a:pt x="139" y="25"/>
                  </a:lnTo>
                  <a:lnTo>
                    <a:pt x="132" y="27"/>
                  </a:lnTo>
                  <a:lnTo>
                    <a:pt x="125" y="29"/>
                  </a:lnTo>
                  <a:lnTo>
                    <a:pt x="118" y="31"/>
                  </a:lnTo>
                  <a:lnTo>
                    <a:pt x="111" y="34"/>
                  </a:lnTo>
                  <a:lnTo>
                    <a:pt x="105" y="37"/>
                  </a:lnTo>
                  <a:lnTo>
                    <a:pt x="98" y="41"/>
                  </a:lnTo>
                  <a:lnTo>
                    <a:pt x="92" y="45"/>
                  </a:lnTo>
                  <a:lnTo>
                    <a:pt x="86" y="49"/>
                  </a:lnTo>
                  <a:lnTo>
                    <a:pt x="80" y="53"/>
                  </a:lnTo>
                  <a:lnTo>
                    <a:pt x="75" y="58"/>
                  </a:lnTo>
                  <a:lnTo>
                    <a:pt x="69" y="63"/>
                  </a:lnTo>
                  <a:lnTo>
                    <a:pt x="64" y="68"/>
                  </a:lnTo>
                  <a:lnTo>
                    <a:pt x="59" y="74"/>
                  </a:lnTo>
                  <a:lnTo>
                    <a:pt x="55" y="79"/>
                  </a:lnTo>
                  <a:lnTo>
                    <a:pt x="50" y="85"/>
                  </a:lnTo>
                  <a:lnTo>
                    <a:pt x="46" y="91"/>
                  </a:lnTo>
                  <a:lnTo>
                    <a:pt x="42" y="98"/>
                  </a:lnTo>
                  <a:lnTo>
                    <a:pt x="39" y="105"/>
                  </a:lnTo>
                  <a:lnTo>
                    <a:pt x="35" y="111"/>
                  </a:lnTo>
                  <a:lnTo>
                    <a:pt x="32" y="118"/>
                  </a:lnTo>
                  <a:lnTo>
                    <a:pt x="30" y="125"/>
                  </a:lnTo>
                  <a:lnTo>
                    <a:pt x="27" y="133"/>
                  </a:lnTo>
                  <a:lnTo>
                    <a:pt x="25" y="140"/>
                  </a:lnTo>
                  <a:lnTo>
                    <a:pt x="24" y="148"/>
                  </a:lnTo>
                  <a:lnTo>
                    <a:pt x="22" y="155"/>
                  </a:lnTo>
                  <a:lnTo>
                    <a:pt x="22" y="163"/>
                  </a:lnTo>
                  <a:lnTo>
                    <a:pt x="21" y="171"/>
                  </a:lnTo>
                  <a:lnTo>
                    <a:pt x="21" y="180"/>
                  </a:lnTo>
                  <a:lnTo>
                    <a:pt x="21" y="188"/>
                  </a:lnTo>
                  <a:lnTo>
                    <a:pt x="22" y="196"/>
                  </a:lnTo>
                  <a:lnTo>
                    <a:pt x="22" y="204"/>
                  </a:lnTo>
                  <a:lnTo>
                    <a:pt x="24" y="211"/>
                  </a:lnTo>
                  <a:lnTo>
                    <a:pt x="25" y="219"/>
                  </a:lnTo>
                  <a:lnTo>
                    <a:pt x="27" y="226"/>
                  </a:lnTo>
                  <a:lnTo>
                    <a:pt x="30" y="234"/>
                  </a:lnTo>
                  <a:lnTo>
                    <a:pt x="32" y="241"/>
                  </a:lnTo>
                  <a:lnTo>
                    <a:pt x="35" y="248"/>
                  </a:lnTo>
                  <a:lnTo>
                    <a:pt x="39" y="255"/>
                  </a:lnTo>
                  <a:lnTo>
                    <a:pt x="42" y="261"/>
                  </a:lnTo>
                  <a:lnTo>
                    <a:pt x="46" y="268"/>
                  </a:lnTo>
                  <a:lnTo>
                    <a:pt x="50" y="274"/>
                  </a:lnTo>
                  <a:lnTo>
                    <a:pt x="55" y="280"/>
                  </a:lnTo>
                  <a:lnTo>
                    <a:pt x="59" y="285"/>
                  </a:lnTo>
                  <a:lnTo>
                    <a:pt x="64" y="291"/>
                  </a:lnTo>
                  <a:lnTo>
                    <a:pt x="69" y="296"/>
                  </a:lnTo>
                  <a:lnTo>
                    <a:pt x="75" y="301"/>
                  </a:lnTo>
                  <a:lnTo>
                    <a:pt x="80" y="306"/>
                  </a:lnTo>
                  <a:lnTo>
                    <a:pt x="86" y="310"/>
                  </a:lnTo>
                  <a:lnTo>
                    <a:pt x="92" y="314"/>
                  </a:lnTo>
                  <a:lnTo>
                    <a:pt x="98" y="318"/>
                  </a:lnTo>
                  <a:lnTo>
                    <a:pt x="105" y="322"/>
                  </a:lnTo>
                  <a:lnTo>
                    <a:pt x="111" y="325"/>
                  </a:lnTo>
                  <a:lnTo>
                    <a:pt x="118" y="328"/>
                  </a:lnTo>
                  <a:lnTo>
                    <a:pt x="125" y="330"/>
                  </a:lnTo>
                  <a:lnTo>
                    <a:pt x="132" y="332"/>
                  </a:lnTo>
                  <a:lnTo>
                    <a:pt x="139" y="334"/>
                  </a:lnTo>
                  <a:lnTo>
                    <a:pt x="146" y="335"/>
                  </a:lnTo>
                  <a:lnTo>
                    <a:pt x="154" y="336"/>
                  </a:lnTo>
                  <a:lnTo>
                    <a:pt x="161" y="337"/>
                  </a:lnTo>
                  <a:lnTo>
                    <a:pt x="169" y="337"/>
                  </a:lnTo>
                  <a:lnTo>
                    <a:pt x="177" y="337"/>
                  </a:lnTo>
                  <a:lnTo>
                    <a:pt x="184" y="336"/>
                  </a:lnTo>
                  <a:lnTo>
                    <a:pt x="192" y="335"/>
                  </a:lnTo>
                  <a:lnTo>
                    <a:pt x="199" y="334"/>
                  </a:lnTo>
                  <a:lnTo>
                    <a:pt x="206" y="332"/>
                  </a:lnTo>
                  <a:lnTo>
                    <a:pt x="213" y="330"/>
                  </a:lnTo>
                  <a:lnTo>
                    <a:pt x="220" y="328"/>
                  </a:lnTo>
                  <a:lnTo>
                    <a:pt x="227" y="325"/>
                  </a:lnTo>
                  <a:lnTo>
                    <a:pt x="233" y="322"/>
                  </a:lnTo>
                  <a:lnTo>
                    <a:pt x="240" y="318"/>
                  </a:lnTo>
                  <a:lnTo>
                    <a:pt x="246" y="314"/>
                  </a:lnTo>
                  <a:lnTo>
                    <a:pt x="252" y="310"/>
                  </a:lnTo>
                  <a:lnTo>
                    <a:pt x="258" y="306"/>
                  </a:lnTo>
                  <a:lnTo>
                    <a:pt x="263" y="301"/>
                  </a:lnTo>
                  <a:lnTo>
                    <a:pt x="269" y="296"/>
                  </a:lnTo>
                  <a:lnTo>
                    <a:pt x="274" y="291"/>
                  </a:lnTo>
                  <a:lnTo>
                    <a:pt x="279" y="285"/>
                  </a:lnTo>
                  <a:lnTo>
                    <a:pt x="283" y="280"/>
                  </a:lnTo>
                  <a:lnTo>
                    <a:pt x="288" y="274"/>
                  </a:lnTo>
                  <a:lnTo>
                    <a:pt x="292" y="268"/>
                  </a:lnTo>
                  <a:lnTo>
                    <a:pt x="296" y="261"/>
                  </a:lnTo>
                  <a:lnTo>
                    <a:pt x="299" y="255"/>
                  </a:lnTo>
                  <a:lnTo>
                    <a:pt x="303" y="248"/>
                  </a:lnTo>
                  <a:lnTo>
                    <a:pt x="306" y="241"/>
                  </a:lnTo>
                  <a:lnTo>
                    <a:pt x="308" y="234"/>
                  </a:lnTo>
                  <a:lnTo>
                    <a:pt x="311" y="226"/>
                  </a:lnTo>
                  <a:lnTo>
                    <a:pt x="313" y="219"/>
                  </a:lnTo>
                  <a:lnTo>
                    <a:pt x="314" y="211"/>
                  </a:lnTo>
                  <a:lnTo>
                    <a:pt x="316" y="204"/>
                  </a:lnTo>
                  <a:lnTo>
                    <a:pt x="316" y="196"/>
                  </a:lnTo>
                  <a:lnTo>
                    <a:pt x="317" y="188"/>
                  </a:lnTo>
                  <a:lnTo>
                    <a:pt x="317" y="180"/>
                  </a:lnTo>
                  <a:lnTo>
                    <a:pt x="339" y="180"/>
                  </a:lnTo>
                </a:path>
              </a:pathLst>
            </a:custGeom>
            <a:solidFill>
              <a:srgbClr val="97E4A4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74" name="Freeform 314"/>
            <p:cNvSpPr>
              <a:spLocks/>
            </p:cNvSpPr>
            <p:nvPr/>
          </p:nvSpPr>
          <p:spPr bwMode="auto">
            <a:xfrm>
              <a:off x="2976" y="620"/>
              <a:ext cx="298" cy="317"/>
            </a:xfrm>
            <a:custGeom>
              <a:avLst/>
              <a:gdLst/>
              <a:ahLst/>
              <a:cxnLst>
                <a:cxn ang="0">
                  <a:pos x="293" y="126"/>
                </a:cxn>
                <a:cxn ang="0">
                  <a:pos x="282" y="89"/>
                </a:cxn>
                <a:cxn ang="0">
                  <a:pos x="263" y="57"/>
                </a:cxn>
                <a:cxn ang="0">
                  <a:pos x="237" y="31"/>
                </a:cxn>
                <a:cxn ang="0">
                  <a:pos x="206" y="12"/>
                </a:cxn>
                <a:cxn ang="0">
                  <a:pos x="171" y="1"/>
                </a:cxn>
                <a:cxn ang="0">
                  <a:pos x="133" y="0"/>
                </a:cxn>
                <a:cxn ang="0">
                  <a:pos x="97" y="9"/>
                </a:cxn>
                <a:cxn ang="0">
                  <a:pos x="65" y="26"/>
                </a:cxn>
                <a:cxn ang="0">
                  <a:pos x="38" y="51"/>
                </a:cxn>
                <a:cxn ang="0">
                  <a:pos x="17" y="82"/>
                </a:cxn>
                <a:cxn ang="0">
                  <a:pos x="4" y="118"/>
                </a:cxn>
                <a:cxn ang="0">
                  <a:pos x="0" y="158"/>
                </a:cxn>
                <a:cxn ang="0">
                  <a:pos x="4" y="197"/>
                </a:cxn>
                <a:cxn ang="0">
                  <a:pos x="17" y="233"/>
                </a:cxn>
                <a:cxn ang="0">
                  <a:pos x="38" y="264"/>
                </a:cxn>
                <a:cxn ang="0">
                  <a:pos x="65" y="289"/>
                </a:cxn>
                <a:cxn ang="0">
                  <a:pos x="97" y="306"/>
                </a:cxn>
                <a:cxn ang="0">
                  <a:pos x="133" y="315"/>
                </a:cxn>
                <a:cxn ang="0">
                  <a:pos x="171" y="314"/>
                </a:cxn>
                <a:cxn ang="0">
                  <a:pos x="206" y="303"/>
                </a:cxn>
                <a:cxn ang="0">
                  <a:pos x="237" y="284"/>
                </a:cxn>
                <a:cxn ang="0">
                  <a:pos x="263" y="258"/>
                </a:cxn>
                <a:cxn ang="0">
                  <a:pos x="282" y="226"/>
                </a:cxn>
                <a:cxn ang="0">
                  <a:pos x="293" y="189"/>
                </a:cxn>
                <a:cxn ang="0">
                  <a:pos x="275" y="158"/>
                </a:cxn>
                <a:cxn ang="0">
                  <a:pos x="271" y="124"/>
                </a:cxn>
                <a:cxn ang="0">
                  <a:pos x="260" y="93"/>
                </a:cxn>
                <a:cxn ang="0">
                  <a:pos x="242" y="66"/>
                </a:cxn>
                <a:cxn ang="0">
                  <a:pos x="219" y="45"/>
                </a:cxn>
                <a:cxn ang="0">
                  <a:pos x="192" y="30"/>
                </a:cxn>
                <a:cxn ang="0">
                  <a:pos x="161" y="23"/>
                </a:cxn>
                <a:cxn ang="0">
                  <a:pos x="129" y="24"/>
                </a:cxn>
                <a:cxn ang="0">
                  <a:pos x="99" y="33"/>
                </a:cxn>
                <a:cxn ang="0">
                  <a:pos x="72" y="49"/>
                </a:cxn>
                <a:cxn ang="0">
                  <a:pos x="50" y="71"/>
                </a:cxn>
                <a:cxn ang="0">
                  <a:pos x="33" y="99"/>
                </a:cxn>
                <a:cxn ang="0">
                  <a:pos x="23" y="130"/>
                </a:cxn>
                <a:cxn ang="0">
                  <a:pos x="21" y="164"/>
                </a:cxn>
                <a:cxn ang="0">
                  <a:pos x="27" y="198"/>
                </a:cxn>
                <a:cxn ang="0">
                  <a:pos x="39" y="228"/>
                </a:cxn>
                <a:cxn ang="0">
                  <a:pos x="58" y="253"/>
                </a:cxn>
                <a:cxn ang="0">
                  <a:pos x="82" y="273"/>
                </a:cxn>
                <a:cxn ang="0">
                  <a:pos x="110" y="287"/>
                </a:cxn>
                <a:cxn ang="0">
                  <a:pos x="141" y="293"/>
                </a:cxn>
                <a:cxn ang="0">
                  <a:pos x="174" y="290"/>
                </a:cxn>
                <a:cxn ang="0">
                  <a:pos x="203" y="280"/>
                </a:cxn>
                <a:cxn ang="0">
                  <a:pos x="229" y="262"/>
                </a:cxn>
                <a:cxn ang="0">
                  <a:pos x="250" y="239"/>
                </a:cxn>
                <a:cxn ang="0">
                  <a:pos x="265" y="210"/>
                </a:cxn>
                <a:cxn ang="0">
                  <a:pos x="274" y="178"/>
                </a:cxn>
              </a:cxnLst>
              <a:rect l="0" t="0" r="r" b="b"/>
              <a:pathLst>
                <a:path w="298" h="317">
                  <a:moveTo>
                    <a:pt x="297" y="158"/>
                  </a:moveTo>
                  <a:lnTo>
                    <a:pt x="296" y="149"/>
                  </a:lnTo>
                  <a:lnTo>
                    <a:pt x="296" y="141"/>
                  </a:lnTo>
                  <a:lnTo>
                    <a:pt x="295" y="133"/>
                  </a:lnTo>
                  <a:lnTo>
                    <a:pt x="293" y="126"/>
                  </a:lnTo>
                  <a:lnTo>
                    <a:pt x="292" y="118"/>
                  </a:lnTo>
                  <a:lnTo>
                    <a:pt x="290" y="111"/>
                  </a:lnTo>
                  <a:lnTo>
                    <a:pt x="287" y="103"/>
                  </a:lnTo>
                  <a:lnTo>
                    <a:pt x="285" y="96"/>
                  </a:lnTo>
                  <a:lnTo>
                    <a:pt x="282" y="89"/>
                  </a:lnTo>
                  <a:lnTo>
                    <a:pt x="279" y="82"/>
                  </a:lnTo>
                  <a:lnTo>
                    <a:pt x="275" y="76"/>
                  </a:lnTo>
                  <a:lnTo>
                    <a:pt x="271" y="69"/>
                  </a:lnTo>
                  <a:lnTo>
                    <a:pt x="267" y="63"/>
                  </a:lnTo>
                  <a:lnTo>
                    <a:pt x="263" y="57"/>
                  </a:lnTo>
                  <a:lnTo>
                    <a:pt x="258" y="51"/>
                  </a:lnTo>
                  <a:lnTo>
                    <a:pt x="253" y="46"/>
                  </a:lnTo>
                  <a:lnTo>
                    <a:pt x="248" y="41"/>
                  </a:lnTo>
                  <a:lnTo>
                    <a:pt x="242" y="36"/>
                  </a:lnTo>
                  <a:lnTo>
                    <a:pt x="237" y="31"/>
                  </a:lnTo>
                  <a:lnTo>
                    <a:pt x="231" y="26"/>
                  </a:lnTo>
                  <a:lnTo>
                    <a:pt x="225" y="22"/>
                  </a:lnTo>
                  <a:lnTo>
                    <a:pt x="219" y="18"/>
                  </a:lnTo>
                  <a:lnTo>
                    <a:pt x="212" y="15"/>
                  </a:lnTo>
                  <a:lnTo>
                    <a:pt x="206" y="12"/>
                  </a:lnTo>
                  <a:lnTo>
                    <a:pt x="199" y="9"/>
                  </a:lnTo>
                  <a:lnTo>
                    <a:pt x="192" y="6"/>
                  </a:lnTo>
                  <a:lnTo>
                    <a:pt x="185" y="4"/>
                  </a:lnTo>
                  <a:lnTo>
                    <a:pt x="178" y="3"/>
                  </a:lnTo>
                  <a:lnTo>
                    <a:pt x="171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33" y="0"/>
                  </a:lnTo>
                  <a:lnTo>
                    <a:pt x="125" y="1"/>
                  </a:lnTo>
                  <a:lnTo>
                    <a:pt x="118" y="3"/>
                  </a:lnTo>
                  <a:lnTo>
                    <a:pt x="111" y="4"/>
                  </a:lnTo>
                  <a:lnTo>
                    <a:pt x="104" y="6"/>
                  </a:lnTo>
                  <a:lnTo>
                    <a:pt x="97" y="9"/>
                  </a:lnTo>
                  <a:lnTo>
                    <a:pt x="90" y="12"/>
                  </a:lnTo>
                  <a:lnTo>
                    <a:pt x="84" y="15"/>
                  </a:lnTo>
                  <a:lnTo>
                    <a:pt x="77" y="18"/>
                  </a:lnTo>
                  <a:lnTo>
                    <a:pt x="71" y="22"/>
                  </a:lnTo>
                  <a:lnTo>
                    <a:pt x="65" y="26"/>
                  </a:lnTo>
                  <a:lnTo>
                    <a:pt x="59" y="31"/>
                  </a:lnTo>
                  <a:lnTo>
                    <a:pt x="54" y="36"/>
                  </a:lnTo>
                  <a:lnTo>
                    <a:pt x="48" y="41"/>
                  </a:lnTo>
                  <a:lnTo>
                    <a:pt x="43" y="46"/>
                  </a:lnTo>
                  <a:lnTo>
                    <a:pt x="38" y="51"/>
                  </a:lnTo>
                  <a:lnTo>
                    <a:pt x="33" y="57"/>
                  </a:lnTo>
                  <a:lnTo>
                    <a:pt x="29" y="63"/>
                  </a:lnTo>
                  <a:lnTo>
                    <a:pt x="25" y="69"/>
                  </a:lnTo>
                  <a:lnTo>
                    <a:pt x="21" y="76"/>
                  </a:lnTo>
                  <a:lnTo>
                    <a:pt x="17" y="82"/>
                  </a:lnTo>
                  <a:lnTo>
                    <a:pt x="14" y="89"/>
                  </a:lnTo>
                  <a:lnTo>
                    <a:pt x="11" y="96"/>
                  </a:lnTo>
                  <a:lnTo>
                    <a:pt x="9" y="103"/>
                  </a:lnTo>
                  <a:lnTo>
                    <a:pt x="6" y="111"/>
                  </a:lnTo>
                  <a:lnTo>
                    <a:pt x="4" y="118"/>
                  </a:lnTo>
                  <a:lnTo>
                    <a:pt x="3" y="126"/>
                  </a:lnTo>
                  <a:lnTo>
                    <a:pt x="1" y="133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8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1" y="182"/>
                  </a:lnTo>
                  <a:lnTo>
                    <a:pt x="3" y="189"/>
                  </a:lnTo>
                  <a:lnTo>
                    <a:pt x="4" y="197"/>
                  </a:lnTo>
                  <a:lnTo>
                    <a:pt x="6" y="204"/>
                  </a:lnTo>
                  <a:lnTo>
                    <a:pt x="9" y="212"/>
                  </a:lnTo>
                  <a:lnTo>
                    <a:pt x="11" y="219"/>
                  </a:lnTo>
                  <a:lnTo>
                    <a:pt x="14" y="226"/>
                  </a:lnTo>
                  <a:lnTo>
                    <a:pt x="17" y="233"/>
                  </a:lnTo>
                  <a:lnTo>
                    <a:pt x="21" y="239"/>
                  </a:lnTo>
                  <a:lnTo>
                    <a:pt x="25" y="246"/>
                  </a:lnTo>
                  <a:lnTo>
                    <a:pt x="29" y="252"/>
                  </a:lnTo>
                  <a:lnTo>
                    <a:pt x="33" y="258"/>
                  </a:lnTo>
                  <a:lnTo>
                    <a:pt x="38" y="264"/>
                  </a:lnTo>
                  <a:lnTo>
                    <a:pt x="43" y="269"/>
                  </a:lnTo>
                  <a:lnTo>
                    <a:pt x="48" y="274"/>
                  </a:lnTo>
                  <a:lnTo>
                    <a:pt x="54" y="279"/>
                  </a:lnTo>
                  <a:lnTo>
                    <a:pt x="59" y="284"/>
                  </a:lnTo>
                  <a:lnTo>
                    <a:pt x="65" y="289"/>
                  </a:lnTo>
                  <a:lnTo>
                    <a:pt x="71" y="293"/>
                  </a:lnTo>
                  <a:lnTo>
                    <a:pt x="77" y="297"/>
                  </a:lnTo>
                  <a:lnTo>
                    <a:pt x="84" y="300"/>
                  </a:lnTo>
                  <a:lnTo>
                    <a:pt x="90" y="303"/>
                  </a:lnTo>
                  <a:lnTo>
                    <a:pt x="97" y="306"/>
                  </a:lnTo>
                  <a:lnTo>
                    <a:pt x="104" y="309"/>
                  </a:lnTo>
                  <a:lnTo>
                    <a:pt x="111" y="311"/>
                  </a:lnTo>
                  <a:lnTo>
                    <a:pt x="118" y="312"/>
                  </a:lnTo>
                  <a:lnTo>
                    <a:pt x="125" y="314"/>
                  </a:lnTo>
                  <a:lnTo>
                    <a:pt x="133" y="315"/>
                  </a:lnTo>
                  <a:lnTo>
                    <a:pt x="140" y="315"/>
                  </a:lnTo>
                  <a:lnTo>
                    <a:pt x="148" y="316"/>
                  </a:lnTo>
                  <a:lnTo>
                    <a:pt x="156" y="315"/>
                  </a:lnTo>
                  <a:lnTo>
                    <a:pt x="163" y="315"/>
                  </a:lnTo>
                  <a:lnTo>
                    <a:pt x="171" y="314"/>
                  </a:lnTo>
                  <a:lnTo>
                    <a:pt x="178" y="312"/>
                  </a:lnTo>
                  <a:lnTo>
                    <a:pt x="185" y="311"/>
                  </a:lnTo>
                  <a:lnTo>
                    <a:pt x="192" y="309"/>
                  </a:lnTo>
                  <a:lnTo>
                    <a:pt x="199" y="306"/>
                  </a:lnTo>
                  <a:lnTo>
                    <a:pt x="206" y="303"/>
                  </a:lnTo>
                  <a:lnTo>
                    <a:pt x="212" y="300"/>
                  </a:lnTo>
                  <a:lnTo>
                    <a:pt x="219" y="297"/>
                  </a:lnTo>
                  <a:lnTo>
                    <a:pt x="225" y="293"/>
                  </a:lnTo>
                  <a:lnTo>
                    <a:pt x="231" y="289"/>
                  </a:lnTo>
                  <a:lnTo>
                    <a:pt x="237" y="284"/>
                  </a:lnTo>
                  <a:lnTo>
                    <a:pt x="242" y="279"/>
                  </a:lnTo>
                  <a:lnTo>
                    <a:pt x="248" y="274"/>
                  </a:lnTo>
                  <a:lnTo>
                    <a:pt x="253" y="269"/>
                  </a:lnTo>
                  <a:lnTo>
                    <a:pt x="258" y="264"/>
                  </a:lnTo>
                  <a:lnTo>
                    <a:pt x="263" y="258"/>
                  </a:lnTo>
                  <a:lnTo>
                    <a:pt x="267" y="252"/>
                  </a:lnTo>
                  <a:lnTo>
                    <a:pt x="271" y="246"/>
                  </a:lnTo>
                  <a:lnTo>
                    <a:pt x="275" y="239"/>
                  </a:lnTo>
                  <a:lnTo>
                    <a:pt x="279" y="233"/>
                  </a:lnTo>
                  <a:lnTo>
                    <a:pt x="282" y="226"/>
                  </a:lnTo>
                  <a:lnTo>
                    <a:pt x="285" y="219"/>
                  </a:lnTo>
                  <a:lnTo>
                    <a:pt x="287" y="212"/>
                  </a:lnTo>
                  <a:lnTo>
                    <a:pt x="290" y="204"/>
                  </a:lnTo>
                  <a:lnTo>
                    <a:pt x="292" y="197"/>
                  </a:lnTo>
                  <a:lnTo>
                    <a:pt x="293" y="189"/>
                  </a:lnTo>
                  <a:lnTo>
                    <a:pt x="295" y="182"/>
                  </a:lnTo>
                  <a:lnTo>
                    <a:pt x="296" y="174"/>
                  </a:lnTo>
                  <a:lnTo>
                    <a:pt x="296" y="166"/>
                  </a:lnTo>
                  <a:lnTo>
                    <a:pt x="297" y="158"/>
                  </a:lnTo>
                  <a:lnTo>
                    <a:pt x="275" y="158"/>
                  </a:lnTo>
                  <a:lnTo>
                    <a:pt x="275" y="151"/>
                  </a:lnTo>
                  <a:lnTo>
                    <a:pt x="275" y="144"/>
                  </a:lnTo>
                  <a:lnTo>
                    <a:pt x="274" y="137"/>
                  </a:lnTo>
                  <a:lnTo>
                    <a:pt x="273" y="130"/>
                  </a:lnTo>
                  <a:lnTo>
                    <a:pt x="271" y="124"/>
                  </a:lnTo>
                  <a:lnTo>
                    <a:pt x="270" y="117"/>
                  </a:lnTo>
                  <a:lnTo>
                    <a:pt x="267" y="111"/>
                  </a:lnTo>
                  <a:lnTo>
                    <a:pt x="265" y="105"/>
                  </a:lnTo>
                  <a:lnTo>
                    <a:pt x="263" y="99"/>
                  </a:lnTo>
                  <a:lnTo>
                    <a:pt x="260" y="93"/>
                  </a:lnTo>
                  <a:lnTo>
                    <a:pt x="257" y="87"/>
                  </a:lnTo>
                  <a:lnTo>
                    <a:pt x="253" y="82"/>
                  </a:lnTo>
                  <a:lnTo>
                    <a:pt x="250" y="76"/>
                  </a:lnTo>
                  <a:lnTo>
                    <a:pt x="246" y="71"/>
                  </a:lnTo>
                  <a:lnTo>
                    <a:pt x="242" y="66"/>
                  </a:lnTo>
                  <a:lnTo>
                    <a:pt x="238" y="62"/>
                  </a:lnTo>
                  <a:lnTo>
                    <a:pt x="233" y="57"/>
                  </a:lnTo>
                  <a:lnTo>
                    <a:pt x="229" y="53"/>
                  </a:lnTo>
                  <a:lnTo>
                    <a:pt x="224" y="49"/>
                  </a:lnTo>
                  <a:lnTo>
                    <a:pt x="219" y="45"/>
                  </a:lnTo>
                  <a:lnTo>
                    <a:pt x="214" y="42"/>
                  </a:lnTo>
                  <a:lnTo>
                    <a:pt x="209" y="38"/>
                  </a:lnTo>
                  <a:lnTo>
                    <a:pt x="203" y="35"/>
                  </a:lnTo>
                  <a:lnTo>
                    <a:pt x="197" y="33"/>
                  </a:lnTo>
                  <a:lnTo>
                    <a:pt x="192" y="30"/>
                  </a:lnTo>
                  <a:lnTo>
                    <a:pt x="186" y="28"/>
                  </a:lnTo>
                  <a:lnTo>
                    <a:pt x="180" y="26"/>
                  </a:lnTo>
                  <a:lnTo>
                    <a:pt x="174" y="25"/>
                  </a:lnTo>
                  <a:lnTo>
                    <a:pt x="167" y="24"/>
                  </a:lnTo>
                  <a:lnTo>
                    <a:pt x="161" y="23"/>
                  </a:lnTo>
                  <a:lnTo>
                    <a:pt x="155" y="22"/>
                  </a:lnTo>
                  <a:lnTo>
                    <a:pt x="148" y="22"/>
                  </a:lnTo>
                  <a:lnTo>
                    <a:pt x="141" y="22"/>
                  </a:lnTo>
                  <a:lnTo>
                    <a:pt x="135" y="23"/>
                  </a:lnTo>
                  <a:lnTo>
                    <a:pt x="129" y="24"/>
                  </a:lnTo>
                  <a:lnTo>
                    <a:pt x="122" y="25"/>
                  </a:lnTo>
                  <a:lnTo>
                    <a:pt x="116" y="26"/>
                  </a:lnTo>
                  <a:lnTo>
                    <a:pt x="110" y="28"/>
                  </a:lnTo>
                  <a:lnTo>
                    <a:pt x="104" y="30"/>
                  </a:lnTo>
                  <a:lnTo>
                    <a:pt x="99" y="33"/>
                  </a:lnTo>
                  <a:lnTo>
                    <a:pt x="93" y="35"/>
                  </a:lnTo>
                  <a:lnTo>
                    <a:pt x="87" y="38"/>
                  </a:lnTo>
                  <a:lnTo>
                    <a:pt x="82" y="42"/>
                  </a:lnTo>
                  <a:lnTo>
                    <a:pt x="77" y="45"/>
                  </a:lnTo>
                  <a:lnTo>
                    <a:pt x="72" y="49"/>
                  </a:lnTo>
                  <a:lnTo>
                    <a:pt x="67" y="53"/>
                  </a:lnTo>
                  <a:lnTo>
                    <a:pt x="63" y="57"/>
                  </a:lnTo>
                  <a:lnTo>
                    <a:pt x="58" y="62"/>
                  </a:lnTo>
                  <a:lnTo>
                    <a:pt x="54" y="66"/>
                  </a:lnTo>
                  <a:lnTo>
                    <a:pt x="50" y="71"/>
                  </a:lnTo>
                  <a:lnTo>
                    <a:pt x="46" y="76"/>
                  </a:lnTo>
                  <a:lnTo>
                    <a:pt x="43" y="82"/>
                  </a:lnTo>
                  <a:lnTo>
                    <a:pt x="39" y="87"/>
                  </a:lnTo>
                  <a:lnTo>
                    <a:pt x="36" y="93"/>
                  </a:lnTo>
                  <a:lnTo>
                    <a:pt x="33" y="99"/>
                  </a:lnTo>
                  <a:lnTo>
                    <a:pt x="31" y="105"/>
                  </a:lnTo>
                  <a:lnTo>
                    <a:pt x="29" y="111"/>
                  </a:lnTo>
                  <a:lnTo>
                    <a:pt x="27" y="117"/>
                  </a:lnTo>
                  <a:lnTo>
                    <a:pt x="25" y="124"/>
                  </a:lnTo>
                  <a:lnTo>
                    <a:pt x="23" y="130"/>
                  </a:lnTo>
                  <a:lnTo>
                    <a:pt x="22" y="137"/>
                  </a:lnTo>
                  <a:lnTo>
                    <a:pt x="21" y="144"/>
                  </a:lnTo>
                  <a:lnTo>
                    <a:pt x="21" y="151"/>
                  </a:lnTo>
                  <a:lnTo>
                    <a:pt x="21" y="158"/>
                  </a:lnTo>
                  <a:lnTo>
                    <a:pt x="21" y="164"/>
                  </a:lnTo>
                  <a:lnTo>
                    <a:pt x="21" y="171"/>
                  </a:lnTo>
                  <a:lnTo>
                    <a:pt x="22" y="178"/>
                  </a:lnTo>
                  <a:lnTo>
                    <a:pt x="23" y="185"/>
                  </a:lnTo>
                  <a:lnTo>
                    <a:pt x="25" y="191"/>
                  </a:lnTo>
                  <a:lnTo>
                    <a:pt x="27" y="198"/>
                  </a:lnTo>
                  <a:lnTo>
                    <a:pt x="29" y="204"/>
                  </a:lnTo>
                  <a:lnTo>
                    <a:pt x="31" y="210"/>
                  </a:lnTo>
                  <a:lnTo>
                    <a:pt x="33" y="216"/>
                  </a:lnTo>
                  <a:lnTo>
                    <a:pt x="36" y="222"/>
                  </a:lnTo>
                  <a:lnTo>
                    <a:pt x="39" y="228"/>
                  </a:lnTo>
                  <a:lnTo>
                    <a:pt x="43" y="233"/>
                  </a:lnTo>
                  <a:lnTo>
                    <a:pt x="46" y="239"/>
                  </a:lnTo>
                  <a:lnTo>
                    <a:pt x="50" y="244"/>
                  </a:lnTo>
                  <a:lnTo>
                    <a:pt x="54" y="249"/>
                  </a:lnTo>
                  <a:lnTo>
                    <a:pt x="58" y="253"/>
                  </a:lnTo>
                  <a:lnTo>
                    <a:pt x="63" y="258"/>
                  </a:lnTo>
                  <a:lnTo>
                    <a:pt x="67" y="262"/>
                  </a:lnTo>
                  <a:lnTo>
                    <a:pt x="72" y="266"/>
                  </a:lnTo>
                  <a:lnTo>
                    <a:pt x="77" y="270"/>
                  </a:lnTo>
                  <a:lnTo>
                    <a:pt x="82" y="273"/>
                  </a:lnTo>
                  <a:lnTo>
                    <a:pt x="87" y="277"/>
                  </a:lnTo>
                  <a:lnTo>
                    <a:pt x="93" y="280"/>
                  </a:lnTo>
                  <a:lnTo>
                    <a:pt x="99" y="282"/>
                  </a:lnTo>
                  <a:lnTo>
                    <a:pt x="104" y="285"/>
                  </a:lnTo>
                  <a:lnTo>
                    <a:pt x="110" y="287"/>
                  </a:lnTo>
                  <a:lnTo>
                    <a:pt x="116" y="289"/>
                  </a:lnTo>
                  <a:lnTo>
                    <a:pt x="122" y="290"/>
                  </a:lnTo>
                  <a:lnTo>
                    <a:pt x="129" y="291"/>
                  </a:lnTo>
                  <a:lnTo>
                    <a:pt x="135" y="292"/>
                  </a:lnTo>
                  <a:lnTo>
                    <a:pt x="141" y="293"/>
                  </a:lnTo>
                  <a:lnTo>
                    <a:pt x="148" y="293"/>
                  </a:lnTo>
                  <a:lnTo>
                    <a:pt x="155" y="293"/>
                  </a:lnTo>
                  <a:lnTo>
                    <a:pt x="161" y="292"/>
                  </a:lnTo>
                  <a:lnTo>
                    <a:pt x="167" y="291"/>
                  </a:lnTo>
                  <a:lnTo>
                    <a:pt x="174" y="290"/>
                  </a:lnTo>
                  <a:lnTo>
                    <a:pt x="180" y="289"/>
                  </a:lnTo>
                  <a:lnTo>
                    <a:pt x="186" y="287"/>
                  </a:lnTo>
                  <a:lnTo>
                    <a:pt x="192" y="285"/>
                  </a:lnTo>
                  <a:lnTo>
                    <a:pt x="197" y="282"/>
                  </a:lnTo>
                  <a:lnTo>
                    <a:pt x="203" y="280"/>
                  </a:lnTo>
                  <a:lnTo>
                    <a:pt x="209" y="277"/>
                  </a:lnTo>
                  <a:lnTo>
                    <a:pt x="214" y="273"/>
                  </a:lnTo>
                  <a:lnTo>
                    <a:pt x="219" y="270"/>
                  </a:lnTo>
                  <a:lnTo>
                    <a:pt x="224" y="266"/>
                  </a:lnTo>
                  <a:lnTo>
                    <a:pt x="229" y="262"/>
                  </a:lnTo>
                  <a:lnTo>
                    <a:pt x="233" y="258"/>
                  </a:lnTo>
                  <a:lnTo>
                    <a:pt x="238" y="253"/>
                  </a:lnTo>
                  <a:lnTo>
                    <a:pt x="242" y="249"/>
                  </a:lnTo>
                  <a:lnTo>
                    <a:pt x="246" y="244"/>
                  </a:lnTo>
                  <a:lnTo>
                    <a:pt x="250" y="239"/>
                  </a:lnTo>
                  <a:lnTo>
                    <a:pt x="253" y="233"/>
                  </a:lnTo>
                  <a:lnTo>
                    <a:pt x="257" y="228"/>
                  </a:lnTo>
                  <a:lnTo>
                    <a:pt x="260" y="222"/>
                  </a:lnTo>
                  <a:lnTo>
                    <a:pt x="263" y="216"/>
                  </a:lnTo>
                  <a:lnTo>
                    <a:pt x="265" y="210"/>
                  </a:lnTo>
                  <a:lnTo>
                    <a:pt x="267" y="204"/>
                  </a:lnTo>
                  <a:lnTo>
                    <a:pt x="270" y="198"/>
                  </a:lnTo>
                  <a:lnTo>
                    <a:pt x="271" y="191"/>
                  </a:lnTo>
                  <a:lnTo>
                    <a:pt x="273" y="185"/>
                  </a:lnTo>
                  <a:lnTo>
                    <a:pt x="274" y="178"/>
                  </a:lnTo>
                  <a:lnTo>
                    <a:pt x="275" y="171"/>
                  </a:lnTo>
                  <a:lnTo>
                    <a:pt x="275" y="164"/>
                  </a:lnTo>
                  <a:lnTo>
                    <a:pt x="275" y="158"/>
                  </a:lnTo>
                  <a:lnTo>
                    <a:pt x="297" y="158"/>
                  </a:lnTo>
                </a:path>
              </a:pathLst>
            </a:custGeom>
            <a:solidFill>
              <a:srgbClr val="9EE8A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75" name="Freeform 315"/>
            <p:cNvSpPr>
              <a:spLocks/>
            </p:cNvSpPr>
            <p:nvPr/>
          </p:nvSpPr>
          <p:spPr bwMode="auto">
            <a:xfrm>
              <a:off x="2998" y="643"/>
              <a:ext cx="256" cy="272"/>
            </a:xfrm>
            <a:custGeom>
              <a:avLst/>
              <a:gdLst/>
              <a:ahLst/>
              <a:cxnLst>
                <a:cxn ang="0">
                  <a:pos x="252" y="108"/>
                </a:cxn>
                <a:cxn ang="0">
                  <a:pos x="242" y="76"/>
                </a:cxn>
                <a:cxn ang="0">
                  <a:pos x="225" y="49"/>
                </a:cxn>
                <a:cxn ang="0">
                  <a:pos x="203" y="27"/>
                </a:cxn>
                <a:cxn ang="0">
                  <a:pos x="177" y="10"/>
                </a:cxn>
                <a:cxn ang="0">
                  <a:pos x="146" y="1"/>
                </a:cxn>
                <a:cxn ang="0">
                  <a:pos x="114" y="0"/>
                </a:cxn>
                <a:cxn ang="0">
                  <a:pos x="83" y="8"/>
                </a:cxn>
                <a:cxn ang="0">
                  <a:pos x="56" y="23"/>
                </a:cxn>
                <a:cxn ang="0">
                  <a:pos x="33" y="44"/>
                </a:cxn>
                <a:cxn ang="0">
                  <a:pos x="15" y="70"/>
                </a:cxn>
                <a:cxn ang="0">
                  <a:pos x="3" y="101"/>
                </a:cxn>
                <a:cxn ang="0">
                  <a:pos x="0" y="135"/>
                </a:cxn>
                <a:cxn ang="0">
                  <a:pos x="3" y="169"/>
                </a:cxn>
                <a:cxn ang="0">
                  <a:pos x="15" y="200"/>
                </a:cxn>
                <a:cxn ang="0">
                  <a:pos x="33" y="226"/>
                </a:cxn>
                <a:cxn ang="0">
                  <a:pos x="56" y="247"/>
                </a:cxn>
                <a:cxn ang="0">
                  <a:pos x="83" y="262"/>
                </a:cxn>
                <a:cxn ang="0">
                  <a:pos x="114" y="270"/>
                </a:cxn>
                <a:cxn ang="0">
                  <a:pos x="146" y="269"/>
                </a:cxn>
                <a:cxn ang="0">
                  <a:pos x="177" y="260"/>
                </a:cxn>
                <a:cxn ang="0">
                  <a:pos x="203" y="243"/>
                </a:cxn>
                <a:cxn ang="0">
                  <a:pos x="225" y="221"/>
                </a:cxn>
                <a:cxn ang="0">
                  <a:pos x="242" y="194"/>
                </a:cxn>
                <a:cxn ang="0">
                  <a:pos x="252" y="162"/>
                </a:cxn>
                <a:cxn ang="0">
                  <a:pos x="233" y="135"/>
                </a:cxn>
                <a:cxn ang="0">
                  <a:pos x="230" y="107"/>
                </a:cxn>
                <a:cxn ang="0">
                  <a:pos x="220" y="81"/>
                </a:cxn>
                <a:cxn ang="0">
                  <a:pos x="206" y="59"/>
                </a:cxn>
                <a:cxn ang="0">
                  <a:pos x="186" y="41"/>
                </a:cxn>
                <a:cxn ang="0">
                  <a:pos x="164" y="29"/>
                </a:cxn>
                <a:cxn ang="0">
                  <a:pos x="138" y="23"/>
                </a:cxn>
                <a:cxn ang="0">
                  <a:pos x="111" y="23"/>
                </a:cxn>
                <a:cxn ang="0">
                  <a:pos x="86" y="31"/>
                </a:cxn>
                <a:cxn ang="0">
                  <a:pos x="63" y="45"/>
                </a:cxn>
                <a:cxn ang="0">
                  <a:pos x="45" y="63"/>
                </a:cxn>
                <a:cxn ang="0">
                  <a:pos x="31" y="86"/>
                </a:cxn>
                <a:cxn ang="0">
                  <a:pos x="23" y="112"/>
                </a:cxn>
                <a:cxn ang="0">
                  <a:pos x="21" y="141"/>
                </a:cxn>
                <a:cxn ang="0">
                  <a:pos x="25" y="169"/>
                </a:cxn>
                <a:cxn ang="0">
                  <a:pos x="36" y="194"/>
                </a:cxn>
                <a:cxn ang="0">
                  <a:pos x="52" y="215"/>
                </a:cxn>
                <a:cxn ang="0">
                  <a:pos x="72" y="232"/>
                </a:cxn>
                <a:cxn ang="0">
                  <a:pos x="95" y="243"/>
                </a:cxn>
                <a:cxn ang="0">
                  <a:pos x="122" y="248"/>
                </a:cxn>
                <a:cxn ang="0">
                  <a:pos x="148" y="246"/>
                </a:cxn>
                <a:cxn ang="0">
                  <a:pos x="173" y="237"/>
                </a:cxn>
                <a:cxn ang="0">
                  <a:pos x="195" y="222"/>
                </a:cxn>
                <a:cxn ang="0">
                  <a:pos x="212" y="203"/>
                </a:cxn>
                <a:cxn ang="0">
                  <a:pos x="225" y="179"/>
                </a:cxn>
                <a:cxn ang="0">
                  <a:pos x="232" y="152"/>
                </a:cxn>
              </a:cxnLst>
              <a:rect l="0" t="0" r="r" b="b"/>
              <a:pathLst>
                <a:path w="256" h="272">
                  <a:moveTo>
                    <a:pt x="255" y="135"/>
                  </a:moveTo>
                  <a:lnTo>
                    <a:pt x="254" y="128"/>
                  </a:lnTo>
                  <a:lnTo>
                    <a:pt x="254" y="121"/>
                  </a:lnTo>
                  <a:lnTo>
                    <a:pt x="253" y="114"/>
                  </a:lnTo>
                  <a:lnTo>
                    <a:pt x="252" y="108"/>
                  </a:lnTo>
                  <a:lnTo>
                    <a:pt x="251" y="101"/>
                  </a:lnTo>
                  <a:lnTo>
                    <a:pt x="249" y="95"/>
                  </a:lnTo>
                  <a:lnTo>
                    <a:pt x="247" y="88"/>
                  </a:lnTo>
                  <a:lnTo>
                    <a:pt x="245" y="82"/>
                  </a:lnTo>
                  <a:lnTo>
                    <a:pt x="242" y="76"/>
                  </a:lnTo>
                  <a:lnTo>
                    <a:pt x="239" y="70"/>
                  </a:lnTo>
                  <a:lnTo>
                    <a:pt x="236" y="65"/>
                  </a:lnTo>
                  <a:lnTo>
                    <a:pt x="233" y="59"/>
                  </a:lnTo>
                  <a:lnTo>
                    <a:pt x="229" y="54"/>
                  </a:lnTo>
                  <a:lnTo>
                    <a:pt x="225" y="49"/>
                  </a:lnTo>
                  <a:lnTo>
                    <a:pt x="221" y="44"/>
                  </a:lnTo>
                  <a:lnTo>
                    <a:pt x="217" y="39"/>
                  </a:lnTo>
                  <a:lnTo>
                    <a:pt x="213" y="35"/>
                  </a:lnTo>
                  <a:lnTo>
                    <a:pt x="208" y="31"/>
                  </a:lnTo>
                  <a:lnTo>
                    <a:pt x="203" y="27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8" y="16"/>
                  </a:lnTo>
                  <a:lnTo>
                    <a:pt x="182" y="13"/>
                  </a:lnTo>
                  <a:lnTo>
                    <a:pt x="177" y="10"/>
                  </a:lnTo>
                  <a:lnTo>
                    <a:pt x="171" y="8"/>
                  </a:lnTo>
                  <a:lnTo>
                    <a:pt x="165" y="6"/>
                  </a:lnTo>
                  <a:lnTo>
                    <a:pt x="159" y="4"/>
                  </a:lnTo>
                  <a:lnTo>
                    <a:pt x="153" y="2"/>
                  </a:lnTo>
                  <a:lnTo>
                    <a:pt x="146" y="1"/>
                  </a:lnTo>
                  <a:lnTo>
                    <a:pt x="140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108" y="1"/>
                  </a:lnTo>
                  <a:lnTo>
                    <a:pt x="101" y="2"/>
                  </a:lnTo>
                  <a:lnTo>
                    <a:pt x="95" y="4"/>
                  </a:lnTo>
                  <a:lnTo>
                    <a:pt x="89" y="6"/>
                  </a:lnTo>
                  <a:lnTo>
                    <a:pt x="83" y="8"/>
                  </a:lnTo>
                  <a:lnTo>
                    <a:pt x="77" y="10"/>
                  </a:lnTo>
                  <a:lnTo>
                    <a:pt x="72" y="13"/>
                  </a:lnTo>
                  <a:lnTo>
                    <a:pt x="66" y="16"/>
                  </a:lnTo>
                  <a:lnTo>
                    <a:pt x="61" y="19"/>
                  </a:lnTo>
                  <a:lnTo>
                    <a:pt x="56" y="23"/>
                  </a:lnTo>
                  <a:lnTo>
                    <a:pt x="51" y="27"/>
                  </a:lnTo>
                  <a:lnTo>
                    <a:pt x="46" y="31"/>
                  </a:lnTo>
                  <a:lnTo>
                    <a:pt x="41" y="35"/>
                  </a:lnTo>
                  <a:lnTo>
                    <a:pt x="37" y="39"/>
                  </a:lnTo>
                  <a:lnTo>
                    <a:pt x="33" y="44"/>
                  </a:lnTo>
                  <a:lnTo>
                    <a:pt x="29" y="49"/>
                  </a:lnTo>
                  <a:lnTo>
                    <a:pt x="25" y="54"/>
                  </a:lnTo>
                  <a:lnTo>
                    <a:pt x="21" y="59"/>
                  </a:lnTo>
                  <a:lnTo>
                    <a:pt x="18" y="65"/>
                  </a:lnTo>
                  <a:lnTo>
                    <a:pt x="15" y="70"/>
                  </a:lnTo>
                  <a:lnTo>
                    <a:pt x="12" y="76"/>
                  </a:lnTo>
                  <a:lnTo>
                    <a:pt x="9" y="82"/>
                  </a:lnTo>
                  <a:lnTo>
                    <a:pt x="7" y="88"/>
                  </a:lnTo>
                  <a:lnTo>
                    <a:pt x="5" y="95"/>
                  </a:lnTo>
                  <a:lnTo>
                    <a:pt x="3" y="101"/>
                  </a:lnTo>
                  <a:lnTo>
                    <a:pt x="2" y="108"/>
                  </a:lnTo>
                  <a:lnTo>
                    <a:pt x="1" y="114"/>
                  </a:lnTo>
                  <a:lnTo>
                    <a:pt x="0" y="121"/>
                  </a:lnTo>
                  <a:lnTo>
                    <a:pt x="0" y="128"/>
                  </a:lnTo>
                  <a:lnTo>
                    <a:pt x="0" y="135"/>
                  </a:lnTo>
                  <a:lnTo>
                    <a:pt x="0" y="142"/>
                  </a:lnTo>
                  <a:lnTo>
                    <a:pt x="0" y="149"/>
                  </a:lnTo>
                  <a:lnTo>
                    <a:pt x="1" y="156"/>
                  </a:lnTo>
                  <a:lnTo>
                    <a:pt x="2" y="162"/>
                  </a:lnTo>
                  <a:lnTo>
                    <a:pt x="3" y="169"/>
                  </a:lnTo>
                  <a:lnTo>
                    <a:pt x="5" y="175"/>
                  </a:lnTo>
                  <a:lnTo>
                    <a:pt x="7" y="182"/>
                  </a:lnTo>
                  <a:lnTo>
                    <a:pt x="9" y="188"/>
                  </a:lnTo>
                  <a:lnTo>
                    <a:pt x="12" y="194"/>
                  </a:lnTo>
                  <a:lnTo>
                    <a:pt x="15" y="200"/>
                  </a:lnTo>
                  <a:lnTo>
                    <a:pt x="18" y="205"/>
                  </a:lnTo>
                  <a:lnTo>
                    <a:pt x="21" y="211"/>
                  </a:lnTo>
                  <a:lnTo>
                    <a:pt x="25" y="216"/>
                  </a:lnTo>
                  <a:lnTo>
                    <a:pt x="29" y="221"/>
                  </a:lnTo>
                  <a:lnTo>
                    <a:pt x="33" y="226"/>
                  </a:lnTo>
                  <a:lnTo>
                    <a:pt x="37" y="231"/>
                  </a:lnTo>
                  <a:lnTo>
                    <a:pt x="41" y="235"/>
                  </a:lnTo>
                  <a:lnTo>
                    <a:pt x="46" y="239"/>
                  </a:lnTo>
                  <a:lnTo>
                    <a:pt x="51" y="243"/>
                  </a:lnTo>
                  <a:lnTo>
                    <a:pt x="56" y="247"/>
                  </a:lnTo>
                  <a:lnTo>
                    <a:pt x="61" y="251"/>
                  </a:lnTo>
                  <a:lnTo>
                    <a:pt x="66" y="254"/>
                  </a:lnTo>
                  <a:lnTo>
                    <a:pt x="72" y="257"/>
                  </a:lnTo>
                  <a:lnTo>
                    <a:pt x="77" y="260"/>
                  </a:lnTo>
                  <a:lnTo>
                    <a:pt x="83" y="262"/>
                  </a:lnTo>
                  <a:lnTo>
                    <a:pt x="89" y="264"/>
                  </a:lnTo>
                  <a:lnTo>
                    <a:pt x="95" y="266"/>
                  </a:lnTo>
                  <a:lnTo>
                    <a:pt x="101" y="268"/>
                  </a:lnTo>
                  <a:lnTo>
                    <a:pt x="108" y="269"/>
                  </a:lnTo>
                  <a:lnTo>
                    <a:pt x="114" y="270"/>
                  </a:lnTo>
                  <a:lnTo>
                    <a:pt x="120" y="270"/>
                  </a:lnTo>
                  <a:lnTo>
                    <a:pt x="127" y="271"/>
                  </a:lnTo>
                  <a:lnTo>
                    <a:pt x="134" y="270"/>
                  </a:lnTo>
                  <a:lnTo>
                    <a:pt x="140" y="270"/>
                  </a:lnTo>
                  <a:lnTo>
                    <a:pt x="146" y="269"/>
                  </a:lnTo>
                  <a:lnTo>
                    <a:pt x="153" y="268"/>
                  </a:lnTo>
                  <a:lnTo>
                    <a:pt x="159" y="266"/>
                  </a:lnTo>
                  <a:lnTo>
                    <a:pt x="165" y="264"/>
                  </a:lnTo>
                  <a:lnTo>
                    <a:pt x="171" y="262"/>
                  </a:lnTo>
                  <a:lnTo>
                    <a:pt x="177" y="260"/>
                  </a:lnTo>
                  <a:lnTo>
                    <a:pt x="182" y="257"/>
                  </a:lnTo>
                  <a:lnTo>
                    <a:pt x="188" y="254"/>
                  </a:lnTo>
                  <a:lnTo>
                    <a:pt x="193" y="251"/>
                  </a:lnTo>
                  <a:lnTo>
                    <a:pt x="198" y="247"/>
                  </a:lnTo>
                  <a:lnTo>
                    <a:pt x="203" y="243"/>
                  </a:lnTo>
                  <a:lnTo>
                    <a:pt x="208" y="239"/>
                  </a:lnTo>
                  <a:lnTo>
                    <a:pt x="213" y="235"/>
                  </a:lnTo>
                  <a:lnTo>
                    <a:pt x="217" y="231"/>
                  </a:lnTo>
                  <a:lnTo>
                    <a:pt x="221" y="226"/>
                  </a:lnTo>
                  <a:lnTo>
                    <a:pt x="225" y="221"/>
                  </a:lnTo>
                  <a:lnTo>
                    <a:pt x="229" y="216"/>
                  </a:lnTo>
                  <a:lnTo>
                    <a:pt x="233" y="211"/>
                  </a:lnTo>
                  <a:lnTo>
                    <a:pt x="236" y="205"/>
                  </a:lnTo>
                  <a:lnTo>
                    <a:pt x="239" y="200"/>
                  </a:lnTo>
                  <a:lnTo>
                    <a:pt x="242" y="194"/>
                  </a:lnTo>
                  <a:lnTo>
                    <a:pt x="245" y="188"/>
                  </a:lnTo>
                  <a:lnTo>
                    <a:pt x="247" y="182"/>
                  </a:lnTo>
                  <a:lnTo>
                    <a:pt x="249" y="175"/>
                  </a:lnTo>
                  <a:lnTo>
                    <a:pt x="251" y="169"/>
                  </a:lnTo>
                  <a:lnTo>
                    <a:pt x="252" y="162"/>
                  </a:lnTo>
                  <a:lnTo>
                    <a:pt x="253" y="156"/>
                  </a:lnTo>
                  <a:lnTo>
                    <a:pt x="254" y="149"/>
                  </a:lnTo>
                  <a:lnTo>
                    <a:pt x="254" y="142"/>
                  </a:lnTo>
                  <a:lnTo>
                    <a:pt x="255" y="135"/>
                  </a:lnTo>
                  <a:lnTo>
                    <a:pt x="233" y="135"/>
                  </a:lnTo>
                  <a:lnTo>
                    <a:pt x="233" y="129"/>
                  </a:lnTo>
                  <a:lnTo>
                    <a:pt x="233" y="124"/>
                  </a:lnTo>
                  <a:lnTo>
                    <a:pt x="232" y="118"/>
                  </a:lnTo>
                  <a:lnTo>
                    <a:pt x="231" y="112"/>
                  </a:lnTo>
                  <a:lnTo>
                    <a:pt x="230" y="107"/>
                  </a:lnTo>
                  <a:lnTo>
                    <a:pt x="229" y="101"/>
                  </a:lnTo>
                  <a:lnTo>
                    <a:pt x="227" y="96"/>
                  </a:lnTo>
                  <a:lnTo>
                    <a:pt x="225" y="91"/>
                  </a:lnTo>
                  <a:lnTo>
                    <a:pt x="223" y="86"/>
                  </a:lnTo>
                  <a:lnTo>
                    <a:pt x="220" y="81"/>
                  </a:lnTo>
                  <a:lnTo>
                    <a:pt x="218" y="76"/>
                  </a:lnTo>
                  <a:lnTo>
                    <a:pt x="215" y="72"/>
                  </a:lnTo>
                  <a:lnTo>
                    <a:pt x="212" y="67"/>
                  </a:lnTo>
                  <a:lnTo>
                    <a:pt x="209" y="63"/>
                  </a:lnTo>
                  <a:lnTo>
                    <a:pt x="206" y="59"/>
                  </a:lnTo>
                  <a:lnTo>
                    <a:pt x="202" y="55"/>
                  </a:lnTo>
                  <a:lnTo>
                    <a:pt x="198" y="52"/>
                  </a:lnTo>
                  <a:lnTo>
                    <a:pt x="195" y="48"/>
                  </a:lnTo>
                  <a:lnTo>
                    <a:pt x="191" y="45"/>
                  </a:lnTo>
                  <a:lnTo>
                    <a:pt x="186" y="41"/>
                  </a:lnTo>
                  <a:lnTo>
                    <a:pt x="182" y="38"/>
                  </a:lnTo>
                  <a:lnTo>
                    <a:pt x="178" y="36"/>
                  </a:lnTo>
                  <a:lnTo>
                    <a:pt x="173" y="33"/>
                  </a:lnTo>
                  <a:lnTo>
                    <a:pt x="168" y="31"/>
                  </a:lnTo>
                  <a:lnTo>
                    <a:pt x="164" y="29"/>
                  </a:lnTo>
                  <a:lnTo>
                    <a:pt x="159" y="27"/>
                  </a:lnTo>
                  <a:lnTo>
                    <a:pt x="154" y="26"/>
                  </a:lnTo>
                  <a:lnTo>
                    <a:pt x="148" y="24"/>
                  </a:lnTo>
                  <a:lnTo>
                    <a:pt x="143" y="23"/>
                  </a:lnTo>
                  <a:lnTo>
                    <a:pt x="138" y="23"/>
                  </a:lnTo>
                  <a:lnTo>
                    <a:pt x="132" y="22"/>
                  </a:lnTo>
                  <a:lnTo>
                    <a:pt x="127" y="22"/>
                  </a:lnTo>
                  <a:lnTo>
                    <a:pt x="122" y="22"/>
                  </a:lnTo>
                  <a:lnTo>
                    <a:pt x="116" y="23"/>
                  </a:lnTo>
                  <a:lnTo>
                    <a:pt x="111" y="23"/>
                  </a:lnTo>
                  <a:lnTo>
                    <a:pt x="106" y="24"/>
                  </a:lnTo>
                  <a:lnTo>
                    <a:pt x="100" y="26"/>
                  </a:lnTo>
                  <a:lnTo>
                    <a:pt x="95" y="27"/>
                  </a:lnTo>
                  <a:lnTo>
                    <a:pt x="90" y="29"/>
                  </a:lnTo>
                  <a:lnTo>
                    <a:pt x="86" y="31"/>
                  </a:lnTo>
                  <a:lnTo>
                    <a:pt x="81" y="33"/>
                  </a:lnTo>
                  <a:lnTo>
                    <a:pt x="76" y="36"/>
                  </a:lnTo>
                  <a:lnTo>
                    <a:pt x="72" y="38"/>
                  </a:lnTo>
                  <a:lnTo>
                    <a:pt x="68" y="41"/>
                  </a:lnTo>
                  <a:lnTo>
                    <a:pt x="63" y="45"/>
                  </a:lnTo>
                  <a:lnTo>
                    <a:pt x="59" y="48"/>
                  </a:lnTo>
                  <a:lnTo>
                    <a:pt x="56" y="52"/>
                  </a:lnTo>
                  <a:lnTo>
                    <a:pt x="52" y="55"/>
                  </a:lnTo>
                  <a:lnTo>
                    <a:pt x="48" y="59"/>
                  </a:lnTo>
                  <a:lnTo>
                    <a:pt x="45" y="63"/>
                  </a:lnTo>
                  <a:lnTo>
                    <a:pt x="42" y="67"/>
                  </a:lnTo>
                  <a:lnTo>
                    <a:pt x="39" y="72"/>
                  </a:lnTo>
                  <a:lnTo>
                    <a:pt x="36" y="76"/>
                  </a:lnTo>
                  <a:lnTo>
                    <a:pt x="34" y="81"/>
                  </a:lnTo>
                  <a:lnTo>
                    <a:pt x="31" y="86"/>
                  </a:lnTo>
                  <a:lnTo>
                    <a:pt x="29" y="91"/>
                  </a:lnTo>
                  <a:lnTo>
                    <a:pt x="27" y="96"/>
                  </a:lnTo>
                  <a:lnTo>
                    <a:pt x="25" y="101"/>
                  </a:lnTo>
                  <a:lnTo>
                    <a:pt x="24" y="107"/>
                  </a:lnTo>
                  <a:lnTo>
                    <a:pt x="23" y="112"/>
                  </a:lnTo>
                  <a:lnTo>
                    <a:pt x="22" y="118"/>
                  </a:lnTo>
                  <a:lnTo>
                    <a:pt x="21" y="124"/>
                  </a:lnTo>
                  <a:lnTo>
                    <a:pt x="21" y="129"/>
                  </a:lnTo>
                  <a:lnTo>
                    <a:pt x="21" y="135"/>
                  </a:lnTo>
                  <a:lnTo>
                    <a:pt x="21" y="141"/>
                  </a:lnTo>
                  <a:lnTo>
                    <a:pt x="21" y="146"/>
                  </a:lnTo>
                  <a:lnTo>
                    <a:pt x="22" y="152"/>
                  </a:lnTo>
                  <a:lnTo>
                    <a:pt x="23" y="158"/>
                  </a:lnTo>
                  <a:lnTo>
                    <a:pt x="24" y="163"/>
                  </a:lnTo>
                  <a:lnTo>
                    <a:pt x="25" y="169"/>
                  </a:lnTo>
                  <a:lnTo>
                    <a:pt x="27" y="174"/>
                  </a:lnTo>
                  <a:lnTo>
                    <a:pt x="29" y="179"/>
                  </a:lnTo>
                  <a:lnTo>
                    <a:pt x="31" y="184"/>
                  </a:lnTo>
                  <a:lnTo>
                    <a:pt x="34" y="189"/>
                  </a:lnTo>
                  <a:lnTo>
                    <a:pt x="36" y="194"/>
                  </a:lnTo>
                  <a:lnTo>
                    <a:pt x="39" y="198"/>
                  </a:lnTo>
                  <a:lnTo>
                    <a:pt x="42" y="203"/>
                  </a:lnTo>
                  <a:lnTo>
                    <a:pt x="45" y="207"/>
                  </a:lnTo>
                  <a:lnTo>
                    <a:pt x="48" y="211"/>
                  </a:lnTo>
                  <a:lnTo>
                    <a:pt x="52" y="215"/>
                  </a:lnTo>
                  <a:lnTo>
                    <a:pt x="56" y="218"/>
                  </a:lnTo>
                  <a:lnTo>
                    <a:pt x="59" y="222"/>
                  </a:lnTo>
                  <a:lnTo>
                    <a:pt x="63" y="225"/>
                  </a:lnTo>
                  <a:lnTo>
                    <a:pt x="68" y="229"/>
                  </a:lnTo>
                  <a:lnTo>
                    <a:pt x="72" y="232"/>
                  </a:lnTo>
                  <a:lnTo>
                    <a:pt x="76" y="234"/>
                  </a:lnTo>
                  <a:lnTo>
                    <a:pt x="81" y="237"/>
                  </a:lnTo>
                  <a:lnTo>
                    <a:pt x="86" y="239"/>
                  </a:lnTo>
                  <a:lnTo>
                    <a:pt x="90" y="241"/>
                  </a:lnTo>
                  <a:lnTo>
                    <a:pt x="95" y="243"/>
                  </a:lnTo>
                  <a:lnTo>
                    <a:pt x="100" y="244"/>
                  </a:lnTo>
                  <a:lnTo>
                    <a:pt x="106" y="246"/>
                  </a:lnTo>
                  <a:lnTo>
                    <a:pt x="111" y="247"/>
                  </a:lnTo>
                  <a:lnTo>
                    <a:pt x="116" y="247"/>
                  </a:lnTo>
                  <a:lnTo>
                    <a:pt x="122" y="248"/>
                  </a:lnTo>
                  <a:lnTo>
                    <a:pt x="127" y="248"/>
                  </a:lnTo>
                  <a:lnTo>
                    <a:pt x="132" y="248"/>
                  </a:lnTo>
                  <a:lnTo>
                    <a:pt x="138" y="247"/>
                  </a:lnTo>
                  <a:lnTo>
                    <a:pt x="143" y="247"/>
                  </a:lnTo>
                  <a:lnTo>
                    <a:pt x="148" y="246"/>
                  </a:lnTo>
                  <a:lnTo>
                    <a:pt x="154" y="244"/>
                  </a:lnTo>
                  <a:lnTo>
                    <a:pt x="159" y="243"/>
                  </a:lnTo>
                  <a:lnTo>
                    <a:pt x="164" y="241"/>
                  </a:lnTo>
                  <a:lnTo>
                    <a:pt x="168" y="239"/>
                  </a:lnTo>
                  <a:lnTo>
                    <a:pt x="173" y="237"/>
                  </a:lnTo>
                  <a:lnTo>
                    <a:pt x="178" y="234"/>
                  </a:lnTo>
                  <a:lnTo>
                    <a:pt x="182" y="232"/>
                  </a:lnTo>
                  <a:lnTo>
                    <a:pt x="186" y="229"/>
                  </a:lnTo>
                  <a:lnTo>
                    <a:pt x="191" y="225"/>
                  </a:lnTo>
                  <a:lnTo>
                    <a:pt x="195" y="222"/>
                  </a:lnTo>
                  <a:lnTo>
                    <a:pt x="198" y="218"/>
                  </a:lnTo>
                  <a:lnTo>
                    <a:pt x="202" y="215"/>
                  </a:lnTo>
                  <a:lnTo>
                    <a:pt x="206" y="211"/>
                  </a:lnTo>
                  <a:lnTo>
                    <a:pt x="209" y="207"/>
                  </a:lnTo>
                  <a:lnTo>
                    <a:pt x="212" y="203"/>
                  </a:lnTo>
                  <a:lnTo>
                    <a:pt x="215" y="198"/>
                  </a:lnTo>
                  <a:lnTo>
                    <a:pt x="218" y="194"/>
                  </a:lnTo>
                  <a:lnTo>
                    <a:pt x="220" y="189"/>
                  </a:lnTo>
                  <a:lnTo>
                    <a:pt x="223" y="184"/>
                  </a:lnTo>
                  <a:lnTo>
                    <a:pt x="225" y="179"/>
                  </a:lnTo>
                  <a:lnTo>
                    <a:pt x="227" y="174"/>
                  </a:lnTo>
                  <a:lnTo>
                    <a:pt x="229" y="169"/>
                  </a:lnTo>
                  <a:lnTo>
                    <a:pt x="230" y="163"/>
                  </a:lnTo>
                  <a:lnTo>
                    <a:pt x="231" y="158"/>
                  </a:lnTo>
                  <a:lnTo>
                    <a:pt x="232" y="152"/>
                  </a:lnTo>
                  <a:lnTo>
                    <a:pt x="233" y="146"/>
                  </a:lnTo>
                  <a:lnTo>
                    <a:pt x="233" y="141"/>
                  </a:lnTo>
                  <a:lnTo>
                    <a:pt x="233" y="135"/>
                  </a:lnTo>
                  <a:lnTo>
                    <a:pt x="255" y="135"/>
                  </a:lnTo>
                </a:path>
              </a:pathLst>
            </a:custGeom>
            <a:solidFill>
              <a:srgbClr val="A6ECAF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76" name="Freeform 316"/>
            <p:cNvSpPr>
              <a:spLocks/>
            </p:cNvSpPr>
            <p:nvPr/>
          </p:nvSpPr>
          <p:spPr bwMode="auto">
            <a:xfrm>
              <a:off x="3019" y="666"/>
              <a:ext cx="213" cy="226"/>
            </a:xfrm>
            <a:custGeom>
              <a:avLst/>
              <a:gdLst/>
              <a:ahLst/>
              <a:cxnLst>
                <a:cxn ang="0">
                  <a:pos x="209" y="89"/>
                </a:cxn>
                <a:cxn ang="0">
                  <a:pos x="201" y="63"/>
                </a:cxn>
                <a:cxn ang="0">
                  <a:pos x="187" y="40"/>
                </a:cxn>
                <a:cxn ang="0">
                  <a:pos x="169" y="22"/>
                </a:cxn>
                <a:cxn ang="0">
                  <a:pos x="147" y="8"/>
                </a:cxn>
                <a:cxn ang="0">
                  <a:pos x="122" y="1"/>
                </a:cxn>
                <a:cxn ang="0">
                  <a:pos x="95" y="0"/>
                </a:cxn>
                <a:cxn ang="0">
                  <a:pos x="69" y="6"/>
                </a:cxn>
                <a:cxn ang="0">
                  <a:pos x="46" y="19"/>
                </a:cxn>
                <a:cxn ang="0">
                  <a:pos x="27" y="36"/>
                </a:cxn>
                <a:cxn ang="0">
                  <a:pos x="12" y="58"/>
                </a:cxn>
                <a:cxn ang="0">
                  <a:pos x="3" y="84"/>
                </a:cxn>
                <a:cxn ang="0">
                  <a:pos x="0" y="112"/>
                </a:cxn>
                <a:cxn ang="0">
                  <a:pos x="3" y="140"/>
                </a:cxn>
                <a:cxn ang="0">
                  <a:pos x="12" y="166"/>
                </a:cxn>
                <a:cxn ang="0">
                  <a:pos x="27" y="188"/>
                </a:cxn>
                <a:cxn ang="0">
                  <a:pos x="46" y="205"/>
                </a:cxn>
                <a:cxn ang="0">
                  <a:pos x="69" y="218"/>
                </a:cxn>
                <a:cxn ang="0">
                  <a:pos x="95" y="224"/>
                </a:cxn>
                <a:cxn ang="0">
                  <a:pos x="122" y="223"/>
                </a:cxn>
                <a:cxn ang="0">
                  <a:pos x="147" y="215"/>
                </a:cxn>
                <a:cxn ang="0">
                  <a:pos x="169" y="202"/>
                </a:cxn>
                <a:cxn ang="0">
                  <a:pos x="187" y="183"/>
                </a:cxn>
                <a:cxn ang="0">
                  <a:pos x="201" y="161"/>
                </a:cxn>
                <a:cxn ang="0">
                  <a:pos x="209" y="135"/>
                </a:cxn>
                <a:cxn ang="0">
                  <a:pos x="190" y="112"/>
                </a:cxn>
                <a:cxn ang="0">
                  <a:pos x="188" y="89"/>
                </a:cxn>
                <a:cxn ang="0">
                  <a:pos x="180" y="69"/>
                </a:cxn>
                <a:cxn ang="0">
                  <a:pos x="168" y="52"/>
                </a:cxn>
                <a:cxn ang="0">
                  <a:pos x="153" y="37"/>
                </a:cxn>
                <a:cxn ang="0">
                  <a:pos x="135" y="27"/>
                </a:cxn>
                <a:cxn ang="0">
                  <a:pos x="114" y="22"/>
                </a:cxn>
                <a:cxn ang="0">
                  <a:pos x="93" y="23"/>
                </a:cxn>
                <a:cxn ang="0">
                  <a:pos x="72" y="29"/>
                </a:cxn>
                <a:cxn ang="0">
                  <a:pos x="55" y="40"/>
                </a:cxn>
                <a:cxn ang="0">
                  <a:pos x="40" y="55"/>
                </a:cxn>
                <a:cxn ang="0">
                  <a:pos x="29" y="73"/>
                </a:cxn>
                <a:cxn ang="0">
                  <a:pos x="22" y="94"/>
                </a:cxn>
                <a:cxn ang="0">
                  <a:pos x="21" y="117"/>
                </a:cxn>
                <a:cxn ang="0">
                  <a:pos x="25" y="139"/>
                </a:cxn>
                <a:cxn ang="0">
                  <a:pos x="33" y="159"/>
                </a:cxn>
                <a:cxn ang="0">
                  <a:pos x="45" y="176"/>
                </a:cxn>
                <a:cxn ang="0">
                  <a:pos x="62" y="189"/>
                </a:cxn>
                <a:cxn ang="0">
                  <a:pos x="80" y="198"/>
                </a:cxn>
                <a:cxn ang="0">
                  <a:pos x="101" y="202"/>
                </a:cxn>
                <a:cxn ang="0">
                  <a:pos x="123" y="200"/>
                </a:cxn>
                <a:cxn ang="0">
                  <a:pos x="142" y="193"/>
                </a:cxn>
                <a:cxn ang="0">
                  <a:pos x="159" y="181"/>
                </a:cxn>
                <a:cxn ang="0">
                  <a:pos x="173" y="166"/>
                </a:cxn>
                <a:cxn ang="0">
                  <a:pos x="184" y="147"/>
                </a:cxn>
                <a:cxn ang="0">
                  <a:pos x="189" y="126"/>
                </a:cxn>
              </a:cxnLst>
              <a:rect l="0" t="0" r="r" b="b"/>
              <a:pathLst>
                <a:path w="213" h="226">
                  <a:moveTo>
                    <a:pt x="212" y="112"/>
                  </a:moveTo>
                  <a:lnTo>
                    <a:pt x="211" y="106"/>
                  </a:lnTo>
                  <a:lnTo>
                    <a:pt x="211" y="101"/>
                  </a:lnTo>
                  <a:lnTo>
                    <a:pt x="210" y="95"/>
                  </a:lnTo>
                  <a:lnTo>
                    <a:pt x="209" y="89"/>
                  </a:lnTo>
                  <a:lnTo>
                    <a:pt x="208" y="84"/>
                  </a:lnTo>
                  <a:lnTo>
                    <a:pt x="207" y="78"/>
                  </a:lnTo>
                  <a:lnTo>
                    <a:pt x="205" y="73"/>
                  </a:lnTo>
                  <a:lnTo>
                    <a:pt x="203" y="68"/>
                  </a:lnTo>
                  <a:lnTo>
                    <a:pt x="201" y="63"/>
                  </a:lnTo>
                  <a:lnTo>
                    <a:pt x="199" y="58"/>
                  </a:lnTo>
                  <a:lnTo>
                    <a:pt x="196" y="54"/>
                  </a:lnTo>
                  <a:lnTo>
                    <a:pt x="193" y="49"/>
                  </a:lnTo>
                  <a:lnTo>
                    <a:pt x="190" y="45"/>
                  </a:lnTo>
                  <a:lnTo>
                    <a:pt x="187" y="40"/>
                  </a:lnTo>
                  <a:lnTo>
                    <a:pt x="184" y="36"/>
                  </a:lnTo>
                  <a:lnTo>
                    <a:pt x="180" y="32"/>
                  </a:lnTo>
                  <a:lnTo>
                    <a:pt x="177" y="29"/>
                  </a:lnTo>
                  <a:lnTo>
                    <a:pt x="173" y="25"/>
                  </a:lnTo>
                  <a:lnTo>
                    <a:pt x="169" y="22"/>
                  </a:lnTo>
                  <a:lnTo>
                    <a:pt x="165" y="19"/>
                  </a:lnTo>
                  <a:lnTo>
                    <a:pt x="160" y="16"/>
                  </a:lnTo>
                  <a:lnTo>
                    <a:pt x="156" y="13"/>
                  </a:lnTo>
                  <a:lnTo>
                    <a:pt x="151" y="10"/>
                  </a:lnTo>
                  <a:lnTo>
                    <a:pt x="147" y="8"/>
                  </a:lnTo>
                  <a:lnTo>
                    <a:pt x="142" y="6"/>
                  </a:lnTo>
                  <a:lnTo>
                    <a:pt x="137" y="5"/>
                  </a:lnTo>
                  <a:lnTo>
                    <a:pt x="132" y="3"/>
                  </a:lnTo>
                  <a:lnTo>
                    <a:pt x="127" y="2"/>
                  </a:lnTo>
                  <a:lnTo>
                    <a:pt x="122" y="1"/>
                  </a:lnTo>
                  <a:lnTo>
                    <a:pt x="116" y="0"/>
                  </a:lnTo>
                  <a:lnTo>
                    <a:pt x="111" y="0"/>
                  </a:lnTo>
                  <a:lnTo>
                    <a:pt x="106" y="0"/>
                  </a:lnTo>
                  <a:lnTo>
                    <a:pt x="100" y="0"/>
                  </a:lnTo>
                  <a:lnTo>
                    <a:pt x="95" y="0"/>
                  </a:lnTo>
                  <a:lnTo>
                    <a:pt x="89" y="1"/>
                  </a:lnTo>
                  <a:lnTo>
                    <a:pt x="84" y="2"/>
                  </a:lnTo>
                  <a:lnTo>
                    <a:pt x="79" y="3"/>
                  </a:lnTo>
                  <a:lnTo>
                    <a:pt x="74" y="5"/>
                  </a:lnTo>
                  <a:lnTo>
                    <a:pt x="69" y="6"/>
                  </a:lnTo>
                  <a:lnTo>
                    <a:pt x="64" y="8"/>
                  </a:lnTo>
                  <a:lnTo>
                    <a:pt x="60" y="10"/>
                  </a:lnTo>
                  <a:lnTo>
                    <a:pt x="55" y="13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2" y="22"/>
                  </a:lnTo>
                  <a:lnTo>
                    <a:pt x="38" y="25"/>
                  </a:lnTo>
                  <a:lnTo>
                    <a:pt x="34" y="29"/>
                  </a:lnTo>
                  <a:lnTo>
                    <a:pt x="31" y="32"/>
                  </a:lnTo>
                  <a:lnTo>
                    <a:pt x="27" y="36"/>
                  </a:lnTo>
                  <a:lnTo>
                    <a:pt x="24" y="40"/>
                  </a:lnTo>
                  <a:lnTo>
                    <a:pt x="21" y="45"/>
                  </a:lnTo>
                  <a:lnTo>
                    <a:pt x="18" y="49"/>
                  </a:lnTo>
                  <a:lnTo>
                    <a:pt x="15" y="54"/>
                  </a:lnTo>
                  <a:lnTo>
                    <a:pt x="12" y="58"/>
                  </a:lnTo>
                  <a:lnTo>
                    <a:pt x="10" y="63"/>
                  </a:lnTo>
                  <a:lnTo>
                    <a:pt x="8" y="68"/>
                  </a:lnTo>
                  <a:lnTo>
                    <a:pt x="6" y="73"/>
                  </a:lnTo>
                  <a:lnTo>
                    <a:pt x="4" y="78"/>
                  </a:lnTo>
                  <a:lnTo>
                    <a:pt x="3" y="84"/>
                  </a:lnTo>
                  <a:lnTo>
                    <a:pt x="2" y="89"/>
                  </a:lnTo>
                  <a:lnTo>
                    <a:pt x="1" y="95"/>
                  </a:lnTo>
                  <a:lnTo>
                    <a:pt x="0" y="101"/>
                  </a:lnTo>
                  <a:lnTo>
                    <a:pt x="0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23"/>
                  </a:lnTo>
                  <a:lnTo>
                    <a:pt x="1" y="129"/>
                  </a:lnTo>
                  <a:lnTo>
                    <a:pt x="2" y="135"/>
                  </a:lnTo>
                  <a:lnTo>
                    <a:pt x="3" y="140"/>
                  </a:lnTo>
                  <a:lnTo>
                    <a:pt x="4" y="145"/>
                  </a:lnTo>
                  <a:lnTo>
                    <a:pt x="6" y="151"/>
                  </a:lnTo>
                  <a:lnTo>
                    <a:pt x="8" y="156"/>
                  </a:lnTo>
                  <a:lnTo>
                    <a:pt x="10" y="161"/>
                  </a:lnTo>
                  <a:lnTo>
                    <a:pt x="12" y="166"/>
                  </a:lnTo>
                  <a:lnTo>
                    <a:pt x="15" y="170"/>
                  </a:lnTo>
                  <a:lnTo>
                    <a:pt x="18" y="175"/>
                  </a:lnTo>
                  <a:lnTo>
                    <a:pt x="21" y="179"/>
                  </a:lnTo>
                  <a:lnTo>
                    <a:pt x="24" y="183"/>
                  </a:lnTo>
                  <a:lnTo>
                    <a:pt x="27" y="188"/>
                  </a:lnTo>
                  <a:lnTo>
                    <a:pt x="31" y="192"/>
                  </a:lnTo>
                  <a:lnTo>
                    <a:pt x="34" y="195"/>
                  </a:lnTo>
                  <a:lnTo>
                    <a:pt x="38" y="199"/>
                  </a:lnTo>
                  <a:lnTo>
                    <a:pt x="42" y="202"/>
                  </a:lnTo>
                  <a:lnTo>
                    <a:pt x="46" y="205"/>
                  </a:lnTo>
                  <a:lnTo>
                    <a:pt x="51" y="208"/>
                  </a:lnTo>
                  <a:lnTo>
                    <a:pt x="55" y="211"/>
                  </a:lnTo>
                  <a:lnTo>
                    <a:pt x="60" y="213"/>
                  </a:lnTo>
                  <a:lnTo>
                    <a:pt x="64" y="215"/>
                  </a:lnTo>
                  <a:lnTo>
                    <a:pt x="69" y="218"/>
                  </a:lnTo>
                  <a:lnTo>
                    <a:pt x="74" y="219"/>
                  </a:lnTo>
                  <a:lnTo>
                    <a:pt x="79" y="221"/>
                  </a:lnTo>
                  <a:lnTo>
                    <a:pt x="84" y="222"/>
                  </a:lnTo>
                  <a:lnTo>
                    <a:pt x="89" y="223"/>
                  </a:lnTo>
                  <a:lnTo>
                    <a:pt x="95" y="224"/>
                  </a:lnTo>
                  <a:lnTo>
                    <a:pt x="100" y="224"/>
                  </a:lnTo>
                  <a:lnTo>
                    <a:pt x="106" y="225"/>
                  </a:lnTo>
                  <a:lnTo>
                    <a:pt x="111" y="224"/>
                  </a:lnTo>
                  <a:lnTo>
                    <a:pt x="116" y="224"/>
                  </a:lnTo>
                  <a:lnTo>
                    <a:pt x="122" y="223"/>
                  </a:lnTo>
                  <a:lnTo>
                    <a:pt x="127" y="222"/>
                  </a:lnTo>
                  <a:lnTo>
                    <a:pt x="132" y="221"/>
                  </a:lnTo>
                  <a:lnTo>
                    <a:pt x="137" y="219"/>
                  </a:lnTo>
                  <a:lnTo>
                    <a:pt x="142" y="218"/>
                  </a:lnTo>
                  <a:lnTo>
                    <a:pt x="147" y="215"/>
                  </a:lnTo>
                  <a:lnTo>
                    <a:pt x="151" y="213"/>
                  </a:lnTo>
                  <a:lnTo>
                    <a:pt x="156" y="211"/>
                  </a:lnTo>
                  <a:lnTo>
                    <a:pt x="160" y="208"/>
                  </a:lnTo>
                  <a:lnTo>
                    <a:pt x="165" y="205"/>
                  </a:lnTo>
                  <a:lnTo>
                    <a:pt x="169" y="202"/>
                  </a:lnTo>
                  <a:lnTo>
                    <a:pt x="173" y="199"/>
                  </a:lnTo>
                  <a:lnTo>
                    <a:pt x="177" y="195"/>
                  </a:lnTo>
                  <a:lnTo>
                    <a:pt x="180" y="192"/>
                  </a:lnTo>
                  <a:lnTo>
                    <a:pt x="184" y="188"/>
                  </a:lnTo>
                  <a:lnTo>
                    <a:pt x="187" y="183"/>
                  </a:lnTo>
                  <a:lnTo>
                    <a:pt x="190" y="179"/>
                  </a:lnTo>
                  <a:lnTo>
                    <a:pt x="193" y="175"/>
                  </a:lnTo>
                  <a:lnTo>
                    <a:pt x="196" y="170"/>
                  </a:lnTo>
                  <a:lnTo>
                    <a:pt x="199" y="166"/>
                  </a:lnTo>
                  <a:lnTo>
                    <a:pt x="201" y="161"/>
                  </a:lnTo>
                  <a:lnTo>
                    <a:pt x="203" y="156"/>
                  </a:lnTo>
                  <a:lnTo>
                    <a:pt x="205" y="151"/>
                  </a:lnTo>
                  <a:lnTo>
                    <a:pt x="207" y="145"/>
                  </a:lnTo>
                  <a:lnTo>
                    <a:pt x="208" y="140"/>
                  </a:lnTo>
                  <a:lnTo>
                    <a:pt x="209" y="135"/>
                  </a:lnTo>
                  <a:lnTo>
                    <a:pt x="210" y="129"/>
                  </a:lnTo>
                  <a:lnTo>
                    <a:pt x="211" y="123"/>
                  </a:lnTo>
                  <a:lnTo>
                    <a:pt x="211" y="118"/>
                  </a:lnTo>
                  <a:lnTo>
                    <a:pt x="212" y="112"/>
                  </a:lnTo>
                  <a:lnTo>
                    <a:pt x="190" y="112"/>
                  </a:lnTo>
                  <a:lnTo>
                    <a:pt x="190" y="107"/>
                  </a:lnTo>
                  <a:lnTo>
                    <a:pt x="190" y="103"/>
                  </a:lnTo>
                  <a:lnTo>
                    <a:pt x="189" y="98"/>
                  </a:lnTo>
                  <a:lnTo>
                    <a:pt x="189" y="94"/>
                  </a:lnTo>
                  <a:lnTo>
                    <a:pt x="188" y="89"/>
                  </a:lnTo>
                  <a:lnTo>
                    <a:pt x="186" y="85"/>
                  </a:lnTo>
                  <a:lnTo>
                    <a:pt x="185" y="81"/>
                  </a:lnTo>
                  <a:lnTo>
                    <a:pt x="184" y="77"/>
                  </a:lnTo>
                  <a:lnTo>
                    <a:pt x="182" y="73"/>
                  </a:lnTo>
                  <a:lnTo>
                    <a:pt x="180" y="69"/>
                  </a:lnTo>
                  <a:lnTo>
                    <a:pt x="178" y="65"/>
                  </a:lnTo>
                  <a:lnTo>
                    <a:pt x="176" y="62"/>
                  </a:lnTo>
                  <a:lnTo>
                    <a:pt x="173" y="58"/>
                  </a:lnTo>
                  <a:lnTo>
                    <a:pt x="171" y="55"/>
                  </a:lnTo>
                  <a:lnTo>
                    <a:pt x="168" y="52"/>
                  </a:lnTo>
                  <a:lnTo>
                    <a:pt x="166" y="48"/>
                  </a:lnTo>
                  <a:lnTo>
                    <a:pt x="162" y="45"/>
                  </a:lnTo>
                  <a:lnTo>
                    <a:pt x="159" y="42"/>
                  </a:lnTo>
                  <a:lnTo>
                    <a:pt x="156" y="40"/>
                  </a:lnTo>
                  <a:lnTo>
                    <a:pt x="153" y="37"/>
                  </a:lnTo>
                  <a:lnTo>
                    <a:pt x="149" y="35"/>
                  </a:lnTo>
                  <a:lnTo>
                    <a:pt x="146" y="33"/>
                  </a:lnTo>
                  <a:lnTo>
                    <a:pt x="142" y="31"/>
                  </a:lnTo>
                  <a:lnTo>
                    <a:pt x="139" y="29"/>
                  </a:lnTo>
                  <a:lnTo>
                    <a:pt x="135" y="27"/>
                  </a:lnTo>
                  <a:lnTo>
                    <a:pt x="131" y="26"/>
                  </a:lnTo>
                  <a:lnTo>
                    <a:pt x="127" y="25"/>
                  </a:lnTo>
                  <a:lnTo>
                    <a:pt x="123" y="24"/>
                  </a:lnTo>
                  <a:lnTo>
                    <a:pt x="118" y="23"/>
                  </a:lnTo>
                  <a:lnTo>
                    <a:pt x="114" y="22"/>
                  </a:lnTo>
                  <a:lnTo>
                    <a:pt x="110" y="22"/>
                  </a:lnTo>
                  <a:lnTo>
                    <a:pt x="106" y="22"/>
                  </a:lnTo>
                  <a:lnTo>
                    <a:pt x="101" y="22"/>
                  </a:lnTo>
                  <a:lnTo>
                    <a:pt x="97" y="22"/>
                  </a:lnTo>
                  <a:lnTo>
                    <a:pt x="93" y="23"/>
                  </a:lnTo>
                  <a:lnTo>
                    <a:pt x="88" y="24"/>
                  </a:lnTo>
                  <a:lnTo>
                    <a:pt x="84" y="25"/>
                  </a:lnTo>
                  <a:lnTo>
                    <a:pt x="80" y="26"/>
                  </a:lnTo>
                  <a:lnTo>
                    <a:pt x="76" y="27"/>
                  </a:lnTo>
                  <a:lnTo>
                    <a:pt x="72" y="29"/>
                  </a:lnTo>
                  <a:lnTo>
                    <a:pt x="69" y="31"/>
                  </a:lnTo>
                  <a:lnTo>
                    <a:pt x="65" y="33"/>
                  </a:lnTo>
                  <a:lnTo>
                    <a:pt x="62" y="35"/>
                  </a:lnTo>
                  <a:lnTo>
                    <a:pt x="58" y="37"/>
                  </a:lnTo>
                  <a:lnTo>
                    <a:pt x="55" y="40"/>
                  </a:lnTo>
                  <a:lnTo>
                    <a:pt x="52" y="42"/>
                  </a:lnTo>
                  <a:lnTo>
                    <a:pt x="49" y="45"/>
                  </a:lnTo>
                  <a:lnTo>
                    <a:pt x="45" y="48"/>
                  </a:lnTo>
                  <a:lnTo>
                    <a:pt x="43" y="52"/>
                  </a:lnTo>
                  <a:lnTo>
                    <a:pt x="40" y="55"/>
                  </a:lnTo>
                  <a:lnTo>
                    <a:pt x="38" y="58"/>
                  </a:lnTo>
                  <a:lnTo>
                    <a:pt x="35" y="62"/>
                  </a:lnTo>
                  <a:lnTo>
                    <a:pt x="33" y="65"/>
                  </a:lnTo>
                  <a:lnTo>
                    <a:pt x="31" y="69"/>
                  </a:lnTo>
                  <a:lnTo>
                    <a:pt x="29" y="73"/>
                  </a:lnTo>
                  <a:lnTo>
                    <a:pt x="27" y="77"/>
                  </a:lnTo>
                  <a:lnTo>
                    <a:pt x="26" y="81"/>
                  </a:lnTo>
                  <a:lnTo>
                    <a:pt x="25" y="85"/>
                  </a:lnTo>
                  <a:lnTo>
                    <a:pt x="23" y="89"/>
                  </a:lnTo>
                  <a:lnTo>
                    <a:pt x="22" y="94"/>
                  </a:lnTo>
                  <a:lnTo>
                    <a:pt x="22" y="98"/>
                  </a:lnTo>
                  <a:lnTo>
                    <a:pt x="21" y="103"/>
                  </a:lnTo>
                  <a:lnTo>
                    <a:pt x="21" y="107"/>
                  </a:lnTo>
                  <a:lnTo>
                    <a:pt x="21" y="112"/>
                  </a:lnTo>
                  <a:lnTo>
                    <a:pt x="21" y="117"/>
                  </a:lnTo>
                  <a:lnTo>
                    <a:pt x="21" y="121"/>
                  </a:lnTo>
                  <a:lnTo>
                    <a:pt x="22" y="126"/>
                  </a:lnTo>
                  <a:lnTo>
                    <a:pt x="22" y="130"/>
                  </a:lnTo>
                  <a:lnTo>
                    <a:pt x="23" y="134"/>
                  </a:lnTo>
                  <a:lnTo>
                    <a:pt x="25" y="139"/>
                  </a:lnTo>
                  <a:lnTo>
                    <a:pt x="26" y="143"/>
                  </a:lnTo>
                  <a:lnTo>
                    <a:pt x="27" y="147"/>
                  </a:lnTo>
                  <a:lnTo>
                    <a:pt x="29" y="151"/>
                  </a:lnTo>
                  <a:lnTo>
                    <a:pt x="31" y="155"/>
                  </a:lnTo>
                  <a:lnTo>
                    <a:pt x="33" y="159"/>
                  </a:lnTo>
                  <a:lnTo>
                    <a:pt x="35" y="162"/>
                  </a:lnTo>
                  <a:lnTo>
                    <a:pt x="38" y="166"/>
                  </a:lnTo>
                  <a:lnTo>
                    <a:pt x="40" y="169"/>
                  </a:lnTo>
                  <a:lnTo>
                    <a:pt x="43" y="172"/>
                  </a:lnTo>
                  <a:lnTo>
                    <a:pt x="45" y="176"/>
                  </a:lnTo>
                  <a:lnTo>
                    <a:pt x="49" y="179"/>
                  </a:lnTo>
                  <a:lnTo>
                    <a:pt x="52" y="181"/>
                  </a:lnTo>
                  <a:lnTo>
                    <a:pt x="55" y="184"/>
                  </a:lnTo>
                  <a:lnTo>
                    <a:pt x="58" y="186"/>
                  </a:lnTo>
                  <a:lnTo>
                    <a:pt x="62" y="189"/>
                  </a:lnTo>
                  <a:lnTo>
                    <a:pt x="65" y="191"/>
                  </a:lnTo>
                  <a:lnTo>
                    <a:pt x="69" y="193"/>
                  </a:lnTo>
                  <a:lnTo>
                    <a:pt x="72" y="195"/>
                  </a:lnTo>
                  <a:lnTo>
                    <a:pt x="76" y="196"/>
                  </a:lnTo>
                  <a:lnTo>
                    <a:pt x="80" y="198"/>
                  </a:lnTo>
                  <a:lnTo>
                    <a:pt x="84" y="199"/>
                  </a:lnTo>
                  <a:lnTo>
                    <a:pt x="88" y="200"/>
                  </a:lnTo>
                  <a:lnTo>
                    <a:pt x="93" y="201"/>
                  </a:lnTo>
                  <a:lnTo>
                    <a:pt x="97" y="202"/>
                  </a:lnTo>
                  <a:lnTo>
                    <a:pt x="101" y="202"/>
                  </a:lnTo>
                  <a:lnTo>
                    <a:pt x="106" y="202"/>
                  </a:lnTo>
                  <a:lnTo>
                    <a:pt x="110" y="202"/>
                  </a:lnTo>
                  <a:lnTo>
                    <a:pt x="114" y="202"/>
                  </a:lnTo>
                  <a:lnTo>
                    <a:pt x="118" y="201"/>
                  </a:lnTo>
                  <a:lnTo>
                    <a:pt x="123" y="200"/>
                  </a:lnTo>
                  <a:lnTo>
                    <a:pt x="127" y="199"/>
                  </a:lnTo>
                  <a:lnTo>
                    <a:pt x="131" y="198"/>
                  </a:lnTo>
                  <a:lnTo>
                    <a:pt x="135" y="196"/>
                  </a:lnTo>
                  <a:lnTo>
                    <a:pt x="139" y="195"/>
                  </a:lnTo>
                  <a:lnTo>
                    <a:pt x="142" y="193"/>
                  </a:lnTo>
                  <a:lnTo>
                    <a:pt x="146" y="191"/>
                  </a:lnTo>
                  <a:lnTo>
                    <a:pt x="149" y="189"/>
                  </a:lnTo>
                  <a:lnTo>
                    <a:pt x="153" y="186"/>
                  </a:lnTo>
                  <a:lnTo>
                    <a:pt x="156" y="184"/>
                  </a:lnTo>
                  <a:lnTo>
                    <a:pt x="159" y="181"/>
                  </a:lnTo>
                  <a:lnTo>
                    <a:pt x="162" y="179"/>
                  </a:lnTo>
                  <a:lnTo>
                    <a:pt x="166" y="176"/>
                  </a:lnTo>
                  <a:lnTo>
                    <a:pt x="168" y="172"/>
                  </a:lnTo>
                  <a:lnTo>
                    <a:pt x="171" y="169"/>
                  </a:lnTo>
                  <a:lnTo>
                    <a:pt x="173" y="166"/>
                  </a:lnTo>
                  <a:lnTo>
                    <a:pt x="176" y="162"/>
                  </a:lnTo>
                  <a:lnTo>
                    <a:pt x="178" y="159"/>
                  </a:lnTo>
                  <a:lnTo>
                    <a:pt x="180" y="155"/>
                  </a:lnTo>
                  <a:lnTo>
                    <a:pt x="182" y="151"/>
                  </a:lnTo>
                  <a:lnTo>
                    <a:pt x="184" y="147"/>
                  </a:lnTo>
                  <a:lnTo>
                    <a:pt x="185" y="143"/>
                  </a:lnTo>
                  <a:lnTo>
                    <a:pt x="186" y="139"/>
                  </a:lnTo>
                  <a:lnTo>
                    <a:pt x="188" y="134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0" y="121"/>
                  </a:lnTo>
                  <a:lnTo>
                    <a:pt x="190" y="117"/>
                  </a:lnTo>
                  <a:lnTo>
                    <a:pt x="190" y="112"/>
                  </a:lnTo>
                  <a:lnTo>
                    <a:pt x="212" y="112"/>
                  </a:lnTo>
                </a:path>
              </a:pathLst>
            </a:custGeom>
            <a:solidFill>
              <a:srgbClr val="ADEFB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77" name="Freeform 317"/>
            <p:cNvSpPr>
              <a:spLocks/>
            </p:cNvSpPr>
            <p:nvPr/>
          </p:nvSpPr>
          <p:spPr bwMode="auto">
            <a:xfrm>
              <a:off x="3040" y="688"/>
              <a:ext cx="171" cy="182"/>
            </a:xfrm>
            <a:custGeom>
              <a:avLst/>
              <a:gdLst/>
              <a:ahLst/>
              <a:cxnLst>
                <a:cxn ang="0">
                  <a:pos x="169" y="76"/>
                </a:cxn>
                <a:cxn ang="0">
                  <a:pos x="165" y="59"/>
                </a:cxn>
                <a:cxn ang="0">
                  <a:pos x="157" y="43"/>
                </a:cxn>
                <a:cxn ang="0">
                  <a:pos x="147" y="29"/>
                </a:cxn>
                <a:cxn ang="0">
                  <a:pos x="135" y="18"/>
                </a:cxn>
                <a:cxn ang="0">
                  <a:pos x="121" y="8"/>
                </a:cxn>
                <a:cxn ang="0">
                  <a:pos x="106" y="2"/>
                </a:cxn>
                <a:cxn ang="0">
                  <a:pos x="89" y="0"/>
                </a:cxn>
                <a:cxn ang="0">
                  <a:pos x="72" y="1"/>
                </a:cxn>
                <a:cxn ang="0">
                  <a:pos x="55" y="5"/>
                </a:cxn>
                <a:cxn ang="0">
                  <a:pos x="40" y="13"/>
                </a:cxn>
                <a:cxn ang="0">
                  <a:pos x="27" y="23"/>
                </a:cxn>
                <a:cxn ang="0">
                  <a:pos x="16" y="36"/>
                </a:cxn>
                <a:cxn ang="0">
                  <a:pos x="8" y="51"/>
                </a:cxn>
                <a:cxn ang="0">
                  <a:pos x="2" y="67"/>
                </a:cxn>
                <a:cxn ang="0">
                  <a:pos x="0" y="85"/>
                </a:cxn>
                <a:cxn ang="0">
                  <a:pos x="0" y="104"/>
                </a:cxn>
                <a:cxn ang="0">
                  <a:pos x="4" y="121"/>
                </a:cxn>
                <a:cxn ang="0">
                  <a:pos x="12" y="137"/>
                </a:cxn>
                <a:cxn ang="0">
                  <a:pos x="22" y="151"/>
                </a:cxn>
                <a:cxn ang="0">
                  <a:pos x="34" y="162"/>
                </a:cxn>
                <a:cxn ang="0">
                  <a:pos x="48" y="172"/>
                </a:cxn>
                <a:cxn ang="0">
                  <a:pos x="63" y="178"/>
                </a:cxn>
                <a:cxn ang="0">
                  <a:pos x="80" y="180"/>
                </a:cxn>
                <a:cxn ang="0">
                  <a:pos x="97" y="179"/>
                </a:cxn>
                <a:cxn ang="0">
                  <a:pos x="114" y="175"/>
                </a:cxn>
                <a:cxn ang="0">
                  <a:pos x="129" y="167"/>
                </a:cxn>
                <a:cxn ang="0">
                  <a:pos x="142" y="157"/>
                </a:cxn>
                <a:cxn ang="0">
                  <a:pos x="153" y="144"/>
                </a:cxn>
                <a:cxn ang="0">
                  <a:pos x="161" y="129"/>
                </a:cxn>
                <a:cxn ang="0">
                  <a:pos x="167" y="113"/>
                </a:cxn>
                <a:cxn ang="0">
                  <a:pos x="170" y="95"/>
                </a:cxn>
                <a:cxn ang="0">
                  <a:pos x="147" y="76"/>
                </a:cxn>
                <a:cxn ang="0">
                  <a:pos x="137" y="52"/>
                </a:cxn>
                <a:cxn ang="0">
                  <a:pos x="120" y="34"/>
                </a:cxn>
                <a:cxn ang="0">
                  <a:pos x="97" y="24"/>
                </a:cxn>
                <a:cxn ang="0">
                  <a:pos x="72" y="24"/>
                </a:cxn>
                <a:cxn ang="0">
                  <a:pos x="49" y="34"/>
                </a:cxn>
                <a:cxn ang="0">
                  <a:pos x="32" y="52"/>
                </a:cxn>
                <a:cxn ang="0">
                  <a:pos x="22" y="76"/>
                </a:cxn>
                <a:cxn ang="0">
                  <a:pos x="22" y="104"/>
                </a:cxn>
                <a:cxn ang="0">
                  <a:pos x="32" y="128"/>
                </a:cxn>
                <a:cxn ang="0">
                  <a:pos x="49" y="146"/>
                </a:cxn>
                <a:cxn ang="0">
                  <a:pos x="72" y="156"/>
                </a:cxn>
                <a:cxn ang="0">
                  <a:pos x="97" y="156"/>
                </a:cxn>
                <a:cxn ang="0">
                  <a:pos x="120" y="146"/>
                </a:cxn>
                <a:cxn ang="0">
                  <a:pos x="137" y="128"/>
                </a:cxn>
                <a:cxn ang="0">
                  <a:pos x="147" y="104"/>
                </a:cxn>
              </a:cxnLst>
              <a:rect l="0" t="0" r="r" b="b"/>
              <a:pathLst>
                <a:path w="171" h="182">
                  <a:moveTo>
                    <a:pt x="170" y="90"/>
                  </a:moveTo>
                  <a:lnTo>
                    <a:pt x="170" y="85"/>
                  </a:lnTo>
                  <a:lnTo>
                    <a:pt x="169" y="81"/>
                  </a:lnTo>
                  <a:lnTo>
                    <a:pt x="169" y="76"/>
                  </a:lnTo>
                  <a:lnTo>
                    <a:pt x="168" y="72"/>
                  </a:lnTo>
                  <a:lnTo>
                    <a:pt x="167" y="67"/>
                  </a:lnTo>
                  <a:lnTo>
                    <a:pt x="166" y="63"/>
                  </a:lnTo>
                  <a:lnTo>
                    <a:pt x="165" y="59"/>
                  </a:lnTo>
                  <a:lnTo>
                    <a:pt x="163" y="55"/>
                  </a:lnTo>
                  <a:lnTo>
                    <a:pt x="161" y="51"/>
                  </a:lnTo>
                  <a:lnTo>
                    <a:pt x="159" y="47"/>
                  </a:lnTo>
                  <a:lnTo>
                    <a:pt x="157" y="43"/>
                  </a:lnTo>
                  <a:lnTo>
                    <a:pt x="155" y="39"/>
                  </a:lnTo>
                  <a:lnTo>
                    <a:pt x="153" y="36"/>
                  </a:lnTo>
                  <a:lnTo>
                    <a:pt x="150" y="32"/>
                  </a:lnTo>
                  <a:lnTo>
                    <a:pt x="147" y="29"/>
                  </a:lnTo>
                  <a:lnTo>
                    <a:pt x="145" y="26"/>
                  </a:lnTo>
                  <a:lnTo>
                    <a:pt x="142" y="23"/>
                  </a:lnTo>
                  <a:lnTo>
                    <a:pt x="139" y="20"/>
                  </a:lnTo>
                  <a:lnTo>
                    <a:pt x="135" y="18"/>
                  </a:lnTo>
                  <a:lnTo>
                    <a:pt x="132" y="15"/>
                  </a:lnTo>
                  <a:lnTo>
                    <a:pt x="129" y="13"/>
                  </a:lnTo>
                  <a:lnTo>
                    <a:pt x="125" y="10"/>
                  </a:lnTo>
                  <a:lnTo>
                    <a:pt x="121" y="8"/>
                  </a:lnTo>
                  <a:lnTo>
                    <a:pt x="118" y="7"/>
                  </a:lnTo>
                  <a:lnTo>
                    <a:pt x="114" y="5"/>
                  </a:lnTo>
                  <a:lnTo>
                    <a:pt x="110" y="3"/>
                  </a:lnTo>
                  <a:lnTo>
                    <a:pt x="106" y="2"/>
                  </a:lnTo>
                  <a:lnTo>
                    <a:pt x="102" y="1"/>
                  </a:lnTo>
                  <a:lnTo>
                    <a:pt x="97" y="1"/>
                  </a:lnTo>
                  <a:lnTo>
                    <a:pt x="93" y="0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2" y="1"/>
                  </a:lnTo>
                  <a:lnTo>
                    <a:pt x="67" y="1"/>
                  </a:lnTo>
                  <a:lnTo>
                    <a:pt x="63" y="2"/>
                  </a:lnTo>
                  <a:lnTo>
                    <a:pt x="59" y="3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48" y="8"/>
                  </a:lnTo>
                  <a:lnTo>
                    <a:pt x="44" y="10"/>
                  </a:lnTo>
                  <a:lnTo>
                    <a:pt x="40" y="13"/>
                  </a:lnTo>
                  <a:lnTo>
                    <a:pt x="37" y="15"/>
                  </a:lnTo>
                  <a:lnTo>
                    <a:pt x="34" y="18"/>
                  </a:lnTo>
                  <a:lnTo>
                    <a:pt x="30" y="20"/>
                  </a:lnTo>
                  <a:lnTo>
                    <a:pt x="27" y="23"/>
                  </a:lnTo>
                  <a:lnTo>
                    <a:pt x="24" y="26"/>
                  </a:lnTo>
                  <a:lnTo>
                    <a:pt x="22" y="29"/>
                  </a:lnTo>
                  <a:lnTo>
                    <a:pt x="19" y="32"/>
                  </a:lnTo>
                  <a:lnTo>
                    <a:pt x="16" y="36"/>
                  </a:lnTo>
                  <a:lnTo>
                    <a:pt x="14" y="39"/>
                  </a:lnTo>
                  <a:lnTo>
                    <a:pt x="12" y="43"/>
                  </a:lnTo>
                  <a:lnTo>
                    <a:pt x="10" y="47"/>
                  </a:lnTo>
                  <a:lnTo>
                    <a:pt x="8" y="51"/>
                  </a:lnTo>
                  <a:lnTo>
                    <a:pt x="6" y="55"/>
                  </a:lnTo>
                  <a:lnTo>
                    <a:pt x="4" y="59"/>
                  </a:lnTo>
                  <a:lnTo>
                    <a:pt x="3" y="63"/>
                  </a:lnTo>
                  <a:lnTo>
                    <a:pt x="2" y="67"/>
                  </a:lnTo>
                  <a:lnTo>
                    <a:pt x="1" y="72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99"/>
                  </a:lnTo>
                  <a:lnTo>
                    <a:pt x="0" y="104"/>
                  </a:lnTo>
                  <a:lnTo>
                    <a:pt x="1" y="108"/>
                  </a:lnTo>
                  <a:lnTo>
                    <a:pt x="2" y="113"/>
                  </a:lnTo>
                  <a:lnTo>
                    <a:pt x="3" y="117"/>
                  </a:lnTo>
                  <a:lnTo>
                    <a:pt x="4" y="121"/>
                  </a:lnTo>
                  <a:lnTo>
                    <a:pt x="6" y="125"/>
                  </a:lnTo>
                  <a:lnTo>
                    <a:pt x="8" y="129"/>
                  </a:lnTo>
                  <a:lnTo>
                    <a:pt x="10" y="133"/>
                  </a:lnTo>
                  <a:lnTo>
                    <a:pt x="12" y="137"/>
                  </a:lnTo>
                  <a:lnTo>
                    <a:pt x="14" y="141"/>
                  </a:lnTo>
                  <a:lnTo>
                    <a:pt x="16" y="144"/>
                  </a:lnTo>
                  <a:lnTo>
                    <a:pt x="19" y="148"/>
                  </a:lnTo>
                  <a:lnTo>
                    <a:pt x="22" y="151"/>
                  </a:lnTo>
                  <a:lnTo>
                    <a:pt x="24" y="154"/>
                  </a:lnTo>
                  <a:lnTo>
                    <a:pt x="27" y="157"/>
                  </a:lnTo>
                  <a:lnTo>
                    <a:pt x="30" y="160"/>
                  </a:lnTo>
                  <a:lnTo>
                    <a:pt x="34" y="162"/>
                  </a:lnTo>
                  <a:lnTo>
                    <a:pt x="37" y="165"/>
                  </a:lnTo>
                  <a:lnTo>
                    <a:pt x="40" y="167"/>
                  </a:lnTo>
                  <a:lnTo>
                    <a:pt x="44" y="170"/>
                  </a:lnTo>
                  <a:lnTo>
                    <a:pt x="48" y="172"/>
                  </a:lnTo>
                  <a:lnTo>
                    <a:pt x="51" y="173"/>
                  </a:lnTo>
                  <a:lnTo>
                    <a:pt x="55" y="175"/>
                  </a:lnTo>
                  <a:lnTo>
                    <a:pt x="59" y="177"/>
                  </a:lnTo>
                  <a:lnTo>
                    <a:pt x="63" y="178"/>
                  </a:lnTo>
                  <a:lnTo>
                    <a:pt x="67" y="179"/>
                  </a:lnTo>
                  <a:lnTo>
                    <a:pt x="72" y="179"/>
                  </a:lnTo>
                  <a:lnTo>
                    <a:pt x="76" y="180"/>
                  </a:lnTo>
                  <a:lnTo>
                    <a:pt x="80" y="180"/>
                  </a:lnTo>
                  <a:lnTo>
                    <a:pt x="85" y="181"/>
                  </a:lnTo>
                  <a:lnTo>
                    <a:pt x="89" y="180"/>
                  </a:lnTo>
                  <a:lnTo>
                    <a:pt x="93" y="180"/>
                  </a:lnTo>
                  <a:lnTo>
                    <a:pt x="97" y="179"/>
                  </a:lnTo>
                  <a:lnTo>
                    <a:pt x="102" y="179"/>
                  </a:lnTo>
                  <a:lnTo>
                    <a:pt x="106" y="178"/>
                  </a:lnTo>
                  <a:lnTo>
                    <a:pt x="110" y="177"/>
                  </a:lnTo>
                  <a:lnTo>
                    <a:pt x="114" y="175"/>
                  </a:lnTo>
                  <a:lnTo>
                    <a:pt x="118" y="173"/>
                  </a:lnTo>
                  <a:lnTo>
                    <a:pt x="121" y="172"/>
                  </a:lnTo>
                  <a:lnTo>
                    <a:pt x="125" y="170"/>
                  </a:lnTo>
                  <a:lnTo>
                    <a:pt x="129" y="167"/>
                  </a:lnTo>
                  <a:lnTo>
                    <a:pt x="132" y="165"/>
                  </a:lnTo>
                  <a:lnTo>
                    <a:pt x="135" y="162"/>
                  </a:lnTo>
                  <a:lnTo>
                    <a:pt x="139" y="160"/>
                  </a:lnTo>
                  <a:lnTo>
                    <a:pt x="142" y="157"/>
                  </a:lnTo>
                  <a:lnTo>
                    <a:pt x="145" y="154"/>
                  </a:lnTo>
                  <a:lnTo>
                    <a:pt x="147" y="151"/>
                  </a:lnTo>
                  <a:lnTo>
                    <a:pt x="150" y="148"/>
                  </a:lnTo>
                  <a:lnTo>
                    <a:pt x="153" y="144"/>
                  </a:lnTo>
                  <a:lnTo>
                    <a:pt x="155" y="141"/>
                  </a:lnTo>
                  <a:lnTo>
                    <a:pt x="157" y="137"/>
                  </a:lnTo>
                  <a:lnTo>
                    <a:pt x="159" y="133"/>
                  </a:lnTo>
                  <a:lnTo>
                    <a:pt x="161" y="129"/>
                  </a:lnTo>
                  <a:lnTo>
                    <a:pt x="163" y="125"/>
                  </a:lnTo>
                  <a:lnTo>
                    <a:pt x="165" y="121"/>
                  </a:lnTo>
                  <a:lnTo>
                    <a:pt x="166" y="117"/>
                  </a:lnTo>
                  <a:lnTo>
                    <a:pt x="167" y="113"/>
                  </a:lnTo>
                  <a:lnTo>
                    <a:pt x="168" y="108"/>
                  </a:lnTo>
                  <a:lnTo>
                    <a:pt x="169" y="104"/>
                  </a:lnTo>
                  <a:lnTo>
                    <a:pt x="169" y="99"/>
                  </a:lnTo>
                  <a:lnTo>
                    <a:pt x="170" y="95"/>
                  </a:lnTo>
                  <a:lnTo>
                    <a:pt x="170" y="90"/>
                  </a:lnTo>
                  <a:lnTo>
                    <a:pt x="148" y="90"/>
                  </a:lnTo>
                  <a:lnTo>
                    <a:pt x="148" y="83"/>
                  </a:lnTo>
                  <a:lnTo>
                    <a:pt x="147" y="76"/>
                  </a:lnTo>
                  <a:lnTo>
                    <a:pt x="145" y="70"/>
                  </a:lnTo>
                  <a:lnTo>
                    <a:pt x="143" y="64"/>
                  </a:lnTo>
                  <a:lnTo>
                    <a:pt x="141" y="58"/>
                  </a:lnTo>
                  <a:lnTo>
                    <a:pt x="137" y="52"/>
                  </a:lnTo>
                  <a:lnTo>
                    <a:pt x="134" y="47"/>
                  </a:lnTo>
                  <a:lnTo>
                    <a:pt x="130" y="42"/>
                  </a:lnTo>
                  <a:lnTo>
                    <a:pt x="125" y="38"/>
                  </a:lnTo>
                  <a:lnTo>
                    <a:pt x="120" y="34"/>
                  </a:lnTo>
                  <a:lnTo>
                    <a:pt x="115" y="30"/>
                  </a:lnTo>
                  <a:lnTo>
                    <a:pt x="109" y="28"/>
                  </a:lnTo>
                  <a:lnTo>
                    <a:pt x="103" y="25"/>
                  </a:lnTo>
                  <a:lnTo>
                    <a:pt x="97" y="24"/>
                  </a:lnTo>
                  <a:lnTo>
                    <a:pt x="91" y="22"/>
                  </a:lnTo>
                  <a:lnTo>
                    <a:pt x="85" y="22"/>
                  </a:lnTo>
                  <a:lnTo>
                    <a:pt x="78" y="22"/>
                  </a:lnTo>
                  <a:lnTo>
                    <a:pt x="72" y="24"/>
                  </a:lnTo>
                  <a:lnTo>
                    <a:pt x="66" y="25"/>
                  </a:lnTo>
                  <a:lnTo>
                    <a:pt x="60" y="28"/>
                  </a:lnTo>
                  <a:lnTo>
                    <a:pt x="54" y="30"/>
                  </a:lnTo>
                  <a:lnTo>
                    <a:pt x="49" y="34"/>
                  </a:lnTo>
                  <a:lnTo>
                    <a:pt x="44" y="38"/>
                  </a:lnTo>
                  <a:lnTo>
                    <a:pt x="39" y="42"/>
                  </a:lnTo>
                  <a:lnTo>
                    <a:pt x="35" y="47"/>
                  </a:lnTo>
                  <a:lnTo>
                    <a:pt x="32" y="52"/>
                  </a:lnTo>
                  <a:lnTo>
                    <a:pt x="28" y="58"/>
                  </a:lnTo>
                  <a:lnTo>
                    <a:pt x="26" y="64"/>
                  </a:lnTo>
                  <a:lnTo>
                    <a:pt x="24" y="70"/>
                  </a:lnTo>
                  <a:lnTo>
                    <a:pt x="22" y="76"/>
                  </a:lnTo>
                  <a:lnTo>
                    <a:pt x="21" y="83"/>
                  </a:lnTo>
                  <a:lnTo>
                    <a:pt x="21" y="90"/>
                  </a:lnTo>
                  <a:lnTo>
                    <a:pt x="21" y="97"/>
                  </a:lnTo>
                  <a:lnTo>
                    <a:pt x="22" y="104"/>
                  </a:lnTo>
                  <a:lnTo>
                    <a:pt x="24" y="110"/>
                  </a:lnTo>
                  <a:lnTo>
                    <a:pt x="26" y="116"/>
                  </a:lnTo>
                  <a:lnTo>
                    <a:pt x="28" y="122"/>
                  </a:lnTo>
                  <a:lnTo>
                    <a:pt x="32" y="128"/>
                  </a:lnTo>
                  <a:lnTo>
                    <a:pt x="35" y="133"/>
                  </a:lnTo>
                  <a:lnTo>
                    <a:pt x="39" y="138"/>
                  </a:lnTo>
                  <a:lnTo>
                    <a:pt x="44" y="142"/>
                  </a:lnTo>
                  <a:lnTo>
                    <a:pt x="49" y="146"/>
                  </a:lnTo>
                  <a:lnTo>
                    <a:pt x="54" y="150"/>
                  </a:lnTo>
                  <a:lnTo>
                    <a:pt x="60" y="152"/>
                  </a:lnTo>
                  <a:lnTo>
                    <a:pt x="66" y="155"/>
                  </a:lnTo>
                  <a:lnTo>
                    <a:pt x="72" y="156"/>
                  </a:lnTo>
                  <a:lnTo>
                    <a:pt x="78" y="158"/>
                  </a:lnTo>
                  <a:lnTo>
                    <a:pt x="85" y="158"/>
                  </a:lnTo>
                  <a:lnTo>
                    <a:pt x="91" y="158"/>
                  </a:lnTo>
                  <a:lnTo>
                    <a:pt x="97" y="156"/>
                  </a:lnTo>
                  <a:lnTo>
                    <a:pt x="103" y="155"/>
                  </a:lnTo>
                  <a:lnTo>
                    <a:pt x="109" y="152"/>
                  </a:lnTo>
                  <a:lnTo>
                    <a:pt x="115" y="150"/>
                  </a:lnTo>
                  <a:lnTo>
                    <a:pt x="120" y="146"/>
                  </a:lnTo>
                  <a:lnTo>
                    <a:pt x="125" y="142"/>
                  </a:lnTo>
                  <a:lnTo>
                    <a:pt x="130" y="138"/>
                  </a:lnTo>
                  <a:lnTo>
                    <a:pt x="134" y="133"/>
                  </a:lnTo>
                  <a:lnTo>
                    <a:pt x="137" y="128"/>
                  </a:lnTo>
                  <a:lnTo>
                    <a:pt x="141" y="122"/>
                  </a:lnTo>
                  <a:lnTo>
                    <a:pt x="143" y="116"/>
                  </a:lnTo>
                  <a:lnTo>
                    <a:pt x="145" y="110"/>
                  </a:lnTo>
                  <a:lnTo>
                    <a:pt x="147" y="104"/>
                  </a:lnTo>
                  <a:lnTo>
                    <a:pt x="148" y="97"/>
                  </a:lnTo>
                  <a:lnTo>
                    <a:pt x="148" y="90"/>
                  </a:lnTo>
                  <a:lnTo>
                    <a:pt x="170" y="90"/>
                  </a:lnTo>
                </a:path>
              </a:pathLst>
            </a:custGeom>
            <a:solidFill>
              <a:srgbClr val="B5F3B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78" name="Freeform 318"/>
            <p:cNvSpPr>
              <a:spLocks/>
            </p:cNvSpPr>
            <p:nvPr/>
          </p:nvSpPr>
          <p:spPr bwMode="auto">
            <a:xfrm>
              <a:off x="3061" y="711"/>
              <a:ext cx="129" cy="136"/>
            </a:xfrm>
            <a:custGeom>
              <a:avLst/>
              <a:gdLst/>
              <a:ahLst/>
              <a:cxnLst>
                <a:cxn ang="0">
                  <a:pos x="126" y="54"/>
                </a:cxn>
                <a:cxn ang="0">
                  <a:pos x="120" y="35"/>
                </a:cxn>
                <a:cxn ang="0">
                  <a:pos x="109" y="19"/>
                </a:cxn>
                <a:cxn ang="0">
                  <a:pos x="94" y="8"/>
                </a:cxn>
                <a:cxn ang="0">
                  <a:pos x="76" y="1"/>
                </a:cxn>
                <a:cxn ang="0">
                  <a:pos x="57" y="0"/>
                </a:cxn>
                <a:cxn ang="0">
                  <a:pos x="39" y="5"/>
                </a:cxn>
                <a:cxn ang="0">
                  <a:pos x="23" y="15"/>
                </a:cxn>
                <a:cxn ang="0">
                  <a:pos x="10" y="29"/>
                </a:cxn>
                <a:cxn ang="0">
                  <a:pos x="2" y="47"/>
                </a:cxn>
                <a:cxn ang="0">
                  <a:pos x="0" y="67"/>
                </a:cxn>
                <a:cxn ang="0">
                  <a:pos x="2" y="87"/>
                </a:cxn>
                <a:cxn ang="0">
                  <a:pos x="10" y="105"/>
                </a:cxn>
                <a:cxn ang="0">
                  <a:pos x="23" y="119"/>
                </a:cxn>
                <a:cxn ang="0">
                  <a:pos x="39" y="129"/>
                </a:cxn>
                <a:cxn ang="0">
                  <a:pos x="57" y="134"/>
                </a:cxn>
                <a:cxn ang="0">
                  <a:pos x="76" y="133"/>
                </a:cxn>
                <a:cxn ang="0">
                  <a:pos x="94" y="126"/>
                </a:cxn>
                <a:cxn ang="0">
                  <a:pos x="109" y="115"/>
                </a:cxn>
                <a:cxn ang="0">
                  <a:pos x="120" y="99"/>
                </a:cxn>
                <a:cxn ang="0">
                  <a:pos x="126" y="81"/>
                </a:cxn>
                <a:cxn ang="0">
                  <a:pos x="106" y="67"/>
                </a:cxn>
                <a:cxn ang="0">
                  <a:pos x="104" y="54"/>
                </a:cxn>
                <a:cxn ang="0">
                  <a:pos x="99" y="42"/>
                </a:cxn>
                <a:cxn ang="0">
                  <a:pos x="91" y="32"/>
                </a:cxn>
                <a:cxn ang="0">
                  <a:pos x="80" y="26"/>
                </a:cxn>
                <a:cxn ang="0">
                  <a:pos x="68" y="22"/>
                </a:cxn>
                <a:cxn ang="0">
                  <a:pos x="55" y="23"/>
                </a:cxn>
                <a:cxn ang="0">
                  <a:pos x="43" y="27"/>
                </a:cxn>
                <a:cxn ang="0">
                  <a:pos x="33" y="35"/>
                </a:cxn>
                <a:cxn ang="0">
                  <a:pos x="26" y="46"/>
                </a:cxn>
                <a:cxn ang="0">
                  <a:pos x="22" y="58"/>
                </a:cxn>
                <a:cxn ang="0">
                  <a:pos x="21" y="72"/>
                </a:cxn>
                <a:cxn ang="0">
                  <a:pos x="24" y="84"/>
                </a:cxn>
                <a:cxn ang="0">
                  <a:pos x="31" y="96"/>
                </a:cxn>
                <a:cxn ang="0">
                  <a:pos x="40" y="104"/>
                </a:cxn>
                <a:cxn ang="0">
                  <a:pos x="51" y="110"/>
                </a:cxn>
                <a:cxn ang="0">
                  <a:pos x="64" y="112"/>
                </a:cxn>
                <a:cxn ang="0">
                  <a:pos x="76" y="110"/>
                </a:cxn>
                <a:cxn ang="0">
                  <a:pos x="87" y="104"/>
                </a:cxn>
                <a:cxn ang="0">
                  <a:pos x="96" y="96"/>
                </a:cxn>
                <a:cxn ang="0">
                  <a:pos x="103" y="84"/>
                </a:cxn>
                <a:cxn ang="0">
                  <a:pos x="106" y="72"/>
                </a:cxn>
              </a:cxnLst>
              <a:rect l="0" t="0" r="r" b="b"/>
              <a:pathLst>
                <a:path w="129" h="136">
                  <a:moveTo>
                    <a:pt x="128" y="67"/>
                  </a:moveTo>
                  <a:lnTo>
                    <a:pt x="127" y="60"/>
                  </a:lnTo>
                  <a:lnTo>
                    <a:pt x="126" y="54"/>
                  </a:lnTo>
                  <a:lnTo>
                    <a:pt x="125" y="47"/>
                  </a:lnTo>
                  <a:lnTo>
                    <a:pt x="122" y="41"/>
                  </a:lnTo>
                  <a:lnTo>
                    <a:pt x="120" y="35"/>
                  </a:lnTo>
                  <a:lnTo>
                    <a:pt x="117" y="29"/>
                  </a:lnTo>
                  <a:lnTo>
                    <a:pt x="113" y="24"/>
                  </a:lnTo>
                  <a:lnTo>
                    <a:pt x="109" y="19"/>
                  </a:lnTo>
                  <a:lnTo>
                    <a:pt x="104" y="15"/>
                  </a:lnTo>
                  <a:lnTo>
                    <a:pt x="99" y="11"/>
                  </a:lnTo>
                  <a:lnTo>
                    <a:pt x="94" y="8"/>
                  </a:lnTo>
                  <a:lnTo>
                    <a:pt x="88" y="5"/>
                  </a:lnTo>
                  <a:lnTo>
                    <a:pt x="82" y="3"/>
                  </a:lnTo>
                  <a:lnTo>
                    <a:pt x="76" y="1"/>
                  </a:lnTo>
                  <a:lnTo>
                    <a:pt x="70" y="0"/>
                  </a:lnTo>
                  <a:lnTo>
                    <a:pt x="64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5" y="3"/>
                  </a:lnTo>
                  <a:lnTo>
                    <a:pt x="39" y="5"/>
                  </a:lnTo>
                  <a:lnTo>
                    <a:pt x="33" y="8"/>
                  </a:lnTo>
                  <a:lnTo>
                    <a:pt x="28" y="11"/>
                  </a:lnTo>
                  <a:lnTo>
                    <a:pt x="23" y="15"/>
                  </a:lnTo>
                  <a:lnTo>
                    <a:pt x="18" y="19"/>
                  </a:lnTo>
                  <a:lnTo>
                    <a:pt x="14" y="24"/>
                  </a:lnTo>
                  <a:lnTo>
                    <a:pt x="10" y="29"/>
                  </a:lnTo>
                  <a:lnTo>
                    <a:pt x="7" y="35"/>
                  </a:lnTo>
                  <a:lnTo>
                    <a:pt x="5" y="41"/>
                  </a:lnTo>
                  <a:lnTo>
                    <a:pt x="2" y="47"/>
                  </a:lnTo>
                  <a:lnTo>
                    <a:pt x="1" y="54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1" y="81"/>
                  </a:lnTo>
                  <a:lnTo>
                    <a:pt x="2" y="87"/>
                  </a:lnTo>
                  <a:lnTo>
                    <a:pt x="5" y="93"/>
                  </a:lnTo>
                  <a:lnTo>
                    <a:pt x="7" y="99"/>
                  </a:lnTo>
                  <a:lnTo>
                    <a:pt x="10" y="105"/>
                  </a:lnTo>
                  <a:lnTo>
                    <a:pt x="14" y="110"/>
                  </a:lnTo>
                  <a:lnTo>
                    <a:pt x="18" y="115"/>
                  </a:lnTo>
                  <a:lnTo>
                    <a:pt x="23" y="119"/>
                  </a:lnTo>
                  <a:lnTo>
                    <a:pt x="28" y="123"/>
                  </a:lnTo>
                  <a:lnTo>
                    <a:pt x="33" y="126"/>
                  </a:lnTo>
                  <a:lnTo>
                    <a:pt x="39" y="129"/>
                  </a:lnTo>
                  <a:lnTo>
                    <a:pt x="45" y="131"/>
                  </a:lnTo>
                  <a:lnTo>
                    <a:pt x="51" y="133"/>
                  </a:lnTo>
                  <a:lnTo>
                    <a:pt x="57" y="134"/>
                  </a:lnTo>
                  <a:lnTo>
                    <a:pt x="64" y="135"/>
                  </a:lnTo>
                  <a:lnTo>
                    <a:pt x="70" y="134"/>
                  </a:lnTo>
                  <a:lnTo>
                    <a:pt x="76" y="133"/>
                  </a:lnTo>
                  <a:lnTo>
                    <a:pt x="82" y="131"/>
                  </a:lnTo>
                  <a:lnTo>
                    <a:pt x="88" y="129"/>
                  </a:lnTo>
                  <a:lnTo>
                    <a:pt x="94" y="126"/>
                  </a:lnTo>
                  <a:lnTo>
                    <a:pt x="99" y="123"/>
                  </a:lnTo>
                  <a:lnTo>
                    <a:pt x="104" y="119"/>
                  </a:lnTo>
                  <a:lnTo>
                    <a:pt x="109" y="115"/>
                  </a:lnTo>
                  <a:lnTo>
                    <a:pt x="113" y="110"/>
                  </a:lnTo>
                  <a:lnTo>
                    <a:pt x="117" y="105"/>
                  </a:lnTo>
                  <a:lnTo>
                    <a:pt x="120" y="99"/>
                  </a:lnTo>
                  <a:lnTo>
                    <a:pt x="122" y="93"/>
                  </a:lnTo>
                  <a:lnTo>
                    <a:pt x="125" y="87"/>
                  </a:lnTo>
                  <a:lnTo>
                    <a:pt x="126" y="81"/>
                  </a:lnTo>
                  <a:lnTo>
                    <a:pt x="127" y="74"/>
                  </a:lnTo>
                  <a:lnTo>
                    <a:pt x="128" y="67"/>
                  </a:lnTo>
                  <a:lnTo>
                    <a:pt x="106" y="67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4" y="54"/>
                  </a:lnTo>
                  <a:lnTo>
                    <a:pt x="103" y="50"/>
                  </a:lnTo>
                  <a:lnTo>
                    <a:pt x="101" y="46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4" y="35"/>
                  </a:lnTo>
                  <a:lnTo>
                    <a:pt x="91" y="32"/>
                  </a:lnTo>
                  <a:lnTo>
                    <a:pt x="87" y="30"/>
                  </a:lnTo>
                  <a:lnTo>
                    <a:pt x="84" y="27"/>
                  </a:lnTo>
                  <a:lnTo>
                    <a:pt x="80" y="26"/>
                  </a:lnTo>
                  <a:lnTo>
                    <a:pt x="76" y="24"/>
                  </a:lnTo>
                  <a:lnTo>
                    <a:pt x="72" y="23"/>
                  </a:lnTo>
                  <a:lnTo>
                    <a:pt x="68" y="22"/>
                  </a:lnTo>
                  <a:lnTo>
                    <a:pt x="64" y="22"/>
                  </a:lnTo>
                  <a:lnTo>
                    <a:pt x="59" y="22"/>
                  </a:lnTo>
                  <a:lnTo>
                    <a:pt x="55" y="23"/>
                  </a:lnTo>
                  <a:lnTo>
                    <a:pt x="51" y="24"/>
                  </a:lnTo>
                  <a:lnTo>
                    <a:pt x="47" y="26"/>
                  </a:lnTo>
                  <a:lnTo>
                    <a:pt x="43" y="27"/>
                  </a:lnTo>
                  <a:lnTo>
                    <a:pt x="40" y="30"/>
                  </a:lnTo>
                  <a:lnTo>
                    <a:pt x="36" y="32"/>
                  </a:lnTo>
                  <a:lnTo>
                    <a:pt x="33" y="35"/>
                  </a:lnTo>
                  <a:lnTo>
                    <a:pt x="31" y="38"/>
                  </a:lnTo>
                  <a:lnTo>
                    <a:pt x="28" y="42"/>
                  </a:lnTo>
                  <a:lnTo>
                    <a:pt x="26" y="46"/>
                  </a:lnTo>
                  <a:lnTo>
                    <a:pt x="24" y="50"/>
                  </a:lnTo>
                  <a:lnTo>
                    <a:pt x="23" y="54"/>
                  </a:lnTo>
                  <a:lnTo>
                    <a:pt x="22" y="58"/>
                  </a:lnTo>
                  <a:lnTo>
                    <a:pt x="21" y="62"/>
                  </a:lnTo>
                  <a:lnTo>
                    <a:pt x="21" y="67"/>
                  </a:lnTo>
                  <a:lnTo>
                    <a:pt x="21" y="72"/>
                  </a:lnTo>
                  <a:lnTo>
                    <a:pt x="22" y="76"/>
                  </a:lnTo>
                  <a:lnTo>
                    <a:pt x="23" y="80"/>
                  </a:lnTo>
                  <a:lnTo>
                    <a:pt x="24" y="84"/>
                  </a:lnTo>
                  <a:lnTo>
                    <a:pt x="26" y="88"/>
                  </a:lnTo>
                  <a:lnTo>
                    <a:pt x="28" y="92"/>
                  </a:lnTo>
                  <a:lnTo>
                    <a:pt x="31" y="96"/>
                  </a:lnTo>
                  <a:lnTo>
                    <a:pt x="33" y="99"/>
                  </a:lnTo>
                  <a:lnTo>
                    <a:pt x="36" y="102"/>
                  </a:lnTo>
                  <a:lnTo>
                    <a:pt x="40" y="104"/>
                  </a:lnTo>
                  <a:lnTo>
                    <a:pt x="43" y="107"/>
                  </a:lnTo>
                  <a:lnTo>
                    <a:pt x="47" y="108"/>
                  </a:lnTo>
                  <a:lnTo>
                    <a:pt x="51" y="110"/>
                  </a:lnTo>
                  <a:lnTo>
                    <a:pt x="55" y="111"/>
                  </a:lnTo>
                  <a:lnTo>
                    <a:pt x="59" y="112"/>
                  </a:lnTo>
                  <a:lnTo>
                    <a:pt x="64" y="112"/>
                  </a:lnTo>
                  <a:lnTo>
                    <a:pt x="68" y="112"/>
                  </a:lnTo>
                  <a:lnTo>
                    <a:pt x="72" y="111"/>
                  </a:lnTo>
                  <a:lnTo>
                    <a:pt x="76" y="110"/>
                  </a:lnTo>
                  <a:lnTo>
                    <a:pt x="80" y="108"/>
                  </a:lnTo>
                  <a:lnTo>
                    <a:pt x="84" y="107"/>
                  </a:lnTo>
                  <a:lnTo>
                    <a:pt x="87" y="104"/>
                  </a:lnTo>
                  <a:lnTo>
                    <a:pt x="91" y="102"/>
                  </a:lnTo>
                  <a:lnTo>
                    <a:pt x="94" y="99"/>
                  </a:lnTo>
                  <a:lnTo>
                    <a:pt x="96" y="96"/>
                  </a:lnTo>
                  <a:lnTo>
                    <a:pt x="99" y="92"/>
                  </a:lnTo>
                  <a:lnTo>
                    <a:pt x="101" y="88"/>
                  </a:lnTo>
                  <a:lnTo>
                    <a:pt x="103" y="84"/>
                  </a:lnTo>
                  <a:lnTo>
                    <a:pt x="104" y="80"/>
                  </a:lnTo>
                  <a:lnTo>
                    <a:pt x="105" y="76"/>
                  </a:lnTo>
                  <a:lnTo>
                    <a:pt x="106" y="72"/>
                  </a:lnTo>
                  <a:lnTo>
                    <a:pt x="106" y="67"/>
                  </a:lnTo>
                  <a:lnTo>
                    <a:pt x="128" y="67"/>
                  </a:lnTo>
                </a:path>
              </a:pathLst>
            </a:custGeom>
            <a:solidFill>
              <a:srgbClr val="BCF7C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79" name="Freeform 319"/>
            <p:cNvSpPr>
              <a:spLocks/>
            </p:cNvSpPr>
            <p:nvPr/>
          </p:nvSpPr>
          <p:spPr bwMode="auto">
            <a:xfrm>
              <a:off x="3083" y="733"/>
              <a:ext cx="86" cy="91"/>
            </a:xfrm>
            <a:custGeom>
              <a:avLst/>
              <a:gdLst/>
              <a:ahLst/>
              <a:cxnLst>
                <a:cxn ang="0">
                  <a:pos x="84" y="35"/>
                </a:cxn>
                <a:cxn ang="0">
                  <a:pos x="79" y="23"/>
                </a:cxn>
                <a:cxn ang="0">
                  <a:pos x="72" y="13"/>
                </a:cxn>
                <a:cxn ang="0">
                  <a:pos x="62" y="5"/>
                </a:cxn>
                <a:cxn ang="0">
                  <a:pos x="51" y="0"/>
                </a:cxn>
                <a:cxn ang="0">
                  <a:pos x="38" y="0"/>
                </a:cxn>
                <a:cxn ang="0">
                  <a:pos x="25" y="3"/>
                </a:cxn>
                <a:cxn ang="0">
                  <a:pos x="15" y="10"/>
                </a:cxn>
                <a:cxn ang="0">
                  <a:pos x="7" y="19"/>
                </a:cxn>
                <a:cxn ang="0">
                  <a:pos x="1" y="31"/>
                </a:cxn>
                <a:cxn ang="0">
                  <a:pos x="0" y="45"/>
                </a:cxn>
                <a:cxn ang="0">
                  <a:pos x="1" y="58"/>
                </a:cxn>
                <a:cxn ang="0">
                  <a:pos x="7" y="70"/>
                </a:cxn>
                <a:cxn ang="0">
                  <a:pos x="15" y="79"/>
                </a:cxn>
                <a:cxn ang="0">
                  <a:pos x="25" y="86"/>
                </a:cxn>
                <a:cxn ang="0">
                  <a:pos x="38" y="89"/>
                </a:cxn>
                <a:cxn ang="0">
                  <a:pos x="51" y="89"/>
                </a:cxn>
                <a:cxn ang="0">
                  <a:pos x="62" y="84"/>
                </a:cxn>
                <a:cxn ang="0">
                  <a:pos x="72" y="76"/>
                </a:cxn>
                <a:cxn ang="0">
                  <a:pos x="79" y="66"/>
                </a:cxn>
                <a:cxn ang="0">
                  <a:pos x="84" y="54"/>
                </a:cxn>
                <a:cxn ang="0">
                  <a:pos x="63" y="45"/>
                </a:cxn>
                <a:cxn ang="0">
                  <a:pos x="62" y="38"/>
                </a:cxn>
                <a:cxn ang="0">
                  <a:pos x="60" y="32"/>
                </a:cxn>
                <a:cxn ang="0">
                  <a:pos x="56" y="27"/>
                </a:cxn>
                <a:cxn ang="0">
                  <a:pos x="50" y="24"/>
                </a:cxn>
                <a:cxn ang="0">
                  <a:pos x="44" y="22"/>
                </a:cxn>
                <a:cxn ang="0">
                  <a:pos x="38" y="23"/>
                </a:cxn>
                <a:cxn ang="0">
                  <a:pos x="32" y="25"/>
                </a:cxn>
                <a:cxn ang="0">
                  <a:pos x="27" y="29"/>
                </a:cxn>
                <a:cxn ang="0">
                  <a:pos x="23" y="34"/>
                </a:cxn>
                <a:cxn ang="0">
                  <a:pos x="21" y="40"/>
                </a:cxn>
                <a:cxn ang="0">
                  <a:pos x="21" y="47"/>
                </a:cxn>
                <a:cxn ang="0">
                  <a:pos x="22" y="53"/>
                </a:cxn>
                <a:cxn ang="0">
                  <a:pos x="26" y="59"/>
                </a:cxn>
                <a:cxn ang="0">
                  <a:pos x="30" y="63"/>
                </a:cxn>
                <a:cxn ang="0">
                  <a:pos x="36" y="66"/>
                </a:cxn>
                <a:cxn ang="0">
                  <a:pos x="42" y="67"/>
                </a:cxn>
                <a:cxn ang="0">
                  <a:pos x="48" y="66"/>
                </a:cxn>
                <a:cxn ang="0">
                  <a:pos x="54" y="63"/>
                </a:cxn>
                <a:cxn ang="0">
                  <a:pos x="58" y="59"/>
                </a:cxn>
                <a:cxn ang="0">
                  <a:pos x="62" y="53"/>
                </a:cxn>
                <a:cxn ang="0">
                  <a:pos x="63" y="47"/>
                </a:cxn>
              </a:cxnLst>
              <a:rect l="0" t="0" r="r" b="b"/>
              <a:pathLst>
                <a:path w="86" h="91">
                  <a:moveTo>
                    <a:pt x="85" y="45"/>
                  </a:moveTo>
                  <a:lnTo>
                    <a:pt x="84" y="40"/>
                  </a:lnTo>
                  <a:lnTo>
                    <a:pt x="84" y="35"/>
                  </a:lnTo>
                  <a:lnTo>
                    <a:pt x="83" y="31"/>
                  </a:lnTo>
                  <a:lnTo>
                    <a:pt x="81" y="27"/>
                  </a:lnTo>
                  <a:lnTo>
                    <a:pt x="79" y="23"/>
                  </a:lnTo>
                  <a:lnTo>
                    <a:pt x="77" y="19"/>
                  </a:lnTo>
                  <a:lnTo>
                    <a:pt x="75" y="16"/>
                  </a:lnTo>
                  <a:lnTo>
                    <a:pt x="72" y="13"/>
                  </a:lnTo>
                  <a:lnTo>
                    <a:pt x="69" y="10"/>
                  </a:lnTo>
                  <a:lnTo>
                    <a:pt x="66" y="7"/>
                  </a:lnTo>
                  <a:lnTo>
                    <a:pt x="62" y="5"/>
                  </a:lnTo>
                  <a:lnTo>
                    <a:pt x="59" y="3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9" y="2"/>
                  </a:lnTo>
                  <a:lnTo>
                    <a:pt x="25" y="3"/>
                  </a:lnTo>
                  <a:lnTo>
                    <a:pt x="22" y="5"/>
                  </a:lnTo>
                  <a:lnTo>
                    <a:pt x="18" y="7"/>
                  </a:lnTo>
                  <a:lnTo>
                    <a:pt x="15" y="10"/>
                  </a:lnTo>
                  <a:lnTo>
                    <a:pt x="12" y="13"/>
                  </a:lnTo>
                  <a:lnTo>
                    <a:pt x="9" y="16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3" y="27"/>
                  </a:lnTo>
                  <a:lnTo>
                    <a:pt x="1" y="31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1" y="58"/>
                  </a:lnTo>
                  <a:lnTo>
                    <a:pt x="3" y="62"/>
                  </a:lnTo>
                  <a:lnTo>
                    <a:pt x="5" y="66"/>
                  </a:lnTo>
                  <a:lnTo>
                    <a:pt x="7" y="70"/>
                  </a:lnTo>
                  <a:lnTo>
                    <a:pt x="9" y="73"/>
                  </a:lnTo>
                  <a:lnTo>
                    <a:pt x="12" y="76"/>
                  </a:lnTo>
                  <a:lnTo>
                    <a:pt x="15" y="79"/>
                  </a:lnTo>
                  <a:lnTo>
                    <a:pt x="18" y="82"/>
                  </a:lnTo>
                  <a:lnTo>
                    <a:pt x="22" y="84"/>
                  </a:lnTo>
                  <a:lnTo>
                    <a:pt x="25" y="86"/>
                  </a:lnTo>
                  <a:lnTo>
                    <a:pt x="29" y="87"/>
                  </a:lnTo>
                  <a:lnTo>
                    <a:pt x="33" y="89"/>
                  </a:lnTo>
                  <a:lnTo>
                    <a:pt x="38" y="89"/>
                  </a:lnTo>
                  <a:lnTo>
                    <a:pt x="42" y="90"/>
                  </a:lnTo>
                  <a:lnTo>
                    <a:pt x="46" y="89"/>
                  </a:lnTo>
                  <a:lnTo>
                    <a:pt x="51" y="89"/>
                  </a:lnTo>
                  <a:lnTo>
                    <a:pt x="55" y="87"/>
                  </a:lnTo>
                  <a:lnTo>
                    <a:pt x="59" y="86"/>
                  </a:lnTo>
                  <a:lnTo>
                    <a:pt x="62" y="84"/>
                  </a:lnTo>
                  <a:lnTo>
                    <a:pt x="66" y="82"/>
                  </a:lnTo>
                  <a:lnTo>
                    <a:pt x="69" y="79"/>
                  </a:lnTo>
                  <a:lnTo>
                    <a:pt x="72" y="76"/>
                  </a:lnTo>
                  <a:lnTo>
                    <a:pt x="75" y="73"/>
                  </a:lnTo>
                  <a:lnTo>
                    <a:pt x="77" y="70"/>
                  </a:lnTo>
                  <a:lnTo>
                    <a:pt x="79" y="66"/>
                  </a:lnTo>
                  <a:lnTo>
                    <a:pt x="81" y="62"/>
                  </a:lnTo>
                  <a:lnTo>
                    <a:pt x="83" y="58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5" y="45"/>
                  </a:lnTo>
                  <a:lnTo>
                    <a:pt x="63" y="45"/>
                  </a:lnTo>
                  <a:lnTo>
                    <a:pt x="63" y="42"/>
                  </a:lnTo>
                  <a:lnTo>
                    <a:pt x="63" y="40"/>
                  </a:lnTo>
                  <a:lnTo>
                    <a:pt x="62" y="38"/>
                  </a:lnTo>
                  <a:lnTo>
                    <a:pt x="62" y="36"/>
                  </a:lnTo>
                  <a:lnTo>
                    <a:pt x="61" y="34"/>
                  </a:lnTo>
                  <a:lnTo>
                    <a:pt x="60" y="32"/>
                  </a:lnTo>
                  <a:lnTo>
                    <a:pt x="58" y="30"/>
                  </a:lnTo>
                  <a:lnTo>
                    <a:pt x="57" y="29"/>
                  </a:lnTo>
                  <a:lnTo>
                    <a:pt x="56" y="27"/>
                  </a:lnTo>
                  <a:lnTo>
                    <a:pt x="54" y="26"/>
                  </a:lnTo>
                  <a:lnTo>
                    <a:pt x="52" y="25"/>
                  </a:lnTo>
                  <a:lnTo>
                    <a:pt x="50" y="24"/>
                  </a:lnTo>
                  <a:lnTo>
                    <a:pt x="48" y="23"/>
                  </a:lnTo>
                  <a:lnTo>
                    <a:pt x="46" y="23"/>
                  </a:lnTo>
                  <a:lnTo>
                    <a:pt x="44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38" y="23"/>
                  </a:lnTo>
                  <a:lnTo>
                    <a:pt x="36" y="23"/>
                  </a:lnTo>
                  <a:lnTo>
                    <a:pt x="34" y="24"/>
                  </a:lnTo>
                  <a:lnTo>
                    <a:pt x="32" y="25"/>
                  </a:lnTo>
                  <a:lnTo>
                    <a:pt x="30" y="26"/>
                  </a:lnTo>
                  <a:lnTo>
                    <a:pt x="28" y="27"/>
                  </a:lnTo>
                  <a:lnTo>
                    <a:pt x="27" y="29"/>
                  </a:lnTo>
                  <a:lnTo>
                    <a:pt x="26" y="30"/>
                  </a:lnTo>
                  <a:lnTo>
                    <a:pt x="24" y="32"/>
                  </a:lnTo>
                  <a:lnTo>
                    <a:pt x="23" y="34"/>
                  </a:lnTo>
                  <a:lnTo>
                    <a:pt x="22" y="36"/>
                  </a:lnTo>
                  <a:lnTo>
                    <a:pt x="22" y="38"/>
                  </a:lnTo>
                  <a:lnTo>
                    <a:pt x="21" y="40"/>
                  </a:lnTo>
                  <a:lnTo>
                    <a:pt x="21" y="42"/>
                  </a:lnTo>
                  <a:lnTo>
                    <a:pt x="21" y="45"/>
                  </a:lnTo>
                  <a:lnTo>
                    <a:pt x="21" y="47"/>
                  </a:lnTo>
                  <a:lnTo>
                    <a:pt x="21" y="49"/>
                  </a:lnTo>
                  <a:lnTo>
                    <a:pt x="22" y="51"/>
                  </a:lnTo>
                  <a:lnTo>
                    <a:pt x="22" y="53"/>
                  </a:lnTo>
                  <a:lnTo>
                    <a:pt x="23" y="55"/>
                  </a:lnTo>
                  <a:lnTo>
                    <a:pt x="24" y="57"/>
                  </a:lnTo>
                  <a:lnTo>
                    <a:pt x="26" y="59"/>
                  </a:lnTo>
                  <a:lnTo>
                    <a:pt x="27" y="60"/>
                  </a:lnTo>
                  <a:lnTo>
                    <a:pt x="28" y="62"/>
                  </a:lnTo>
                  <a:lnTo>
                    <a:pt x="30" y="63"/>
                  </a:lnTo>
                  <a:lnTo>
                    <a:pt x="32" y="64"/>
                  </a:lnTo>
                  <a:lnTo>
                    <a:pt x="34" y="65"/>
                  </a:lnTo>
                  <a:lnTo>
                    <a:pt x="36" y="66"/>
                  </a:lnTo>
                  <a:lnTo>
                    <a:pt x="38" y="66"/>
                  </a:lnTo>
                  <a:lnTo>
                    <a:pt x="40" y="67"/>
                  </a:lnTo>
                  <a:lnTo>
                    <a:pt x="42" y="67"/>
                  </a:lnTo>
                  <a:lnTo>
                    <a:pt x="44" y="67"/>
                  </a:lnTo>
                  <a:lnTo>
                    <a:pt x="46" y="66"/>
                  </a:lnTo>
                  <a:lnTo>
                    <a:pt x="48" y="66"/>
                  </a:lnTo>
                  <a:lnTo>
                    <a:pt x="50" y="65"/>
                  </a:lnTo>
                  <a:lnTo>
                    <a:pt x="52" y="64"/>
                  </a:lnTo>
                  <a:lnTo>
                    <a:pt x="54" y="63"/>
                  </a:lnTo>
                  <a:lnTo>
                    <a:pt x="56" y="62"/>
                  </a:lnTo>
                  <a:lnTo>
                    <a:pt x="57" y="60"/>
                  </a:lnTo>
                  <a:lnTo>
                    <a:pt x="58" y="59"/>
                  </a:lnTo>
                  <a:lnTo>
                    <a:pt x="60" y="57"/>
                  </a:lnTo>
                  <a:lnTo>
                    <a:pt x="61" y="55"/>
                  </a:lnTo>
                  <a:lnTo>
                    <a:pt x="62" y="53"/>
                  </a:lnTo>
                  <a:lnTo>
                    <a:pt x="62" y="51"/>
                  </a:lnTo>
                  <a:lnTo>
                    <a:pt x="63" y="49"/>
                  </a:lnTo>
                  <a:lnTo>
                    <a:pt x="63" y="47"/>
                  </a:lnTo>
                  <a:lnTo>
                    <a:pt x="63" y="45"/>
                  </a:lnTo>
                  <a:lnTo>
                    <a:pt x="85" y="45"/>
                  </a:lnTo>
                </a:path>
              </a:pathLst>
            </a:custGeom>
            <a:solidFill>
              <a:srgbClr val="C4FBC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80" name="Freeform 320"/>
            <p:cNvSpPr>
              <a:spLocks/>
            </p:cNvSpPr>
            <p:nvPr/>
          </p:nvSpPr>
          <p:spPr bwMode="auto">
            <a:xfrm>
              <a:off x="3105" y="755"/>
              <a:ext cx="42" cy="46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40" y="15"/>
                </a:cxn>
                <a:cxn ang="0">
                  <a:pos x="38" y="11"/>
                </a:cxn>
                <a:cxn ang="0">
                  <a:pos x="36" y="8"/>
                </a:cxn>
                <a:cxn ang="0">
                  <a:pos x="33" y="5"/>
                </a:cxn>
                <a:cxn ang="0">
                  <a:pos x="30" y="2"/>
                </a:cxn>
                <a:cxn ang="0">
                  <a:pos x="26" y="1"/>
                </a:cxn>
                <a:cxn ang="0">
                  <a:pos x="22" y="0"/>
                </a:cxn>
                <a:cxn ang="0">
                  <a:pos x="18" y="0"/>
                </a:cxn>
                <a:cxn ang="0">
                  <a:pos x="14" y="1"/>
                </a:cxn>
                <a:cxn ang="0">
                  <a:pos x="10" y="2"/>
                </a:cxn>
                <a:cxn ang="0">
                  <a:pos x="7" y="5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29"/>
                </a:cxn>
                <a:cxn ang="0">
                  <a:pos x="2" y="33"/>
                </a:cxn>
                <a:cxn ang="0">
                  <a:pos x="4" y="36"/>
                </a:cxn>
                <a:cxn ang="0">
                  <a:pos x="7" y="39"/>
                </a:cxn>
                <a:cxn ang="0">
                  <a:pos x="10" y="42"/>
                </a:cxn>
                <a:cxn ang="0">
                  <a:pos x="14" y="43"/>
                </a:cxn>
                <a:cxn ang="0">
                  <a:pos x="18" y="44"/>
                </a:cxn>
                <a:cxn ang="0">
                  <a:pos x="22" y="44"/>
                </a:cxn>
                <a:cxn ang="0">
                  <a:pos x="26" y="43"/>
                </a:cxn>
                <a:cxn ang="0">
                  <a:pos x="30" y="42"/>
                </a:cxn>
                <a:cxn ang="0">
                  <a:pos x="33" y="39"/>
                </a:cxn>
                <a:cxn ang="0">
                  <a:pos x="36" y="36"/>
                </a:cxn>
                <a:cxn ang="0">
                  <a:pos x="38" y="33"/>
                </a:cxn>
                <a:cxn ang="0">
                  <a:pos x="40" y="29"/>
                </a:cxn>
                <a:cxn ang="0">
                  <a:pos x="40" y="24"/>
                </a:cxn>
              </a:cxnLst>
              <a:rect l="0" t="0" r="r" b="b"/>
              <a:pathLst>
                <a:path w="42" h="46">
                  <a:moveTo>
                    <a:pt x="41" y="22"/>
                  </a:moveTo>
                  <a:lnTo>
                    <a:pt x="40" y="20"/>
                  </a:lnTo>
                  <a:lnTo>
                    <a:pt x="40" y="17"/>
                  </a:lnTo>
                  <a:lnTo>
                    <a:pt x="40" y="15"/>
                  </a:lnTo>
                  <a:lnTo>
                    <a:pt x="39" y="13"/>
                  </a:lnTo>
                  <a:lnTo>
                    <a:pt x="38" y="11"/>
                  </a:lnTo>
                  <a:lnTo>
                    <a:pt x="37" y="9"/>
                  </a:lnTo>
                  <a:lnTo>
                    <a:pt x="36" y="8"/>
                  </a:lnTo>
                  <a:lnTo>
                    <a:pt x="34" y="6"/>
                  </a:lnTo>
                  <a:lnTo>
                    <a:pt x="33" y="5"/>
                  </a:lnTo>
                  <a:lnTo>
                    <a:pt x="32" y="3"/>
                  </a:lnTo>
                  <a:lnTo>
                    <a:pt x="30" y="2"/>
                  </a:lnTo>
                  <a:lnTo>
                    <a:pt x="28" y="1"/>
                  </a:lnTo>
                  <a:lnTo>
                    <a:pt x="26" y="1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7" y="5"/>
                  </a:lnTo>
                  <a:lnTo>
                    <a:pt x="6" y="6"/>
                  </a:lnTo>
                  <a:lnTo>
                    <a:pt x="4" y="8"/>
                  </a:lnTo>
                  <a:lnTo>
                    <a:pt x="3" y="9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1" y="31"/>
                  </a:lnTo>
                  <a:lnTo>
                    <a:pt x="2" y="33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7" y="39"/>
                  </a:lnTo>
                  <a:lnTo>
                    <a:pt x="8" y="41"/>
                  </a:lnTo>
                  <a:lnTo>
                    <a:pt x="10" y="42"/>
                  </a:lnTo>
                  <a:lnTo>
                    <a:pt x="12" y="43"/>
                  </a:lnTo>
                  <a:lnTo>
                    <a:pt x="14" y="43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22" y="44"/>
                  </a:lnTo>
                  <a:lnTo>
                    <a:pt x="24" y="44"/>
                  </a:lnTo>
                  <a:lnTo>
                    <a:pt x="26" y="43"/>
                  </a:lnTo>
                  <a:lnTo>
                    <a:pt x="28" y="43"/>
                  </a:lnTo>
                  <a:lnTo>
                    <a:pt x="30" y="42"/>
                  </a:lnTo>
                  <a:lnTo>
                    <a:pt x="32" y="41"/>
                  </a:lnTo>
                  <a:lnTo>
                    <a:pt x="33" y="39"/>
                  </a:lnTo>
                  <a:lnTo>
                    <a:pt x="34" y="38"/>
                  </a:lnTo>
                  <a:lnTo>
                    <a:pt x="36" y="36"/>
                  </a:lnTo>
                  <a:lnTo>
                    <a:pt x="37" y="35"/>
                  </a:lnTo>
                  <a:lnTo>
                    <a:pt x="38" y="33"/>
                  </a:lnTo>
                  <a:lnTo>
                    <a:pt x="39" y="31"/>
                  </a:lnTo>
                  <a:lnTo>
                    <a:pt x="40" y="29"/>
                  </a:lnTo>
                  <a:lnTo>
                    <a:pt x="40" y="27"/>
                  </a:lnTo>
                  <a:lnTo>
                    <a:pt x="40" y="24"/>
                  </a:lnTo>
                  <a:lnTo>
                    <a:pt x="41" y="22"/>
                  </a:lnTo>
                </a:path>
              </a:pathLst>
            </a:custGeom>
            <a:solidFill>
              <a:srgbClr val="CCFF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81" name="Freeform 321"/>
            <p:cNvSpPr>
              <a:spLocks/>
            </p:cNvSpPr>
            <p:nvPr/>
          </p:nvSpPr>
          <p:spPr bwMode="auto">
            <a:xfrm>
              <a:off x="3200" y="693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82" name="Freeform 322"/>
            <p:cNvSpPr>
              <a:spLocks/>
            </p:cNvSpPr>
            <p:nvPr/>
          </p:nvSpPr>
          <p:spPr bwMode="auto">
            <a:xfrm>
              <a:off x="3232" y="693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0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83" name="Freeform 323"/>
            <p:cNvSpPr>
              <a:spLocks/>
            </p:cNvSpPr>
            <p:nvPr/>
          </p:nvSpPr>
          <p:spPr bwMode="auto">
            <a:xfrm>
              <a:off x="3200" y="693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84" name="Freeform 324"/>
            <p:cNvSpPr>
              <a:spLocks/>
            </p:cNvSpPr>
            <p:nvPr/>
          </p:nvSpPr>
          <p:spPr bwMode="auto">
            <a:xfrm>
              <a:off x="3232" y="693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0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85" name="Freeform 325"/>
            <p:cNvSpPr>
              <a:spLocks/>
            </p:cNvSpPr>
            <p:nvPr/>
          </p:nvSpPr>
          <p:spPr bwMode="auto">
            <a:xfrm>
              <a:off x="3263" y="694"/>
              <a:ext cx="35" cy="36"/>
            </a:xfrm>
            <a:custGeom>
              <a:avLst/>
              <a:gdLst/>
              <a:ahLst/>
              <a:cxnLst>
                <a:cxn ang="0">
                  <a:pos x="32" y="34"/>
                </a:cxn>
                <a:cxn ang="0">
                  <a:pos x="34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2" y="34"/>
                </a:cxn>
              </a:cxnLst>
              <a:rect l="0" t="0" r="r" b="b"/>
              <a:pathLst>
                <a:path w="35" h="36">
                  <a:moveTo>
                    <a:pt x="32" y="34"/>
                  </a:moveTo>
                  <a:lnTo>
                    <a:pt x="34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5"/>
                  </a:lnTo>
                  <a:lnTo>
                    <a:pt x="32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86" name="Freeform 326"/>
            <p:cNvSpPr>
              <a:spLocks/>
            </p:cNvSpPr>
            <p:nvPr/>
          </p:nvSpPr>
          <p:spPr bwMode="auto">
            <a:xfrm>
              <a:off x="3294" y="694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87" name="Freeform 327"/>
            <p:cNvSpPr>
              <a:spLocks/>
            </p:cNvSpPr>
            <p:nvPr/>
          </p:nvSpPr>
          <p:spPr bwMode="auto">
            <a:xfrm>
              <a:off x="3075" y="691"/>
              <a:ext cx="35" cy="37"/>
            </a:xfrm>
            <a:custGeom>
              <a:avLst/>
              <a:gdLst/>
              <a:ahLst/>
              <a:cxnLst>
                <a:cxn ang="0">
                  <a:pos x="33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2" y="36"/>
                </a:cxn>
                <a:cxn ang="0">
                  <a:pos x="33" y="34"/>
                </a:cxn>
              </a:cxnLst>
              <a:rect l="0" t="0" r="r" b="b"/>
              <a:pathLst>
                <a:path w="35" h="37">
                  <a:moveTo>
                    <a:pt x="33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2" y="36"/>
                  </a:lnTo>
                  <a:lnTo>
                    <a:pt x="33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88" name="Freeform 328"/>
            <p:cNvSpPr>
              <a:spLocks/>
            </p:cNvSpPr>
            <p:nvPr/>
          </p:nvSpPr>
          <p:spPr bwMode="auto">
            <a:xfrm>
              <a:off x="3106" y="691"/>
              <a:ext cx="35" cy="37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7">
                  <a:moveTo>
                    <a:pt x="32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89" name="Freeform 329"/>
            <p:cNvSpPr>
              <a:spLocks/>
            </p:cNvSpPr>
            <p:nvPr/>
          </p:nvSpPr>
          <p:spPr bwMode="auto">
            <a:xfrm>
              <a:off x="3075" y="691"/>
              <a:ext cx="35" cy="37"/>
            </a:xfrm>
            <a:custGeom>
              <a:avLst/>
              <a:gdLst/>
              <a:ahLst/>
              <a:cxnLst>
                <a:cxn ang="0">
                  <a:pos x="33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2" y="36"/>
                </a:cxn>
                <a:cxn ang="0">
                  <a:pos x="33" y="34"/>
                </a:cxn>
              </a:cxnLst>
              <a:rect l="0" t="0" r="r" b="b"/>
              <a:pathLst>
                <a:path w="35" h="37">
                  <a:moveTo>
                    <a:pt x="33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2" y="36"/>
                  </a:lnTo>
                  <a:lnTo>
                    <a:pt x="33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90" name="Freeform 330"/>
            <p:cNvSpPr>
              <a:spLocks/>
            </p:cNvSpPr>
            <p:nvPr/>
          </p:nvSpPr>
          <p:spPr bwMode="auto">
            <a:xfrm>
              <a:off x="3106" y="691"/>
              <a:ext cx="35" cy="37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7">
                  <a:moveTo>
                    <a:pt x="32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91" name="Freeform 331"/>
            <p:cNvSpPr>
              <a:spLocks/>
            </p:cNvSpPr>
            <p:nvPr/>
          </p:nvSpPr>
          <p:spPr bwMode="auto">
            <a:xfrm>
              <a:off x="3138" y="691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92" name="Freeform 332"/>
            <p:cNvSpPr>
              <a:spLocks/>
            </p:cNvSpPr>
            <p:nvPr/>
          </p:nvSpPr>
          <p:spPr bwMode="auto">
            <a:xfrm>
              <a:off x="3169" y="691"/>
              <a:ext cx="35" cy="37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2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3" y="1"/>
                </a:cxn>
              </a:cxnLst>
              <a:rect l="0" t="0" r="r" b="b"/>
              <a:pathLst>
                <a:path w="35" h="37">
                  <a:moveTo>
                    <a:pt x="33" y="1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4" y="2"/>
                  </a:lnTo>
                  <a:lnTo>
                    <a:pt x="33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93" name="Freeform 333"/>
            <p:cNvSpPr>
              <a:spLocks/>
            </p:cNvSpPr>
            <p:nvPr/>
          </p:nvSpPr>
          <p:spPr bwMode="auto">
            <a:xfrm>
              <a:off x="3309" y="685"/>
              <a:ext cx="51" cy="53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42" y="7"/>
                </a:cxn>
                <a:cxn ang="0">
                  <a:pos x="45" y="10"/>
                </a:cxn>
                <a:cxn ang="0">
                  <a:pos x="47" y="15"/>
                </a:cxn>
                <a:cxn ang="0">
                  <a:pos x="49" y="20"/>
                </a:cxn>
                <a:cxn ang="0">
                  <a:pos x="50" y="25"/>
                </a:cxn>
                <a:cxn ang="0">
                  <a:pos x="49" y="30"/>
                </a:cxn>
                <a:cxn ang="0">
                  <a:pos x="48" y="35"/>
                </a:cxn>
                <a:cxn ang="0">
                  <a:pos x="46" y="39"/>
                </a:cxn>
                <a:cxn ang="0">
                  <a:pos x="43" y="43"/>
                </a:cxn>
                <a:cxn ang="0">
                  <a:pos x="39" y="47"/>
                </a:cxn>
                <a:cxn ang="0">
                  <a:pos x="35" y="49"/>
                </a:cxn>
                <a:cxn ang="0">
                  <a:pos x="31" y="51"/>
                </a:cxn>
                <a:cxn ang="0">
                  <a:pos x="26" y="52"/>
                </a:cxn>
                <a:cxn ang="0">
                  <a:pos x="21" y="51"/>
                </a:cxn>
                <a:cxn ang="0">
                  <a:pos x="16" y="50"/>
                </a:cxn>
                <a:cxn ang="0">
                  <a:pos x="12" y="47"/>
                </a:cxn>
                <a:cxn ang="0">
                  <a:pos x="8" y="44"/>
                </a:cxn>
                <a:cxn ang="0">
                  <a:pos x="4" y="41"/>
                </a:cxn>
                <a:cxn ang="0">
                  <a:pos x="2" y="36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21"/>
                </a:cxn>
                <a:cxn ang="0">
                  <a:pos x="1" y="17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10" y="4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</a:cxnLst>
              <a:rect l="0" t="0" r="r" b="b"/>
              <a:pathLst>
                <a:path w="51" h="53">
                  <a:moveTo>
                    <a:pt x="35" y="2"/>
                  </a:moveTo>
                  <a:lnTo>
                    <a:pt x="38" y="4"/>
                  </a:lnTo>
                  <a:lnTo>
                    <a:pt x="40" y="5"/>
                  </a:lnTo>
                  <a:lnTo>
                    <a:pt x="42" y="7"/>
                  </a:lnTo>
                  <a:lnTo>
                    <a:pt x="43" y="9"/>
                  </a:lnTo>
                  <a:lnTo>
                    <a:pt x="45" y="10"/>
                  </a:lnTo>
                  <a:lnTo>
                    <a:pt x="46" y="13"/>
                  </a:lnTo>
                  <a:lnTo>
                    <a:pt x="47" y="15"/>
                  </a:lnTo>
                  <a:lnTo>
                    <a:pt x="48" y="17"/>
                  </a:lnTo>
                  <a:lnTo>
                    <a:pt x="49" y="20"/>
                  </a:lnTo>
                  <a:lnTo>
                    <a:pt x="49" y="22"/>
                  </a:lnTo>
                  <a:lnTo>
                    <a:pt x="50" y="25"/>
                  </a:lnTo>
                  <a:lnTo>
                    <a:pt x="50" y="27"/>
                  </a:lnTo>
                  <a:lnTo>
                    <a:pt x="49" y="30"/>
                  </a:lnTo>
                  <a:lnTo>
                    <a:pt x="49" y="32"/>
                  </a:lnTo>
                  <a:lnTo>
                    <a:pt x="48" y="35"/>
                  </a:lnTo>
                  <a:lnTo>
                    <a:pt x="47" y="37"/>
                  </a:lnTo>
                  <a:lnTo>
                    <a:pt x="46" y="39"/>
                  </a:lnTo>
                  <a:lnTo>
                    <a:pt x="45" y="42"/>
                  </a:lnTo>
                  <a:lnTo>
                    <a:pt x="43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49"/>
                  </a:lnTo>
                  <a:lnTo>
                    <a:pt x="33" y="50"/>
                  </a:lnTo>
                  <a:lnTo>
                    <a:pt x="31" y="51"/>
                  </a:lnTo>
                  <a:lnTo>
                    <a:pt x="28" y="51"/>
                  </a:lnTo>
                  <a:lnTo>
                    <a:pt x="26" y="52"/>
                  </a:lnTo>
                  <a:lnTo>
                    <a:pt x="23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7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4" y="41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4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5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1"/>
                  </a:lnTo>
                  <a:lnTo>
                    <a:pt x="35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94" name="Freeform 334"/>
            <p:cNvSpPr>
              <a:spLocks/>
            </p:cNvSpPr>
            <p:nvPr/>
          </p:nvSpPr>
          <p:spPr bwMode="auto">
            <a:xfrm>
              <a:off x="3344" y="686"/>
              <a:ext cx="17" cy="37"/>
            </a:xfrm>
            <a:custGeom>
              <a:avLst/>
              <a:gdLst/>
              <a:ahLst/>
              <a:cxnLst>
                <a:cxn ang="0">
                  <a:pos x="13" y="36"/>
                </a:cxn>
                <a:cxn ang="0">
                  <a:pos x="13" y="36"/>
                </a:cxn>
                <a:cxn ang="0">
                  <a:pos x="14" y="33"/>
                </a:cxn>
                <a:cxn ang="0">
                  <a:pos x="15" y="30"/>
                </a:cxn>
                <a:cxn ang="0">
                  <a:pos x="15" y="28"/>
                </a:cxn>
                <a:cxn ang="0">
                  <a:pos x="16" y="25"/>
                </a:cxn>
                <a:cxn ang="0">
                  <a:pos x="16" y="23"/>
                </a:cxn>
                <a:cxn ang="0">
                  <a:pos x="15" y="20"/>
                </a:cxn>
                <a:cxn ang="0">
                  <a:pos x="15" y="18"/>
                </a:cxn>
                <a:cxn ang="0">
                  <a:pos x="14" y="15"/>
                </a:cxn>
                <a:cxn ang="0">
                  <a:pos x="13" y="13"/>
                </a:cxn>
                <a:cxn ang="0">
                  <a:pos x="12" y="10"/>
                </a:cxn>
                <a:cxn ang="0">
                  <a:pos x="10" y="8"/>
                </a:cxn>
                <a:cxn ang="0">
                  <a:pos x="9" y="6"/>
                </a:cxn>
                <a:cxn ang="0">
                  <a:pos x="7" y="4"/>
                </a:cxn>
                <a:cxn ang="0">
                  <a:pos x="5" y="2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0" y="11"/>
                </a:cxn>
                <a:cxn ang="0">
                  <a:pos x="11" y="14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13" y="21"/>
                </a:cxn>
                <a:cxn ang="0">
                  <a:pos x="13" y="23"/>
                </a:cxn>
                <a:cxn ang="0">
                  <a:pos x="13" y="25"/>
                </a:cxn>
                <a:cxn ang="0">
                  <a:pos x="13" y="28"/>
                </a:cxn>
                <a:cxn ang="0">
                  <a:pos x="12" y="30"/>
                </a:cxn>
                <a:cxn ang="0">
                  <a:pos x="12" y="32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3" y="36"/>
                </a:cxn>
              </a:cxnLst>
              <a:rect l="0" t="0" r="r" b="b"/>
              <a:pathLst>
                <a:path w="17" h="37">
                  <a:moveTo>
                    <a:pt x="13" y="36"/>
                  </a:moveTo>
                  <a:lnTo>
                    <a:pt x="13" y="36"/>
                  </a:lnTo>
                  <a:lnTo>
                    <a:pt x="14" y="33"/>
                  </a:lnTo>
                  <a:lnTo>
                    <a:pt x="15" y="30"/>
                  </a:lnTo>
                  <a:lnTo>
                    <a:pt x="15" y="28"/>
                  </a:lnTo>
                  <a:lnTo>
                    <a:pt x="16" y="25"/>
                  </a:lnTo>
                  <a:lnTo>
                    <a:pt x="16" y="23"/>
                  </a:lnTo>
                  <a:lnTo>
                    <a:pt x="15" y="20"/>
                  </a:lnTo>
                  <a:lnTo>
                    <a:pt x="15" y="18"/>
                  </a:lnTo>
                  <a:lnTo>
                    <a:pt x="14" y="15"/>
                  </a:lnTo>
                  <a:lnTo>
                    <a:pt x="13" y="13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0" y="11"/>
                  </a:lnTo>
                  <a:lnTo>
                    <a:pt x="11" y="14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8"/>
                  </a:lnTo>
                  <a:lnTo>
                    <a:pt x="12" y="30"/>
                  </a:lnTo>
                  <a:lnTo>
                    <a:pt x="12" y="32"/>
                  </a:lnTo>
                  <a:lnTo>
                    <a:pt x="11" y="35"/>
                  </a:lnTo>
                  <a:lnTo>
                    <a:pt x="13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95" name="Freeform 335"/>
            <p:cNvSpPr>
              <a:spLocks/>
            </p:cNvSpPr>
            <p:nvPr/>
          </p:nvSpPr>
          <p:spPr bwMode="auto">
            <a:xfrm>
              <a:off x="3323" y="722"/>
              <a:ext cx="36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2" y="14"/>
                </a:cxn>
                <a:cxn ang="0">
                  <a:pos x="5" y="15"/>
                </a:cxn>
                <a:cxn ang="0">
                  <a:pos x="7" y="15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5" y="15"/>
                </a:cxn>
                <a:cxn ang="0">
                  <a:pos x="17" y="15"/>
                </a:cxn>
                <a:cxn ang="0">
                  <a:pos x="20" y="14"/>
                </a:cxn>
                <a:cxn ang="0">
                  <a:pos x="22" y="13"/>
                </a:cxn>
                <a:cxn ang="0">
                  <a:pos x="24" y="12"/>
                </a:cxn>
                <a:cxn ang="0">
                  <a:pos x="26" y="11"/>
                </a:cxn>
                <a:cxn ang="0">
                  <a:pos x="28" y="9"/>
                </a:cxn>
                <a:cxn ang="0">
                  <a:pos x="30" y="7"/>
                </a:cxn>
                <a:cxn ang="0">
                  <a:pos x="32" y="5"/>
                </a:cxn>
                <a:cxn ang="0">
                  <a:pos x="33" y="3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1" y="2"/>
                </a:cxn>
                <a:cxn ang="0">
                  <a:pos x="30" y="4"/>
                </a:cxn>
                <a:cxn ang="0">
                  <a:pos x="28" y="5"/>
                </a:cxn>
                <a:cxn ang="0">
                  <a:pos x="27" y="7"/>
                </a:cxn>
                <a:cxn ang="0">
                  <a:pos x="25" y="9"/>
                </a:cxn>
                <a:cxn ang="0">
                  <a:pos x="23" y="10"/>
                </a:cxn>
                <a:cxn ang="0">
                  <a:pos x="21" y="11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5" y="13"/>
                </a:cxn>
                <a:cxn ang="0">
                  <a:pos x="12" y="13"/>
                </a:cxn>
                <a:cxn ang="0">
                  <a:pos x="10" y="13"/>
                </a:cxn>
                <a:cxn ang="0">
                  <a:pos x="8" y="13"/>
                </a:cxn>
                <a:cxn ang="0">
                  <a:pos x="5" y="12"/>
                </a:cxn>
                <a:cxn ang="0">
                  <a:pos x="3" y="12"/>
                </a:cxn>
                <a:cxn ang="0">
                  <a:pos x="1" y="11"/>
                </a:cxn>
                <a:cxn ang="0">
                  <a:pos x="1" y="11"/>
                </a:cxn>
                <a:cxn ang="0">
                  <a:pos x="0" y="13"/>
                </a:cxn>
              </a:cxnLst>
              <a:rect l="0" t="0" r="r" b="b"/>
              <a:pathLst>
                <a:path w="36" h="17">
                  <a:moveTo>
                    <a:pt x="0" y="13"/>
                  </a:moveTo>
                  <a:lnTo>
                    <a:pt x="0" y="13"/>
                  </a:lnTo>
                  <a:lnTo>
                    <a:pt x="2" y="14"/>
                  </a:lnTo>
                  <a:lnTo>
                    <a:pt x="5" y="15"/>
                  </a:lnTo>
                  <a:lnTo>
                    <a:pt x="7" y="15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20" y="14"/>
                  </a:lnTo>
                  <a:lnTo>
                    <a:pt x="22" y="13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8" y="9"/>
                  </a:lnTo>
                  <a:lnTo>
                    <a:pt x="30" y="7"/>
                  </a:lnTo>
                  <a:lnTo>
                    <a:pt x="32" y="5"/>
                  </a:lnTo>
                  <a:lnTo>
                    <a:pt x="33" y="3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2"/>
                  </a:lnTo>
                  <a:lnTo>
                    <a:pt x="30" y="4"/>
                  </a:lnTo>
                  <a:lnTo>
                    <a:pt x="28" y="5"/>
                  </a:lnTo>
                  <a:lnTo>
                    <a:pt x="27" y="7"/>
                  </a:lnTo>
                  <a:lnTo>
                    <a:pt x="25" y="9"/>
                  </a:lnTo>
                  <a:lnTo>
                    <a:pt x="23" y="10"/>
                  </a:lnTo>
                  <a:lnTo>
                    <a:pt x="21" y="11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5" y="13"/>
                  </a:lnTo>
                  <a:lnTo>
                    <a:pt x="12" y="13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1" y="11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96" name="Freeform 336"/>
            <p:cNvSpPr>
              <a:spLocks/>
            </p:cNvSpPr>
            <p:nvPr/>
          </p:nvSpPr>
          <p:spPr bwMode="auto">
            <a:xfrm>
              <a:off x="3308" y="699"/>
              <a:ext cx="17" cy="3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1" y="20"/>
                </a:cxn>
                <a:cxn ang="0">
                  <a:pos x="2" y="22"/>
                </a:cxn>
                <a:cxn ang="0">
                  <a:pos x="3" y="24"/>
                </a:cxn>
                <a:cxn ang="0">
                  <a:pos x="5" y="26"/>
                </a:cxn>
                <a:cxn ang="0">
                  <a:pos x="6" y="28"/>
                </a:cxn>
                <a:cxn ang="0">
                  <a:pos x="8" y="30"/>
                </a:cxn>
                <a:cxn ang="0">
                  <a:pos x="10" y="32"/>
                </a:cxn>
                <a:cxn ang="0">
                  <a:pos x="12" y="33"/>
                </a:cxn>
                <a:cxn ang="0">
                  <a:pos x="14" y="35"/>
                </a:cxn>
                <a:cxn ang="0">
                  <a:pos x="16" y="32"/>
                </a:cxn>
                <a:cxn ang="0">
                  <a:pos x="13" y="31"/>
                </a:cxn>
                <a:cxn ang="0">
                  <a:pos x="11" y="30"/>
                </a:cxn>
                <a:cxn ang="0">
                  <a:pos x="10" y="28"/>
                </a:cxn>
                <a:cxn ang="0">
                  <a:pos x="8" y="27"/>
                </a:cxn>
                <a:cxn ang="0">
                  <a:pos x="7" y="25"/>
                </a:cxn>
                <a:cxn ang="0">
                  <a:pos x="5" y="23"/>
                </a:cxn>
                <a:cxn ang="0">
                  <a:pos x="4" y="21"/>
                </a:cxn>
                <a:cxn ang="0">
                  <a:pos x="3" y="19"/>
                </a:cxn>
                <a:cxn ang="0">
                  <a:pos x="3" y="16"/>
                </a:cxn>
                <a:cxn ang="0">
                  <a:pos x="2" y="14"/>
                </a:cxn>
                <a:cxn ang="0">
                  <a:pos x="2" y="12"/>
                </a:cxn>
                <a:cxn ang="0">
                  <a:pos x="2" y="10"/>
                </a:cxn>
                <a:cxn ang="0">
                  <a:pos x="2" y="7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2" y="0"/>
                </a:cxn>
              </a:cxnLst>
              <a:rect l="0" t="0" r="r" b="b"/>
              <a:pathLst>
                <a:path w="17" h="36">
                  <a:moveTo>
                    <a:pt x="2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2" y="22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3"/>
                  </a:lnTo>
                  <a:lnTo>
                    <a:pt x="14" y="35"/>
                  </a:lnTo>
                  <a:lnTo>
                    <a:pt x="16" y="32"/>
                  </a:lnTo>
                  <a:lnTo>
                    <a:pt x="13" y="31"/>
                  </a:lnTo>
                  <a:lnTo>
                    <a:pt x="11" y="30"/>
                  </a:lnTo>
                  <a:lnTo>
                    <a:pt x="10" y="28"/>
                  </a:lnTo>
                  <a:lnTo>
                    <a:pt x="8" y="27"/>
                  </a:lnTo>
                  <a:lnTo>
                    <a:pt x="7" y="25"/>
                  </a:lnTo>
                  <a:lnTo>
                    <a:pt x="5" y="23"/>
                  </a:lnTo>
                  <a:lnTo>
                    <a:pt x="4" y="21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7"/>
                  </a:lnTo>
                  <a:lnTo>
                    <a:pt x="3" y="5"/>
                  </a:lnTo>
                  <a:lnTo>
                    <a:pt x="3" y="3"/>
                  </a:lnTo>
                  <a:lnTo>
                    <a:pt x="4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97" name="Freeform 337"/>
            <p:cNvSpPr>
              <a:spLocks/>
            </p:cNvSpPr>
            <p:nvPr/>
          </p:nvSpPr>
          <p:spPr bwMode="auto">
            <a:xfrm>
              <a:off x="3311" y="683"/>
              <a:ext cx="35" cy="17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4" y="1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7" y="4"/>
                </a:cxn>
                <a:cxn ang="0">
                  <a:pos x="6" y="6"/>
                </a:cxn>
                <a:cxn ang="0">
                  <a:pos x="4" y="8"/>
                </a:cxn>
                <a:cxn ang="0">
                  <a:pos x="2" y="10"/>
                </a:cxn>
                <a:cxn ang="0">
                  <a:pos x="1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3" y="13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3"/>
                </a:cxn>
                <a:cxn ang="0">
                  <a:pos x="17" y="3"/>
                </a:cxn>
                <a:cxn ang="0">
                  <a:pos x="19" y="2"/>
                </a:cxn>
                <a:cxn ang="0">
                  <a:pos x="21" y="2"/>
                </a:cxn>
                <a:cxn ang="0">
                  <a:pos x="23" y="2"/>
                </a:cxn>
                <a:cxn ang="0">
                  <a:pos x="26" y="2"/>
                </a:cxn>
                <a:cxn ang="0">
                  <a:pos x="28" y="3"/>
                </a:cxn>
                <a:cxn ang="0">
                  <a:pos x="30" y="3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4" y="2"/>
                </a:cxn>
              </a:cxnLst>
              <a:rect l="0" t="0" r="r" b="b"/>
              <a:pathLst>
                <a:path w="35" h="17">
                  <a:moveTo>
                    <a:pt x="34" y="2"/>
                  </a:move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3" y="13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8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6" y="2"/>
                  </a:lnTo>
                  <a:lnTo>
                    <a:pt x="28" y="3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98" name="Freeform 338"/>
            <p:cNvSpPr>
              <a:spLocks/>
            </p:cNvSpPr>
            <p:nvPr/>
          </p:nvSpPr>
          <p:spPr bwMode="auto">
            <a:xfrm>
              <a:off x="2857" y="842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499" name="Freeform 339"/>
            <p:cNvSpPr>
              <a:spLocks/>
            </p:cNvSpPr>
            <p:nvPr/>
          </p:nvSpPr>
          <p:spPr bwMode="auto">
            <a:xfrm>
              <a:off x="2814" y="888"/>
              <a:ext cx="46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w="46" h="17">
                  <a:moveTo>
                    <a:pt x="0" y="7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00" name="Freeform 340"/>
            <p:cNvSpPr>
              <a:spLocks/>
            </p:cNvSpPr>
            <p:nvPr/>
          </p:nvSpPr>
          <p:spPr bwMode="auto">
            <a:xfrm>
              <a:off x="2857" y="842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01" name="Freeform 341"/>
            <p:cNvSpPr>
              <a:spLocks/>
            </p:cNvSpPr>
            <p:nvPr/>
          </p:nvSpPr>
          <p:spPr bwMode="auto">
            <a:xfrm>
              <a:off x="2814" y="888"/>
              <a:ext cx="46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w="46" h="17">
                  <a:moveTo>
                    <a:pt x="0" y="7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02" name="Freeform 342"/>
            <p:cNvSpPr>
              <a:spLocks/>
            </p:cNvSpPr>
            <p:nvPr/>
          </p:nvSpPr>
          <p:spPr bwMode="auto">
            <a:xfrm>
              <a:off x="2814" y="890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03" name="Freeform 343"/>
            <p:cNvSpPr>
              <a:spLocks/>
            </p:cNvSpPr>
            <p:nvPr/>
          </p:nvSpPr>
          <p:spPr bwMode="auto">
            <a:xfrm>
              <a:off x="2771" y="936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04" name="Freeform 344"/>
            <p:cNvSpPr>
              <a:spLocks/>
            </p:cNvSpPr>
            <p:nvPr/>
          </p:nvSpPr>
          <p:spPr bwMode="auto">
            <a:xfrm>
              <a:off x="2945" y="747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05" name="Freeform 345"/>
            <p:cNvSpPr>
              <a:spLocks/>
            </p:cNvSpPr>
            <p:nvPr/>
          </p:nvSpPr>
          <p:spPr bwMode="auto">
            <a:xfrm>
              <a:off x="2901" y="792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06" name="Freeform 346"/>
            <p:cNvSpPr>
              <a:spLocks/>
            </p:cNvSpPr>
            <p:nvPr/>
          </p:nvSpPr>
          <p:spPr bwMode="auto">
            <a:xfrm>
              <a:off x="2945" y="747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07" name="Freeform 347"/>
            <p:cNvSpPr>
              <a:spLocks/>
            </p:cNvSpPr>
            <p:nvPr/>
          </p:nvSpPr>
          <p:spPr bwMode="auto">
            <a:xfrm>
              <a:off x="2901" y="792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08" name="Freeform 348"/>
            <p:cNvSpPr>
              <a:spLocks/>
            </p:cNvSpPr>
            <p:nvPr/>
          </p:nvSpPr>
          <p:spPr bwMode="auto">
            <a:xfrm>
              <a:off x="2901" y="795"/>
              <a:ext cx="17" cy="48"/>
            </a:xfrm>
            <a:custGeom>
              <a:avLst/>
              <a:gdLst/>
              <a:ahLst/>
              <a:cxnLst>
                <a:cxn ang="0">
                  <a:pos x="7" y="47"/>
                </a:cxn>
                <a:cxn ang="0">
                  <a:pos x="15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7" y="47"/>
                </a:cxn>
              </a:cxnLst>
              <a:rect l="0" t="0" r="r" b="b"/>
              <a:pathLst>
                <a:path w="17" h="48">
                  <a:moveTo>
                    <a:pt x="7" y="47"/>
                  </a:moveTo>
                  <a:lnTo>
                    <a:pt x="15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7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09" name="Freeform 349"/>
            <p:cNvSpPr>
              <a:spLocks/>
            </p:cNvSpPr>
            <p:nvPr/>
          </p:nvSpPr>
          <p:spPr bwMode="auto">
            <a:xfrm>
              <a:off x="2857" y="841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10" name="Freeform 350"/>
            <p:cNvSpPr>
              <a:spLocks/>
            </p:cNvSpPr>
            <p:nvPr/>
          </p:nvSpPr>
          <p:spPr bwMode="auto">
            <a:xfrm>
              <a:off x="2752" y="928"/>
              <a:ext cx="50" cy="5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9" y="47"/>
                </a:cxn>
                <a:cxn ang="0">
                  <a:pos x="13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2" y="50"/>
                </a:cxn>
                <a:cxn ang="0">
                  <a:pos x="36" y="48"/>
                </a:cxn>
                <a:cxn ang="0">
                  <a:pos x="40" y="44"/>
                </a:cxn>
                <a:cxn ang="0">
                  <a:pos x="43" y="41"/>
                </a:cxn>
                <a:cxn ang="0">
                  <a:pos x="46" y="36"/>
                </a:cxn>
                <a:cxn ang="0">
                  <a:pos x="48" y="31"/>
                </a:cxn>
                <a:cxn ang="0">
                  <a:pos x="49" y="26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7"/>
                </a:cxn>
                <a:cxn ang="0">
                  <a:pos x="5" y="10"/>
                </a:cxn>
                <a:cxn ang="0">
                  <a:pos x="2" y="15"/>
                </a:cxn>
              </a:cxnLst>
              <a:rect l="0" t="0" r="r" b="b"/>
              <a:pathLst>
                <a:path w="50" h="53">
                  <a:moveTo>
                    <a:pt x="1" y="17"/>
                  </a:moveTo>
                  <a:lnTo>
                    <a:pt x="0" y="2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3"/>
                  </a:lnTo>
                  <a:lnTo>
                    <a:pt x="7" y="45"/>
                  </a:lnTo>
                  <a:lnTo>
                    <a:pt x="9" y="47"/>
                  </a:lnTo>
                  <a:lnTo>
                    <a:pt x="11" y="48"/>
                  </a:lnTo>
                  <a:lnTo>
                    <a:pt x="13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3" y="52"/>
                  </a:lnTo>
                  <a:lnTo>
                    <a:pt x="25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2" y="50"/>
                  </a:lnTo>
                  <a:lnTo>
                    <a:pt x="34" y="49"/>
                  </a:lnTo>
                  <a:lnTo>
                    <a:pt x="36" y="48"/>
                  </a:lnTo>
                  <a:lnTo>
                    <a:pt x="38" y="46"/>
                  </a:lnTo>
                  <a:lnTo>
                    <a:pt x="40" y="44"/>
                  </a:lnTo>
                  <a:lnTo>
                    <a:pt x="42" y="43"/>
                  </a:lnTo>
                  <a:lnTo>
                    <a:pt x="43" y="41"/>
                  </a:lnTo>
                  <a:lnTo>
                    <a:pt x="45" y="38"/>
                  </a:lnTo>
                  <a:lnTo>
                    <a:pt x="46" y="36"/>
                  </a:lnTo>
                  <a:lnTo>
                    <a:pt x="47" y="34"/>
                  </a:lnTo>
                  <a:lnTo>
                    <a:pt x="48" y="31"/>
                  </a:lnTo>
                  <a:lnTo>
                    <a:pt x="48" y="28"/>
                  </a:lnTo>
                  <a:lnTo>
                    <a:pt x="49" y="26"/>
                  </a:lnTo>
                  <a:lnTo>
                    <a:pt x="49" y="23"/>
                  </a:lnTo>
                  <a:lnTo>
                    <a:pt x="48" y="21"/>
                  </a:lnTo>
                  <a:lnTo>
                    <a:pt x="48" y="18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4" y="10"/>
                  </a:lnTo>
                  <a:lnTo>
                    <a:pt x="42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11" name="Freeform 351"/>
            <p:cNvSpPr>
              <a:spLocks/>
            </p:cNvSpPr>
            <p:nvPr/>
          </p:nvSpPr>
          <p:spPr bwMode="auto">
            <a:xfrm>
              <a:off x="2751" y="945"/>
              <a:ext cx="18" cy="36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16" y="35"/>
                </a:cxn>
                <a:cxn ang="0">
                  <a:pos x="14" y="34"/>
                </a:cxn>
                <a:cxn ang="0">
                  <a:pos x="11" y="32"/>
                </a:cxn>
                <a:cxn ang="0">
                  <a:pos x="9" y="31"/>
                </a:cxn>
                <a:cxn ang="0">
                  <a:pos x="7" y="29"/>
                </a:cxn>
                <a:cxn ang="0">
                  <a:pos x="6" y="27"/>
                </a:cxn>
                <a:cxn ang="0">
                  <a:pos x="4" y="25"/>
                </a:cxn>
                <a:cxn ang="0">
                  <a:pos x="3" y="23"/>
                </a:cxn>
                <a:cxn ang="0">
                  <a:pos x="2" y="21"/>
                </a:cxn>
                <a:cxn ang="0">
                  <a:pos x="1" y="18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8"/>
                </a:cxn>
                <a:cxn ang="0">
                  <a:pos x="2" y="10"/>
                </a:cxn>
                <a:cxn ang="0">
                  <a:pos x="2" y="13"/>
                </a:cxn>
                <a:cxn ang="0">
                  <a:pos x="2" y="15"/>
                </a:cxn>
                <a:cxn ang="0">
                  <a:pos x="3" y="17"/>
                </a:cxn>
                <a:cxn ang="0">
                  <a:pos x="4" y="20"/>
                </a:cxn>
                <a:cxn ang="0">
                  <a:pos x="5" y="22"/>
                </a:cxn>
                <a:cxn ang="0">
                  <a:pos x="6" y="24"/>
                </a:cxn>
                <a:cxn ang="0">
                  <a:pos x="7" y="26"/>
                </a:cxn>
                <a:cxn ang="0">
                  <a:pos x="9" y="27"/>
                </a:cxn>
                <a:cxn ang="0">
                  <a:pos x="11" y="29"/>
                </a:cxn>
                <a:cxn ang="0">
                  <a:pos x="13" y="30"/>
                </a:cxn>
                <a:cxn ang="0">
                  <a:pos x="14" y="31"/>
                </a:cxn>
                <a:cxn ang="0">
                  <a:pos x="17" y="32"/>
                </a:cxn>
                <a:cxn ang="0">
                  <a:pos x="17" y="32"/>
                </a:cxn>
                <a:cxn ang="0">
                  <a:pos x="16" y="35"/>
                </a:cxn>
              </a:cxnLst>
              <a:rect l="0" t="0" r="r" b="b"/>
              <a:pathLst>
                <a:path w="18" h="36">
                  <a:moveTo>
                    <a:pt x="16" y="35"/>
                  </a:moveTo>
                  <a:lnTo>
                    <a:pt x="16" y="35"/>
                  </a:lnTo>
                  <a:lnTo>
                    <a:pt x="14" y="34"/>
                  </a:lnTo>
                  <a:lnTo>
                    <a:pt x="11" y="32"/>
                  </a:lnTo>
                  <a:lnTo>
                    <a:pt x="9" y="31"/>
                  </a:lnTo>
                  <a:lnTo>
                    <a:pt x="7" y="29"/>
                  </a:lnTo>
                  <a:lnTo>
                    <a:pt x="6" y="27"/>
                  </a:lnTo>
                  <a:lnTo>
                    <a:pt x="4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3" y="17"/>
                  </a:lnTo>
                  <a:lnTo>
                    <a:pt x="4" y="20"/>
                  </a:lnTo>
                  <a:lnTo>
                    <a:pt x="5" y="22"/>
                  </a:lnTo>
                  <a:lnTo>
                    <a:pt x="6" y="24"/>
                  </a:lnTo>
                  <a:lnTo>
                    <a:pt x="7" y="26"/>
                  </a:lnTo>
                  <a:lnTo>
                    <a:pt x="9" y="27"/>
                  </a:lnTo>
                  <a:lnTo>
                    <a:pt x="11" y="29"/>
                  </a:lnTo>
                  <a:lnTo>
                    <a:pt x="13" y="30"/>
                  </a:lnTo>
                  <a:lnTo>
                    <a:pt x="14" y="31"/>
                  </a:lnTo>
                  <a:lnTo>
                    <a:pt x="17" y="32"/>
                  </a:lnTo>
                  <a:lnTo>
                    <a:pt x="16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12" name="Freeform 352"/>
            <p:cNvSpPr>
              <a:spLocks/>
            </p:cNvSpPr>
            <p:nvPr/>
          </p:nvSpPr>
          <p:spPr bwMode="auto">
            <a:xfrm>
              <a:off x="2767" y="961"/>
              <a:ext cx="34" cy="21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3" y="0"/>
                </a:cxn>
                <a:cxn ang="0">
                  <a:pos x="31" y="3"/>
                </a:cxn>
                <a:cxn ang="0">
                  <a:pos x="30" y="6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5" y="12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9" y="17"/>
                </a:cxn>
                <a:cxn ang="0">
                  <a:pos x="17" y="18"/>
                </a:cxn>
                <a:cxn ang="0">
                  <a:pos x="14" y="19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5" y="20"/>
                </a:cxn>
                <a:cxn ang="0">
                  <a:pos x="2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7" y="17"/>
                </a:cxn>
                <a:cxn ang="0">
                  <a:pos x="9" y="17"/>
                </a:cxn>
                <a:cxn ang="0">
                  <a:pos x="12" y="17"/>
                </a:cxn>
                <a:cxn ang="0">
                  <a:pos x="14" y="16"/>
                </a:cxn>
                <a:cxn ang="0">
                  <a:pos x="16" y="15"/>
                </a:cxn>
                <a:cxn ang="0">
                  <a:pos x="18" y="14"/>
                </a:cxn>
                <a:cxn ang="0">
                  <a:pos x="20" y="13"/>
                </a:cxn>
                <a:cxn ang="0">
                  <a:pos x="22" y="12"/>
                </a:cxn>
                <a:cxn ang="0">
                  <a:pos x="24" y="10"/>
                </a:cxn>
                <a:cxn ang="0">
                  <a:pos x="25" y="8"/>
                </a:cxn>
                <a:cxn ang="0">
                  <a:pos x="27" y="6"/>
                </a:cxn>
                <a:cxn ang="0">
                  <a:pos x="28" y="4"/>
                </a:cxn>
                <a:cxn ang="0">
                  <a:pos x="29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3" y="0"/>
                </a:cxn>
              </a:cxnLst>
              <a:rect l="0" t="0" r="r" b="b"/>
              <a:pathLst>
                <a:path w="34" h="21">
                  <a:moveTo>
                    <a:pt x="33" y="0"/>
                  </a:moveTo>
                  <a:lnTo>
                    <a:pt x="33" y="0"/>
                  </a:lnTo>
                  <a:lnTo>
                    <a:pt x="31" y="3"/>
                  </a:lnTo>
                  <a:lnTo>
                    <a:pt x="30" y="6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5" y="12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9" y="17"/>
                  </a:lnTo>
                  <a:lnTo>
                    <a:pt x="17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4" y="16"/>
                  </a:lnTo>
                  <a:lnTo>
                    <a:pt x="16" y="15"/>
                  </a:lnTo>
                  <a:lnTo>
                    <a:pt x="18" y="14"/>
                  </a:lnTo>
                  <a:lnTo>
                    <a:pt x="20" y="13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5" y="8"/>
                  </a:lnTo>
                  <a:lnTo>
                    <a:pt x="27" y="6"/>
                  </a:lnTo>
                  <a:lnTo>
                    <a:pt x="28" y="4"/>
                  </a:lnTo>
                  <a:lnTo>
                    <a:pt x="29" y="2"/>
                  </a:lnTo>
                  <a:lnTo>
                    <a:pt x="30" y="0"/>
                  </a:lnTo>
                  <a:lnTo>
                    <a:pt x="3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13" name="Freeform 353"/>
            <p:cNvSpPr>
              <a:spLocks/>
            </p:cNvSpPr>
            <p:nvPr/>
          </p:nvSpPr>
          <p:spPr bwMode="auto">
            <a:xfrm>
              <a:off x="2784" y="928"/>
              <a:ext cx="19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1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9" y="5"/>
                </a:cxn>
                <a:cxn ang="0">
                  <a:pos x="11" y="7"/>
                </a:cxn>
                <a:cxn ang="0">
                  <a:pos x="13" y="9"/>
                </a:cxn>
                <a:cxn ang="0">
                  <a:pos x="14" y="11"/>
                </a:cxn>
                <a:cxn ang="0">
                  <a:pos x="15" y="13"/>
                </a:cxn>
                <a:cxn ang="0">
                  <a:pos x="16" y="16"/>
                </a:cxn>
                <a:cxn ang="0">
                  <a:pos x="17" y="18"/>
                </a:cxn>
                <a:cxn ang="0">
                  <a:pos x="17" y="21"/>
                </a:cxn>
                <a:cxn ang="0">
                  <a:pos x="18" y="24"/>
                </a:cxn>
                <a:cxn ang="0">
                  <a:pos x="18" y="26"/>
                </a:cxn>
                <a:cxn ang="0">
                  <a:pos x="17" y="29"/>
                </a:cxn>
                <a:cxn ang="0">
                  <a:pos x="17" y="32"/>
                </a:cxn>
                <a:cxn ang="0">
                  <a:pos x="16" y="35"/>
                </a:cxn>
                <a:cxn ang="0">
                  <a:pos x="14" y="34"/>
                </a:cxn>
                <a:cxn ang="0">
                  <a:pos x="14" y="31"/>
                </a:cxn>
                <a:cxn ang="0">
                  <a:pos x="15" y="29"/>
                </a:cxn>
                <a:cxn ang="0">
                  <a:pos x="15" y="26"/>
                </a:cxn>
                <a:cxn ang="0">
                  <a:pos x="15" y="24"/>
                </a:cxn>
                <a:cxn ang="0">
                  <a:pos x="15" y="21"/>
                </a:cxn>
                <a:cxn ang="0">
                  <a:pos x="14" y="19"/>
                </a:cxn>
                <a:cxn ang="0">
                  <a:pos x="14" y="17"/>
                </a:cxn>
                <a:cxn ang="0">
                  <a:pos x="13" y="14"/>
                </a:cxn>
                <a:cxn ang="0">
                  <a:pos x="12" y="12"/>
                </a:cxn>
                <a:cxn ang="0">
                  <a:pos x="11" y="10"/>
                </a:cxn>
                <a:cxn ang="0">
                  <a:pos x="9" y="8"/>
                </a:cxn>
                <a:cxn ang="0">
                  <a:pos x="7" y="7"/>
                </a:cxn>
                <a:cxn ang="0">
                  <a:pos x="6" y="5"/>
                </a:cxn>
                <a:cxn ang="0">
                  <a:pos x="4" y="4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19" h="36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5" y="2"/>
                  </a:lnTo>
                  <a:lnTo>
                    <a:pt x="7" y="3"/>
                  </a:lnTo>
                  <a:lnTo>
                    <a:pt x="9" y="5"/>
                  </a:lnTo>
                  <a:lnTo>
                    <a:pt x="11" y="7"/>
                  </a:lnTo>
                  <a:lnTo>
                    <a:pt x="13" y="9"/>
                  </a:lnTo>
                  <a:lnTo>
                    <a:pt x="14" y="11"/>
                  </a:lnTo>
                  <a:lnTo>
                    <a:pt x="15" y="13"/>
                  </a:lnTo>
                  <a:lnTo>
                    <a:pt x="16" y="16"/>
                  </a:lnTo>
                  <a:lnTo>
                    <a:pt x="17" y="18"/>
                  </a:lnTo>
                  <a:lnTo>
                    <a:pt x="17" y="21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7" y="29"/>
                  </a:lnTo>
                  <a:lnTo>
                    <a:pt x="17" y="32"/>
                  </a:lnTo>
                  <a:lnTo>
                    <a:pt x="16" y="35"/>
                  </a:lnTo>
                  <a:lnTo>
                    <a:pt x="14" y="34"/>
                  </a:lnTo>
                  <a:lnTo>
                    <a:pt x="14" y="31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4" y="19"/>
                  </a:lnTo>
                  <a:lnTo>
                    <a:pt x="14" y="17"/>
                  </a:lnTo>
                  <a:lnTo>
                    <a:pt x="13" y="14"/>
                  </a:lnTo>
                  <a:lnTo>
                    <a:pt x="12" y="12"/>
                  </a:lnTo>
                  <a:lnTo>
                    <a:pt x="11" y="10"/>
                  </a:lnTo>
                  <a:lnTo>
                    <a:pt x="9" y="8"/>
                  </a:lnTo>
                  <a:lnTo>
                    <a:pt x="7" y="7"/>
                  </a:lnTo>
                  <a:lnTo>
                    <a:pt x="6" y="5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14" name="Freeform 354"/>
            <p:cNvSpPr>
              <a:spLocks/>
            </p:cNvSpPr>
            <p:nvPr/>
          </p:nvSpPr>
          <p:spPr bwMode="auto">
            <a:xfrm>
              <a:off x="2753" y="927"/>
              <a:ext cx="33" cy="2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10" y="4"/>
                </a:cxn>
                <a:cxn ang="0">
                  <a:pos x="13" y="2"/>
                </a:cxn>
                <a:cxn ang="0">
                  <a:pos x="15" y="1"/>
                </a:cxn>
                <a:cxn ang="0">
                  <a:pos x="17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4" y="0"/>
                </a:cxn>
                <a:cxn ang="0">
                  <a:pos x="27" y="0"/>
                </a:cxn>
                <a:cxn ang="0">
                  <a:pos x="29" y="0"/>
                </a:cxn>
                <a:cxn ang="0">
                  <a:pos x="32" y="1"/>
                </a:cxn>
                <a:cxn ang="0">
                  <a:pos x="31" y="3"/>
                </a:cxn>
                <a:cxn ang="0">
                  <a:pos x="29" y="2"/>
                </a:cxn>
                <a:cxn ang="0">
                  <a:pos x="26" y="2"/>
                </a:cxn>
                <a:cxn ang="0">
                  <a:pos x="24" y="2"/>
                </a:cxn>
                <a:cxn ang="0">
                  <a:pos x="22" y="2"/>
                </a:cxn>
                <a:cxn ang="0">
                  <a:pos x="20" y="2"/>
                </a:cxn>
                <a:cxn ang="0">
                  <a:pos x="18" y="3"/>
                </a:cxn>
                <a:cxn ang="0">
                  <a:pos x="16" y="4"/>
                </a:cxn>
                <a:cxn ang="0">
                  <a:pos x="14" y="4"/>
                </a:cxn>
                <a:cxn ang="0">
                  <a:pos x="12" y="6"/>
                </a:cxn>
                <a:cxn ang="0">
                  <a:pos x="10" y="7"/>
                </a:cxn>
                <a:cxn ang="0">
                  <a:pos x="8" y="8"/>
                </a:cxn>
                <a:cxn ang="0">
                  <a:pos x="6" y="10"/>
                </a:cxn>
                <a:cxn ang="0">
                  <a:pos x="5" y="12"/>
                </a:cxn>
                <a:cxn ang="0">
                  <a:pos x="4" y="14"/>
                </a:cxn>
                <a:cxn ang="0">
                  <a:pos x="2" y="16"/>
                </a:cxn>
                <a:cxn ang="0">
                  <a:pos x="2" y="19"/>
                </a:cxn>
                <a:cxn ang="0">
                  <a:pos x="2" y="19"/>
                </a:cxn>
                <a:cxn ang="0">
                  <a:pos x="0" y="18"/>
                </a:cxn>
              </a:cxnLst>
              <a:rect l="0" t="0" r="r" b="b"/>
              <a:pathLst>
                <a:path w="33" h="20">
                  <a:moveTo>
                    <a:pt x="0" y="18"/>
                  </a:move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6" y="7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2" y="1"/>
                  </a:lnTo>
                  <a:lnTo>
                    <a:pt x="31" y="3"/>
                  </a:lnTo>
                  <a:lnTo>
                    <a:pt x="29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3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2" y="6"/>
                  </a:lnTo>
                  <a:lnTo>
                    <a:pt x="10" y="7"/>
                  </a:lnTo>
                  <a:lnTo>
                    <a:pt x="8" y="8"/>
                  </a:lnTo>
                  <a:lnTo>
                    <a:pt x="6" y="10"/>
                  </a:lnTo>
                  <a:lnTo>
                    <a:pt x="5" y="12"/>
                  </a:lnTo>
                  <a:lnTo>
                    <a:pt x="4" y="14"/>
                  </a:lnTo>
                  <a:lnTo>
                    <a:pt x="2" y="16"/>
                  </a:lnTo>
                  <a:lnTo>
                    <a:pt x="2" y="19"/>
                  </a:lnTo>
                  <a:lnTo>
                    <a:pt x="0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15" name="Freeform 355"/>
            <p:cNvSpPr>
              <a:spLocks/>
            </p:cNvSpPr>
            <p:nvPr/>
          </p:nvSpPr>
          <p:spPr bwMode="auto">
            <a:xfrm>
              <a:off x="2842" y="523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16" name="Freeform 356"/>
            <p:cNvSpPr>
              <a:spLocks/>
            </p:cNvSpPr>
            <p:nvPr/>
          </p:nvSpPr>
          <p:spPr bwMode="auto">
            <a:xfrm>
              <a:off x="2799" y="523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17" name="Freeform 357"/>
            <p:cNvSpPr>
              <a:spLocks/>
            </p:cNvSpPr>
            <p:nvPr/>
          </p:nvSpPr>
          <p:spPr bwMode="auto">
            <a:xfrm>
              <a:off x="2842" y="523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18" name="Freeform 358"/>
            <p:cNvSpPr>
              <a:spLocks/>
            </p:cNvSpPr>
            <p:nvPr/>
          </p:nvSpPr>
          <p:spPr bwMode="auto">
            <a:xfrm>
              <a:off x="2799" y="523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19" name="Freeform 359"/>
            <p:cNvSpPr>
              <a:spLocks/>
            </p:cNvSpPr>
            <p:nvPr/>
          </p:nvSpPr>
          <p:spPr bwMode="auto">
            <a:xfrm>
              <a:off x="2799" y="475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20" name="Freeform 360"/>
            <p:cNvSpPr>
              <a:spLocks/>
            </p:cNvSpPr>
            <p:nvPr/>
          </p:nvSpPr>
          <p:spPr bwMode="auto">
            <a:xfrm>
              <a:off x="2756" y="474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21" name="Freeform 361"/>
            <p:cNvSpPr>
              <a:spLocks/>
            </p:cNvSpPr>
            <p:nvPr/>
          </p:nvSpPr>
          <p:spPr bwMode="auto">
            <a:xfrm>
              <a:off x="2929" y="620"/>
              <a:ext cx="17" cy="4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7" y="0"/>
                </a:cxn>
              </a:cxnLst>
              <a:rect l="0" t="0" r="r" b="b"/>
              <a:pathLst>
                <a:path w="17" h="48">
                  <a:moveTo>
                    <a:pt x="7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22" name="Freeform 362"/>
            <p:cNvSpPr>
              <a:spLocks/>
            </p:cNvSpPr>
            <p:nvPr/>
          </p:nvSpPr>
          <p:spPr bwMode="auto">
            <a:xfrm>
              <a:off x="2886" y="618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23" name="Freeform 363"/>
            <p:cNvSpPr>
              <a:spLocks/>
            </p:cNvSpPr>
            <p:nvPr/>
          </p:nvSpPr>
          <p:spPr bwMode="auto">
            <a:xfrm>
              <a:off x="2929" y="620"/>
              <a:ext cx="17" cy="4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7" y="0"/>
                </a:cxn>
              </a:cxnLst>
              <a:rect l="0" t="0" r="r" b="b"/>
              <a:pathLst>
                <a:path w="17" h="48">
                  <a:moveTo>
                    <a:pt x="7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24" name="Freeform 364"/>
            <p:cNvSpPr>
              <a:spLocks/>
            </p:cNvSpPr>
            <p:nvPr/>
          </p:nvSpPr>
          <p:spPr bwMode="auto">
            <a:xfrm>
              <a:off x="2886" y="618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25" name="Freeform 365"/>
            <p:cNvSpPr>
              <a:spLocks/>
            </p:cNvSpPr>
            <p:nvPr/>
          </p:nvSpPr>
          <p:spPr bwMode="auto">
            <a:xfrm>
              <a:off x="2885" y="571"/>
              <a:ext cx="17" cy="4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5" y="0"/>
                </a:cxn>
                <a:cxn ang="0">
                  <a:pos x="7" y="0"/>
                </a:cxn>
              </a:cxnLst>
              <a:rect l="0" t="0" r="r" b="b"/>
              <a:pathLst>
                <a:path w="17" h="49">
                  <a:moveTo>
                    <a:pt x="7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5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26" name="Freeform 366"/>
            <p:cNvSpPr>
              <a:spLocks/>
            </p:cNvSpPr>
            <p:nvPr/>
          </p:nvSpPr>
          <p:spPr bwMode="auto">
            <a:xfrm>
              <a:off x="2842" y="569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27" name="Freeform 367"/>
            <p:cNvSpPr>
              <a:spLocks/>
            </p:cNvSpPr>
            <p:nvPr/>
          </p:nvSpPr>
          <p:spPr bwMode="auto">
            <a:xfrm>
              <a:off x="2736" y="434"/>
              <a:ext cx="50" cy="52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1" y="16"/>
                </a:cxn>
                <a:cxn ang="0">
                  <a:pos x="3" y="11"/>
                </a:cxn>
                <a:cxn ang="0">
                  <a:pos x="6" y="7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6"/>
                </a:cxn>
                <a:cxn ang="0">
                  <a:pos x="43" y="10"/>
                </a:cxn>
                <a:cxn ang="0">
                  <a:pos x="46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4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6"/>
                </a:cxn>
                <a:cxn ang="0">
                  <a:pos x="35" y="48"/>
                </a:cxn>
                <a:cxn ang="0">
                  <a:pos x="30" y="50"/>
                </a:cxn>
                <a:cxn ang="0">
                  <a:pos x="25" y="51"/>
                </a:cxn>
                <a:cxn ang="0">
                  <a:pos x="21" y="50"/>
                </a:cxn>
                <a:cxn ang="0">
                  <a:pos x="16" y="49"/>
                </a:cxn>
                <a:cxn ang="0">
                  <a:pos x="12" y="46"/>
                </a:cxn>
                <a:cxn ang="0">
                  <a:pos x="8" y="44"/>
                </a:cxn>
                <a:cxn ang="0">
                  <a:pos x="5" y="40"/>
                </a:cxn>
                <a:cxn ang="0">
                  <a:pos x="2" y="35"/>
                </a:cxn>
              </a:cxnLst>
              <a:rect l="0" t="0" r="r" b="b"/>
              <a:pathLst>
                <a:path w="50" h="52">
                  <a:moveTo>
                    <a:pt x="1" y="33"/>
                  </a:move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6"/>
                  </a:lnTo>
                  <a:lnTo>
                    <a:pt x="42" y="8"/>
                  </a:lnTo>
                  <a:lnTo>
                    <a:pt x="43" y="10"/>
                  </a:lnTo>
                  <a:lnTo>
                    <a:pt x="45" y="12"/>
                  </a:lnTo>
                  <a:lnTo>
                    <a:pt x="46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9" y="25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4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4"/>
                  </a:lnTo>
                  <a:lnTo>
                    <a:pt x="39" y="46"/>
                  </a:lnTo>
                  <a:lnTo>
                    <a:pt x="37" y="47"/>
                  </a:lnTo>
                  <a:lnTo>
                    <a:pt x="35" y="48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5" y="51"/>
                  </a:lnTo>
                  <a:lnTo>
                    <a:pt x="23" y="51"/>
                  </a:lnTo>
                  <a:lnTo>
                    <a:pt x="21" y="50"/>
                  </a:lnTo>
                  <a:lnTo>
                    <a:pt x="18" y="49"/>
                  </a:lnTo>
                  <a:lnTo>
                    <a:pt x="16" y="49"/>
                  </a:lnTo>
                  <a:lnTo>
                    <a:pt x="14" y="48"/>
                  </a:lnTo>
                  <a:lnTo>
                    <a:pt x="12" y="46"/>
                  </a:lnTo>
                  <a:lnTo>
                    <a:pt x="10" y="45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2" y="35"/>
                  </a:lnTo>
                  <a:lnTo>
                    <a:pt x="1" y="3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28" name="Freeform 368"/>
            <p:cNvSpPr>
              <a:spLocks/>
            </p:cNvSpPr>
            <p:nvPr/>
          </p:nvSpPr>
          <p:spPr bwMode="auto">
            <a:xfrm>
              <a:off x="2735" y="434"/>
              <a:ext cx="19" cy="3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5" y="9"/>
                </a:cxn>
                <a:cxn ang="0">
                  <a:pos x="3" y="11"/>
                </a:cxn>
                <a:cxn ang="0">
                  <a:pos x="2" y="13"/>
                </a:cxn>
                <a:cxn ang="0">
                  <a:pos x="1" y="16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3" y="34"/>
                </a:cxn>
                <a:cxn ang="0">
                  <a:pos x="3" y="31"/>
                </a:cxn>
                <a:cxn ang="0">
                  <a:pos x="2" y="29"/>
                </a:cxn>
                <a:cxn ang="0">
                  <a:pos x="2" y="26"/>
                </a:cxn>
                <a:cxn ang="0">
                  <a:pos x="2" y="24"/>
                </a:cxn>
                <a:cxn ang="0">
                  <a:pos x="2" y="21"/>
                </a:cxn>
                <a:cxn ang="0">
                  <a:pos x="3" y="19"/>
                </a:cxn>
                <a:cxn ang="0">
                  <a:pos x="3" y="17"/>
                </a:cxn>
                <a:cxn ang="0">
                  <a:pos x="4" y="14"/>
                </a:cxn>
                <a:cxn ang="0">
                  <a:pos x="5" y="12"/>
                </a:cxn>
                <a:cxn ang="0">
                  <a:pos x="6" y="10"/>
                </a:cxn>
                <a:cxn ang="0">
                  <a:pos x="8" y="8"/>
                </a:cxn>
                <a:cxn ang="0">
                  <a:pos x="10" y="7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3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7" y="0"/>
                </a:cxn>
              </a:cxnLst>
              <a:rect l="0" t="0" r="r" b="b"/>
              <a:pathLst>
                <a:path w="19" h="36">
                  <a:moveTo>
                    <a:pt x="17" y="0"/>
                  </a:moveTo>
                  <a:lnTo>
                    <a:pt x="17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3" y="34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1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8" y="8"/>
                  </a:lnTo>
                  <a:lnTo>
                    <a:pt x="10" y="7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8" y="2"/>
                  </a:lnTo>
                  <a:lnTo>
                    <a:pt x="17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29" name="Freeform 369"/>
            <p:cNvSpPr>
              <a:spLocks/>
            </p:cNvSpPr>
            <p:nvPr/>
          </p:nvSpPr>
          <p:spPr bwMode="auto">
            <a:xfrm>
              <a:off x="2753" y="432"/>
              <a:ext cx="33" cy="21"/>
            </a:xfrm>
            <a:custGeom>
              <a:avLst/>
              <a:gdLst/>
              <a:ahLst/>
              <a:cxnLst>
                <a:cxn ang="0">
                  <a:pos x="32" y="19"/>
                </a:cxn>
                <a:cxn ang="0">
                  <a:pos x="32" y="19"/>
                </a:cxn>
                <a:cxn ang="0">
                  <a:pos x="30" y="16"/>
                </a:cxn>
                <a:cxn ang="0">
                  <a:pos x="29" y="13"/>
                </a:cxn>
                <a:cxn ang="0">
                  <a:pos x="28" y="11"/>
                </a:cxn>
                <a:cxn ang="0">
                  <a:pos x="26" y="9"/>
                </a:cxn>
                <a:cxn ang="0">
                  <a:pos x="24" y="7"/>
                </a:cxn>
                <a:cxn ang="0">
                  <a:pos x="22" y="5"/>
                </a:cxn>
                <a:cxn ang="0">
                  <a:pos x="21" y="4"/>
                </a:cxn>
                <a:cxn ang="0">
                  <a:pos x="18" y="2"/>
                </a:cxn>
                <a:cxn ang="0">
                  <a:pos x="16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1" y="2"/>
                </a:cxn>
                <a:cxn ang="0">
                  <a:pos x="13" y="3"/>
                </a:cxn>
                <a:cxn ang="0">
                  <a:pos x="16" y="4"/>
                </a:cxn>
                <a:cxn ang="0">
                  <a:pos x="17" y="5"/>
                </a:cxn>
                <a:cxn ang="0">
                  <a:pos x="19" y="6"/>
                </a:cxn>
                <a:cxn ang="0">
                  <a:pos x="21" y="7"/>
                </a:cxn>
                <a:cxn ang="0">
                  <a:pos x="23" y="9"/>
                </a:cxn>
                <a:cxn ang="0">
                  <a:pos x="25" y="11"/>
                </a:cxn>
                <a:cxn ang="0">
                  <a:pos x="26" y="13"/>
                </a:cxn>
                <a:cxn ang="0">
                  <a:pos x="27" y="15"/>
                </a:cxn>
                <a:cxn ang="0">
                  <a:pos x="28" y="17"/>
                </a:cxn>
                <a:cxn ang="0">
                  <a:pos x="29" y="20"/>
                </a:cxn>
                <a:cxn ang="0">
                  <a:pos x="29" y="20"/>
                </a:cxn>
                <a:cxn ang="0">
                  <a:pos x="32" y="19"/>
                </a:cxn>
              </a:cxnLst>
              <a:rect l="0" t="0" r="r" b="b"/>
              <a:pathLst>
                <a:path w="33" h="21">
                  <a:moveTo>
                    <a:pt x="32" y="19"/>
                  </a:moveTo>
                  <a:lnTo>
                    <a:pt x="32" y="19"/>
                  </a:lnTo>
                  <a:lnTo>
                    <a:pt x="30" y="16"/>
                  </a:lnTo>
                  <a:lnTo>
                    <a:pt x="29" y="13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4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4"/>
                  </a:lnTo>
                  <a:lnTo>
                    <a:pt x="17" y="5"/>
                  </a:lnTo>
                  <a:lnTo>
                    <a:pt x="19" y="6"/>
                  </a:lnTo>
                  <a:lnTo>
                    <a:pt x="21" y="7"/>
                  </a:lnTo>
                  <a:lnTo>
                    <a:pt x="23" y="9"/>
                  </a:lnTo>
                  <a:lnTo>
                    <a:pt x="25" y="11"/>
                  </a:lnTo>
                  <a:lnTo>
                    <a:pt x="26" y="13"/>
                  </a:lnTo>
                  <a:lnTo>
                    <a:pt x="27" y="15"/>
                  </a:lnTo>
                  <a:lnTo>
                    <a:pt x="28" y="17"/>
                  </a:lnTo>
                  <a:lnTo>
                    <a:pt x="29" y="20"/>
                  </a:lnTo>
                  <a:lnTo>
                    <a:pt x="32" y="1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30" name="Freeform 370"/>
            <p:cNvSpPr>
              <a:spLocks/>
            </p:cNvSpPr>
            <p:nvPr/>
          </p:nvSpPr>
          <p:spPr bwMode="auto">
            <a:xfrm>
              <a:off x="2768" y="451"/>
              <a:ext cx="20" cy="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3" y="32"/>
                </a:cxn>
                <a:cxn ang="0">
                  <a:pos x="5" y="31"/>
                </a:cxn>
                <a:cxn ang="0">
                  <a:pos x="8" y="30"/>
                </a:cxn>
                <a:cxn ang="0">
                  <a:pos x="10" y="28"/>
                </a:cxn>
                <a:cxn ang="0">
                  <a:pos x="12" y="26"/>
                </a:cxn>
                <a:cxn ang="0">
                  <a:pos x="13" y="24"/>
                </a:cxn>
                <a:cxn ang="0">
                  <a:pos x="15" y="22"/>
                </a:cxn>
                <a:cxn ang="0">
                  <a:pos x="16" y="20"/>
                </a:cxn>
                <a:cxn ang="0">
                  <a:pos x="17" y="18"/>
                </a:cxn>
                <a:cxn ang="0">
                  <a:pos x="18" y="15"/>
                </a:cxn>
                <a:cxn ang="0">
                  <a:pos x="18" y="13"/>
                </a:cxn>
                <a:cxn ang="0">
                  <a:pos x="19" y="10"/>
                </a:cxn>
                <a:cxn ang="0">
                  <a:pos x="19" y="7"/>
                </a:cxn>
                <a:cxn ang="0">
                  <a:pos x="18" y="5"/>
                </a:cxn>
                <a:cxn ang="0">
                  <a:pos x="18" y="2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5" y="3"/>
                </a:cxn>
                <a:cxn ang="0">
                  <a:pos x="16" y="5"/>
                </a:cxn>
                <a:cxn ang="0">
                  <a:pos x="16" y="7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5" y="15"/>
                </a:cxn>
                <a:cxn ang="0">
                  <a:pos x="15" y="17"/>
                </a:cxn>
                <a:cxn ang="0">
                  <a:pos x="14" y="19"/>
                </a:cxn>
                <a:cxn ang="0">
                  <a:pos x="13" y="21"/>
                </a:cxn>
                <a:cxn ang="0">
                  <a:pos x="11" y="23"/>
                </a:cxn>
                <a:cxn ang="0">
                  <a:pos x="10" y="25"/>
                </a:cxn>
                <a:cxn ang="0">
                  <a:pos x="8" y="26"/>
                </a:cxn>
                <a:cxn ang="0">
                  <a:pos x="6" y="28"/>
                </a:cxn>
                <a:cxn ang="0">
                  <a:pos x="4" y="29"/>
                </a:cxn>
                <a:cxn ang="0">
                  <a:pos x="2" y="3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</a:cxnLst>
              <a:rect l="0" t="0" r="r" b="b"/>
              <a:pathLst>
                <a:path w="20" h="35">
                  <a:moveTo>
                    <a:pt x="0" y="34"/>
                  </a:moveTo>
                  <a:lnTo>
                    <a:pt x="0" y="34"/>
                  </a:lnTo>
                  <a:lnTo>
                    <a:pt x="3" y="32"/>
                  </a:lnTo>
                  <a:lnTo>
                    <a:pt x="5" y="31"/>
                  </a:lnTo>
                  <a:lnTo>
                    <a:pt x="8" y="30"/>
                  </a:lnTo>
                  <a:lnTo>
                    <a:pt x="10" y="28"/>
                  </a:lnTo>
                  <a:lnTo>
                    <a:pt x="12" y="26"/>
                  </a:lnTo>
                  <a:lnTo>
                    <a:pt x="13" y="24"/>
                  </a:lnTo>
                  <a:lnTo>
                    <a:pt x="15" y="22"/>
                  </a:lnTo>
                  <a:lnTo>
                    <a:pt x="16" y="20"/>
                  </a:lnTo>
                  <a:lnTo>
                    <a:pt x="17" y="18"/>
                  </a:lnTo>
                  <a:lnTo>
                    <a:pt x="18" y="15"/>
                  </a:lnTo>
                  <a:lnTo>
                    <a:pt x="18" y="13"/>
                  </a:lnTo>
                  <a:lnTo>
                    <a:pt x="19" y="10"/>
                  </a:lnTo>
                  <a:lnTo>
                    <a:pt x="19" y="7"/>
                  </a:lnTo>
                  <a:lnTo>
                    <a:pt x="18" y="5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5" y="3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4" y="19"/>
                  </a:lnTo>
                  <a:lnTo>
                    <a:pt x="13" y="21"/>
                  </a:lnTo>
                  <a:lnTo>
                    <a:pt x="11" y="23"/>
                  </a:lnTo>
                  <a:lnTo>
                    <a:pt x="10" y="25"/>
                  </a:lnTo>
                  <a:lnTo>
                    <a:pt x="8" y="26"/>
                  </a:lnTo>
                  <a:lnTo>
                    <a:pt x="6" y="28"/>
                  </a:lnTo>
                  <a:lnTo>
                    <a:pt x="4" y="29"/>
                  </a:lnTo>
                  <a:lnTo>
                    <a:pt x="2" y="30"/>
                  </a:lnTo>
                  <a:lnTo>
                    <a:pt x="0" y="31"/>
                  </a:lnTo>
                  <a:lnTo>
                    <a:pt x="0" y="3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31" name="Freeform 371"/>
            <p:cNvSpPr>
              <a:spLocks/>
            </p:cNvSpPr>
            <p:nvPr/>
          </p:nvSpPr>
          <p:spPr bwMode="auto">
            <a:xfrm>
              <a:off x="2737" y="467"/>
              <a:ext cx="34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7" y="12"/>
                </a:cxn>
                <a:cxn ang="0">
                  <a:pos x="9" y="14"/>
                </a:cxn>
                <a:cxn ang="0">
                  <a:pos x="11" y="15"/>
                </a:cxn>
                <a:cxn ang="0">
                  <a:pos x="13" y="16"/>
                </a:cxn>
                <a:cxn ang="0">
                  <a:pos x="15" y="18"/>
                </a:cxn>
                <a:cxn ang="0">
                  <a:pos x="18" y="19"/>
                </a:cxn>
                <a:cxn ang="0">
                  <a:pos x="20" y="19"/>
                </a:cxn>
                <a:cxn ang="0">
                  <a:pos x="23" y="20"/>
                </a:cxn>
                <a:cxn ang="0">
                  <a:pos x="25" y="20"/>
                </a:cxn>
                <a:cxn ang="0">
                  <a:pos x="28" y="19"/>
                </a:cxn>
                <a:cxn ang="0">
                  <a:pos x="30" y="19"/>
                </a:cxn>
                <a:cxn ang="0">
                  <a:pos x="33" y="18"/>
                </a:cxn>
                <a:cxn ang="0">
                  <a:pos x="32" y="16"/>
                </a:cxn>
                <a:cxn ang="0">
                  <a:pos x="29" y="16"/>
                </a:cxn>
                <a:cxn ang="0">
                  <a:pos x="27" y="17"/>
                </a:cxn>
                <a:cxn ang="0">
                  <a:pos x="25" y="17"/>
                </a:cxn>
                <a:cxn ang="0">
                  <a:pos x="23" y="17"/>
                </a:cxn>
                <a:cxn ang="0">
                  <a:pos x="20" y="17"/>
                </a:cxn>
                <a:cxn ang="0">
                  <a:pos x="18" y="16"/>
                </a:cxn>
                <a:cxn ang="0">
                  <a:pos x="16" y="15"/>
                </a:cxn>
                <a:cxn ang="0">
                  <a:pos x="14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5" y="6"/>
                </a:cxn>
                <a:cxn ang="0">
                  <a:pos x="4" y="4"/>
                </a:cxn>
                <a:cxn ang="0">
                  <a:pos x="3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4" h="21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10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5" y="18"/>
                  </a:lnTo>
                  <a:lnTo>
                    <a:pt x="18" y="19"/>
                  </a:lnTo>
                  <a:lnTo>
                    <a:pt x="20" y="19"/>
                  </a:lnTo>
                  <a:lnTo>
                    <a:pt x="23" y="20"/>
                  </a:lnTo>
                  <a:lnTo>
                    <a:pt x="25" y="20"/>
                  </a:lnTo>
                  <a:lnTo>
                    <a:pt x="28" y="19"/>
                  </a:lnTo>
                  <a:lnTo>
                    <a:pt x="30" y="19"/>
                  </a:lnTo>
                  <a:lnTo>
                    <a:pt x="33" y="18"/>
                  </a:lnTo>
                  <a:lnTo>
                    <a:pt x="32" y="16"/>
                  </a:lnTo>
                  <a:lnTo>
                    <a:pt x="29" y="16"/>
                  </a:lnTo>
                  <a:lnTo>
                    <a:pt x="27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0" y="17"/>
                  </a:lnTo>
                  <a:lnTo>
                    <a:pt x="18" y="16"/>
                  </a:lnTo>
                  <a:lnTo>
                    <a:pt x="16" y="15"/>
                  </a:lnTo>
                  <a:lnTo>
                    <a:pt x="14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8"/>
                  </a:lnTo>
                  <a:lnTo>
                    <a:pt x="5" y="6"/>
                  </a:lnTo>
                  <a:lnTo>
                    <a:pt x="4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32" name="Freeform 372"/>
            <p:cNvSpPr>
              <a:spLocks/>
            </p:cNvSpPr>
            <p:nvPr/>
          </p:nvSpPr>
          <p:spPr bwMode="auto">
            <a:xfrm>
              <a:off x="3154" y="522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33" name="Freeform 373"/>
            <p:cNvSpPr>
              <a:spLocks/>
            </p:cNvSpPr>
            <p:nvPr/>
          </p:nvSpPr>
          <p:spPr bwMode="auto">
            <a:xfrm>
              <a:off x="3156" y="520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34" name="Freeform 374"/>
            <p:cNvSpPr>
              <a:spLocks/>
            </p:cNvSpPr>
            <p:nvPr/>
          </p:nvSpPr>
          <p:spPr bwMode="auto">
            <a:xfrm>
              <a:off x="3154" y="522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35" name="Freeform 375"/>
            <p:cNvSpPr>
              <a:spLocks/>
            </p:cNvSpPr>
            <p:nvPr/>
          </p:nvSpPr>
          <p:spPr bwMode="auto">
            <a:xfrm>
              <a:off x="3156" y="520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36" name="Freeform 376"/>
            <p:cNvSpPr>
              <a:spLocks/>
            </p:cNvSpPr>
            <p:nvPr/>
          </p:nvSpPr>
          <p:spPr bwMode="auto">
            <a:xfrm>
              <a:off x="3198" y="473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37" name="Freeform 377"/>
            <p:cNvSpPr>
              <a:spLocks/>
            </p:cNvSpPr>
            <p:nvPr/>
          </p:nvSpPr>
          <p:spPr bwMode="auto">
            <a:xfrm>
              <a:off x="3199" y="471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38" name="Freeform 378"/>
            <p:cNvSpPr>
              <a:spLocks/>
            </p:cNvSpPr>
            <p:nvPr/>
          </p:nvSpPr>
          <p:spPr bwMode="auto">
            <a:xfrm>
              <a:off x="3067" y="617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39" name="Freeform 379"/>
            <p:cNvSpPr>
              <a:spLocks/>
            </p:cNvSpPr>
            <p:nvPr/>
          </p:nvSpPr>
          <p:spPr bwMode="auto">
            <a:xfrm>
              <a:off x="3069" y="615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40" name="Freeform 380"/>
            <p:cNvSpPr>
              <a:spLocks/>
            </p:cNvSpPr>
            <p:nvPr/>
          </p:nvSpPr>
          <p:spPr bwMode="auto">
            <a:xfrm>
              <a:off x="3067" y="617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41" name="Freeform 381"/>
            <p:cNvSpPr>
              <a:spLocks/>
            </p:cNvSpPr>
            <p:nvPr/>
          </p:nvSpPr>
          <p:spPr bwMode="auto">
            <a:xfrm>
              <a:off x="3069" y="615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42" name="Freeform 382"/>
            <p:cNvSpPr>
              <a:spLocks/>
            </p:cNvSpPr>
            <p:nvPr/>
          </p:nvSpPr>
          <p:spPr bwMode="auto">
            <a:xfrm>
              <a:off x="3111" y="569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5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5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43" name="Freeform 383"/>
            <p:cNvSpPr>
              <a:spLocks/>
            </p:cNvSpPr>
            <p:nvPr/>
          </p:nvSpPr>
          <p:spPr bwMode="auto">
            <a:xfrm>
              <a:off x="3113" y="567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44" name="Freeform 384"/>
            <p:cNvSpPr>
              <a:spLocks/>
            </p:cNvSpPr>
            <p:nvPr/>
          </p:nvSpPr>
          <p:spPr bwMode="auto">
            <a:xfrm>
              <a:off x="3214" y="431"/>
              <a:ext cx="50" cy="54"/>
            </a:xfrm>
            <a:custGeom>
              <a:avLst/>
              <a:gdLst/>
              <a:ahLst/>
              <a:cxnLst>
                <a:cxn ang="0">
                  <a:pos x="48" y="32"/>
                </a:cxn>
                <a:cxn ang="0">
                  <a:pos x="49" y="26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12" y="4"/>
                </a:cxn>
                <a:cxn ang="0">
                  <a:pos x="8" y="7"/>
                </a:cxn>
                <a:cxn ang="0">
                  <a:pos x="5" y="10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9" y="48"/>
                </a:cxn>
                <a:cxn ang="0">
                  <a:pos x="13" y="50"/>
                </a:cxn>
                <a:cxn ang="0">
                  <a:pos x="18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2" y="51"/>
                </a:cxn>
                <a:cxn ang="0">
                  <a:pos x="36" y="48"/>
                </a:cxn>
                <a:cxn ang="0">
                  <a:pos x="40" y="45"/>
                </a:cxn>
                <a:cxn ang="0">
                  <a:pos x="43" y="41"/>
                </a:cxn>
                <a:cxn ang="0">
                  <a:pos x="46" y="37"/>
                </a:cxn>
              </a:cxnLst>
              <a:rect l="0" t="0" r="r" b="b"/>
              <a:pathLst>
                <a:path w="50" h="54">
                  <a:moveTo>
                    <a:pt x="47" y="34"/>
                  </a:moveTo>
                  <a:lnTo>
                    <a:pt x="48" y="32"/>
                  </a:lnTo>
                  <a:lnTo>
                    <a:pt x="48" y="29"/>
                  </a:lnTo>
                  <a:lnTo>
                    <a:pt x="49" y="26"/>
                  </a:lnTo>
                  <a:lnTo>
                    <a:pt x="49" y="24"/>
                  </a:lnTo>
                  <a:lnTo>
                    <a:pt x="48" y="21"/>
                  </a:lnTo>
                  <a:lnTo>
                    <a:pt x="48" y="19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4" y="10"/>
                  </a:lnTo>
                  <a:lnTo>
                    <a:pt x="42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2" y="38"/>
                  </a:lnTo>
                  <a:lnTo>
                    <a:pt x="3" y="40"/>
                  </a:lnTo>
                  <a:lnTo>
                    <a:pt x="4" y="42"/>
                  </a:lnTo>
                  <a:lnTo>
                    <a:pt x="6" y="44"/>
                  </a:lnTo>
                  <a:lnTo>
                    <a:pt x="7" y="46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3" y="50"/>
                  </a:lnTo>
                  <a:lnTo>
                    <a:pt x="16" y="51"/>
                  </a:lnTo>
                  <a:lnTo>
                    <a:pt x="18" y="52"/>
                  </a:lnTo>
                  <a:lnTo>
                    <a:pt x="20" y="52"/>
                  </a:lnTo>
                  <a:lnTo>
                    <a:pt x="23" y="53"/>
                  </a:lnTo>
                  <a:lnTo>
                    <a:pt x="25" y="53"/>
                  </a:lnTo>
                  <a:lnTo>
                    <a:pt x="28" y="52"/>
                  </a:lnTo>
                  <a:lnTo>
                    <a:pt x="30" y="51"/>
                  </a:lnTo>
                  <a:lnTo>
                    <a:pt x="32" y="51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7"/>
                  </a:lnTo>
                  <a:lnTo>
                    <a:pt x="40" y="45"/>
                  </a:lnTo>
                  <a:lnTo>
                    <a:pt x="42" y="43"/>
                  </a:lnTo>
                  <a:lnTo>
                    <a:pt x="43" y="41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7" y="3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45" name="Freeform 385"/>
            <p:cNvSpPr>
              <a:spLocks/>
            </p:cNvSpPr>
            <p:nvPr/>
          </p:nvSpPr>
          <p:spPr bwMode="auto">
            <a:xfrm>
              <a:off x="3247" y="431"/>
              <a:ext cx="18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9" y="5"/>
                </a:cxn>
                <a:cxn ang="0">
                  <a:pos x="10" y="7"/>
                </a:cxn>
                <a:cxn ang="0">
                  <a:pos x="12" y="9"/>
                </a:cxn>
                <a:cxn ang="0">
                  <a:pos x="13" y="11"/>
                </a:cxn>
                <a:cxn ang="0">
                  <a:pos x="14" y="13"/>
                </a:cxn>
                <a:cxn ang="0">
                  <a:pos x="15" y="16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7" y="23"/>
                </a:cxn>
                <a:cxn ang="0">
                  <a:pos x="17" y="26"/>
                </a:cxn>
                <a:cxn ang="0">
                  <a:pos x="16" y="29"/>
                </a:cxn>
                <a:cxn ang="0">
                  <a:pos x="16" y="32"/>
                </a:cxn>
                <a:cxn ang="0">
                  <a:pos x="15" y="35"/>
                </a:cxn>
                <a:cxn ang="0">
                  <a:pos x="13" y="34"/>
                </a:cxn>
                <a:cxn ang="0">
                  <a:pos x="14" y="31"/>
                </a:cxn>
                <a:cxn ang="0">
                  <a:pos x="14" y="29"/>
                </a:cxn>
                <a:cxn ang="0">
                  <a:pos x="14" y="26"/>
                </a:cxn>
                <a:cxn ang="0">
                  <a:pos x="14" y="24"/>
                </a:cxn>
                <a:cxn ang="0">
                  <a:pos x="14" y="21"/>
                </a:cxn>
                <a:cxn ang="0">
                  <a:pos x="14" y="19"/>
                </a:cxn>
                <a:cxn ang="0">
                  <a:pos x="13" y="17"/>
                </a:cxn>
                <a:cxn ang="0">
                  <a:pos x="12" y="15"/>
                </a:cxn>
                <a:cxn ang="0">
                  <a:pos x="11" y="12"/>
                </a:cxn>
                <a:cxn ang="0">
                  <a:pos x="10" y="10"/>
                </a:cxn>
                <a:cxn ang="0">
                  <a:pos x="9" y="8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3" y="4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18" h="36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5" y="2"/>
                  </a:lnTo>
                  <a:lnTo>
                    <a:pt x="7" y="3"/>
                  </a:lnTo>
                  <a:lnTo>
                    <a:pt x="9" y="5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3" y="11"/>
                  </a:lnTo>
                  <a:lnTo>
                    <a:pt x="14" y="13"/>
                  </a:lnTo>
                  <a:lnTo>
                    <a:pt x="15" y="16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7" y="23"/>
                  </a:lnTo>
                  <a:lnTo>
                    <a:pt x="17" y="26"/>
                  </a:lnTo>
                  <a:lnTo>
                    <a:pt x="16" y="29"/>
                  </a:lnTo>
                  <a:lnTo>
                    <a:pt x="16" y="32"/>
                  </a:lnTo>
                  <a:lnTo>
                    <a:pt x="15" y="35"/>
                  </a:lnTo>
                  <a:lnTo>
                    <a:pt x="13" y="34"/>
                  </a:lnTo>
                  <a:lnTo>
                    <a:pt x="14" y="31"/>
                  </a:lnTo>
                  <a:lnTo>
                    <a:pt x="14" y="29"/>
                  </a:lnTo>
                  <a:lnTo>
                    <a:pt x="14" y="26"/>
                  </a:lnTo>
                  <a:lnTo>
                    <a:pt x="14" y="24"/>
                  </a:lnTo>
                  <a:lnTo>
                    <a:pt x="14" y="21"/>
                  </a:lnTo>
                  <a:lnTo>
                    <a:pt x="14" y="19"/>
                  </a:lnTo>
                  <a:lnTo>
                    <a:pt x="13" y="17"/>
                  </a:lnTo>
                  <a:lnTo>
                    <a:pt x="12" y="15"/>
                  </a:lnTo>
                  <a:lnTo>
                    <a:pt x="11" y="12"/>
                  </a:lnTo>
                  <a:lnTo>
                    <a:pt x="10" y="10"/>
                  </a:lnTo>
                  <a:lnTo>
                    <a:pt x="9" y="8"/>
                  </a:lnTo>
                  <a:lnTo>
                    <a:pt x="7" y="7"/>
                  </a:lnTo>
                  <a:lnTo>
                    <a:pt x="5" y="5"/>
                  </a:lnTo>
                  <a:lnTo>
                    <a:pt x="3" y="4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46" name="Freeform 386"/>
            <p:cNvSpPr>
              <a:spLocks/>
            </p:cNvSpPr>
            <p:nvPr/>
          </p:nvSpPr>
          <p:spPr bwMode="auto">
            <a:xfrm>
              <a:off x="3214" y="430"/>
              <a:ext cx="35" cy="2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0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2"/>
                </a:cxn>
                <a:cxn ang="0">
                  <a:pos x="16" y="1"/>
                </a:cxn>
                <a:cxn ang="0">
                  <a:pos x="18" y="0"/>
                </a:cxn>
                <a:cxn ang="0">
                  <a:pos x="21" y="0"/>
                </a:cxn>
                <a:cxn ang="0">
                  <a:pos x="23" y="0"/>
                </a:cxn>
                <a:cxn ang="0">
                  <a:pos x="26" y="0"/>
                </a:cxn>
                <a:cxn ang="0">
                  <a:pos x="28" y="0"/>
                </a:cxn>
                <a:cxn ang="0">
                  <a:pos x="31" y="0"/>
                </a:cxn>
                <a:cxn ang="0">
                  <a:pos x="34" y="1"/>
                </a:cxn>
                <a:cxn ang="0">
                  <a:pos x="33" y="3"/>
                </a:cxn>
                <a:cxn ang="0">
                  <a:pos x="30" y="2"/>
                </a:cxn>
                <a:cxn ang="0">
                  <a:pos x="28" y="2"/>
                </a:cxn>
                <a:cxn ang="0">
                  <a:pos x="26" y="2"/>
                </a:cxn>
                <a:cxn ang="0">
                  <a:pos x="23" y="2"/>
                </a:cxn>
                <a:cxn ang="0">
                  <a:pos x="21" y="2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4" y="4"/>
                </a:cxn>
                <a:cxn ang="0">
                  <a:pos x="12" y="5"/>
                </a:cxn>
                <a:cxn ang="0">
                  <a:pos x="10" y="7"/>
                </a:cxn>
                <a:cxn ang="0">
                  <a:pos x="9" y="8"/>
                </a:cxn>
                <a:cxn ang="0">
                  <a:pos x="7" y="10"/>
                </a:cxn>
                <a:cxn ang="0">
                  <a:pos x="5" y="12"/>
                </a:cxn>
                <a:cxn ang="0">
                  <a:pos x="4" y="14"/>
                </a:cxn>
                <a:cxn ang="0">
                  <a:pos x="3" y="16"/>
                </a:cxn>
                <a:cxn ang="0">
                  <a:pos x="2" y="19"/>
                </a:cxn>
                <a:cxn ang="0">
                  <a:pos x="2" y="19"/>
                </a:cxn>
                <a:cxn ang="0">
                  <a:pos x="0" y="18"/>
                </a:cxn>
              </a:cxnLst>
              <a:rect l="0" t="0" r="r" b="b"/>
              <a:pathLst>
                <a:path w="35" h="20">
                  <a:moveTo>
                    <a:pt x="0" y="18"/>
                  </a:move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0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4" y="1"/>
                  </a:lnTo>
                  <a:lnTo>
                    <a:pt x="33" y="3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4" y="4"/>
                  </a:lnTo>
                  <a:lnTo>
                    <a:pt x="12" y="5"/>
                  </a:lnTo>
                  <a:lnTo>
                    <a:pt x="10" y="7"/>
                  </a:lnTo>
                  <a:lnTo>
                    <a:pt x="9" y="8"/>
                  </a:lnTo>
                  <a:lnTo>
                    <a:pt x="7" y="10"/>
                  </a:lnTo>
                  <a:lnTo>
                    <a:pt x="5" y="12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2" y="19"/>
                  </a:lnTo>
                  <a:lnTo>
                    <a:pt x="0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47" name="Freeform 387"/>
            <p:cNvSpPr>
              <a:spLocks/>
            </p:cNvSpPr>
            <p:nvPr/>
          </p:nvSpPr>
          <p:spPr bwMode="auto">
            <a:xfrm>
              <a:off x="3214" y="449"/>
              <a:ext cx="18" cy="36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16" y="35"/>
                </a:cxn>
                <a:cxn ang="0">
                  <a:pos x="14" y="33"/>
                </a:cxn>
                <a:cxn ang="0">
                  <a:pos x="11" y="32"/>
                </a:cxn>
                <a:cxn ang="0">
                  <a:pos x="9" y="31"/>
                </a:cxn>
                <a:cxn ang="0">
                  <a:pos x="7" y="29"/>
                </a:cxn>
                <a:cxn ang="0">
                  <a:pos x="6" y="27"/>
                </a:cxn>
                <a:cxn ang="0">
                  <a:pos x="4" y="25"/>
                </a:cxn>
                <a:cxn ang="0">
                  <a:pos x="3" y="23"/>
                </a:cxn>
                <a:cxn ang="0">
                  <a:pos x="2" y="21"/>
                </a:cxn>
                <a:cxn ang="0">
                  <a:pos x="1" y="18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8"/>
                </a:cxn>
                <a:cxn ang="0">
                  <a:pos x="2" y="10"/>
                </a:cxn>
                <a:cxn ang="0">
                  <a:pos x="2" y="13"/>
                </a:cxn>
                <a:cxn ang="0">
                  <a:pos x="2" y="15"/>
                </a:cxn>
                <a:cxn ang="0">
                  <a:pos x="3" y="17"/>
                </a:cxn>
                <a:cxn ang="0">
                  <a:pos x="4" y="20"/>
                </a:cxn>
                <a:cxn ang="0">
                  <a:pos x="5" y="22"/>
                </a:cxn>
                <a:cxn ang="0">
                  <a:pos x="6" y="24"/>
                </a:cxn>
                <a:cxn ang="0">
                  <a:pos x="7" y="26"/>
                </a:cxn>
                <a:cxn ang="0">
                  <a:pos x="9" y="27"/>
                </a:cxn>
                <a:cxn ang="0">
                  <a:pos x="11" y="29"/>
                </a:cxn>
                <a:cxn ang="0">
                  <a:pos x="13" y="30"/>
                </a:cxn>
                <a:cxn ang="0">
                  <a:pos x="14" y="31"/>
                </a:cxn>
                <a:cxn ang="0">
                  <a:pos x="17" y="32"/>
                </a:cxn>
                <a:cxn ang="0">
                  <a:pos x="17" y="32"/>
                </a:cxn>
                <a:cxn ang="0">
                  <a:pos x="16" y="35"/>
                </a:cxn>
              </a:cxnLst>
              <a:rect l="0" t="0" r="r" b="b"/>
              <a:pathLst>
                <a:path w="18" h="36">
                  <a:moveTo>
                    <a:pt x="16" y="35"/>
                  </a:moveTo>
                  <a:lnTo>
                    <a:pt x="16" y="35"/>
                  </a:lnTo>
                  <a:lnTo>
                    <a:pt x="14" y="33"/>
                  </a:lnTo>
                  <a:lnTo>
                    <a:pt x="11" y="32"/>
                  </a:lnTo>
                  <a:lnTo>
                    <a:pt x="9" y="31"/>
                  </a:lnTo>
                  <a:lnTo>
                    <a:pt x="7" y="29"/>
                  </a:lnTo>
                  <a:lnTo>
                    <a:pt x="6" y="27"/>
                  </a:lnTo>
                  <a:lnTo>
                    <a:pt x="4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3" y="17"/>
                  </a:lnTo>
                  <a:lnTo>
                    <a:pt x="4" y="20"/>
                  </a:lnTo>
                  <a:lnTo>
                    <a:pt x="5" y="22"/>
                  </a:lnTo>
                  <a:lnTo>
                    <a:pt x="6" y="24"/>
                  </a:lnTo>
                  <a:lnTo>
                    <a:pt x="7" y="26"/>
                  </a:lnTo>
                  <a:lnTo>
                    <a:pt x="9" y="27"/>
                  </a:lnTo>
                  <a:lnTo>
                    <a:pt x="11" y="29"/>
                  </a:lnTo>
                  <a:lnTo>
                    <a:pt x="13" y="30"/>
                  </a:lnTo>
                  <a:lnTo>
                    <a:pt x="14" y="31"/>
                  </a:lnTo>
                  <a:lnTo>
                    <a:pt x="17" y="32"/>
                  </a:lnTo>
                  <a:lnTo>
                    <a:pt x="16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48" name="Freeform 388"/>
            <p:cNvSpPr>
              <a:spLocks/>
            </p:cNvSpPr>
            <p:nvPr/>
          </p:nvSpPr>
          <p:spPr bwMode="auto">
            <a:xfrm>
              <a:off x="3230" y="465"/>
              <a:ext cx="34" cy="21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3" y="0"/>
                </a:cxn>
                <a:cxn ang="0">
                  <a:pos x="31" y="3"/>
                </a:cxn>
                <a:cxn ang="0">
                  <a:pos x="30" y="5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5" y="12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9" y="16"/>
                </a:cxn>
                <a:cxn ang="0">
                  <a:pos x="17" y="18"/>
                </a:cxn>
                <a:cxn ang="0">
                  <a:pos x="14" y="19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5" y="19"/>
                </a:cxn>
                <a:cxn ang="0">
                  <a:pos x="2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3" y="16"/>
                </a:cxn>
                <a:cxn ang="0">
                  <a:pos x="5" y="17"/>
                </a:cxn>
                <a:cxn ang="0">
                  <a:pos x="7" y="17"/>
                </a:cxn>
                <a:cxn ang="0">
                  <a:pos x="9" y="17"/>
                </a:cxn>
                <a:cxn ang="0">
                  <a:pos x="12" y="17"/>
                </a:cxn>
                <a:cxn ang="0">
                  <a:pos x="14" y="16"/>
                </a:cxn>
                <a:cxn ang="0">
                  <a:pos x="16" y="15"/>
                </a:cxn>
                <a:cxn ang="0">
                  <a:pos x="18" y="14"/>
                </a:cxn>
                <a:cxn ang="0">
                  <a:pos x="20" y="13"/>
                </a:cxn>
                <a:cxn ang="0">
                  <a:pos x="22" y="12"/>
                </a:cxn>
                <a:cxn ang="0">
                  <a:pos x="24" y="10"/>
                </a:cxn>
                <a:cxn ang="0">
                  <a:pos x="26" y="8"/>
                </a:cxn>
                <a:cxn ang="0">
                  <a:pos x="27" y="6"/>
                </a:cxn>
                <a:cxn ang="0">
                  <a:pos x="28" y="4"/>
                </a:cxn>
                <a:cxn ang="0">
                  <a:pos x="29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3" y="0"/>
                </a:cxn>
              </a:cxnLst>
              <a:rect l="0" t="0" r="r" b="b"/>
              <a:pathLst>
                <a:path w="34" h="21">
                  <a:moveTo>
                    <a:pt x="33" y="0"/>
                  </a:moveTo>
                  <a:lnTo>
                    <a:pt x="33" y="0"/>
                  </a:lnTo>
                  <a:lnTo>
                    <a:pt x="31" y="3"/>
                  </a:lnTo>
                  <a:lnTo>
                    <a:pt x="30" y="5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5" y="12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9" y="16"/>
                  </a:lnTo>
                  <a:lnTo>
                    <a:pt x="17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5" y="19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4" y="16"/>
                  </a:lnTo>
                  <a:lnTo>
                    <a:pt x="16" y="15"/>
                  </a:lnTo>
                  <a:lnTo>
                    <a:pt x="18" y="14"/>
                  </a:lnTo>
                  <a:lnTo>
                    <a:pt x="20" y="13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6" y="8"/>
                  </a:lnTo>
                  <a:lnTo>
                    <a:pt x="27" y="6"/>
                  </a:lnTo>
                  <a:lnTo>
                    <a:pt x="28" y="4"/>
                  </a:lnTo>
                  <a:lnTo>
                    <a:pt x="29" y="2"/>
                  </a:lnTo>
                  <a:lnTo>
                    <a:pt x="30" y="0"/>
                  </a:lnTo>
                  <a:lnTo>
                    <a:pt x="3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49" name="Freeform 389"/>
            <p:cNvSpPr>
              <a:spLocks/>
            </p:cNvSpPr>
            <p:nvPr/>
          </p:nvSpPr>
          <p:spPr bwMode="auto">
            <a:xfrm>
              <a:off x="3144" y="842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50" name="Freeform 390"/>
            <p:cNvSpPr>
              <a:spLocks/>
            </p:cNvSpPr>
            <p:nvPr/>
          </p:nvSpPr>
          <p:spPr bwMode="auto">
            <a:xfrm>
              <a:off x="3144" y="888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51" name="Freeform 391"/>
            <p:cNvSpPr>
              <a:spLocks/>
            </p:cNvSpPr>
            <p:nvPr/>
          </p:nvSpPr>
          <p:spPr bwMode="auto">
            <a:xfrm>
              <a:off x="3144" y="842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52" name="Freeform 392"/>
            <p:cNvSpPr>
              <a:spLocks/>
            </p:cNvSpPr>
            <p:nvPr/>
          </p:nvSpPr>
          <p:spPr bwMode="auto">
            <a:xfrm>
              <a:off x="3144" y="888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53" name="Freeform 393"/>
            <p:cNvSpPr>
              <a:spLocks/>
            </p:cNvSpPr>
            <p:nvPr/>
          </p:nvSpPr>
          <p:spPr bwMode="auto">
            <a:xfrm>
              <a:off x="3187" y="890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54" name="Freeform 394"/>
            <p:cNvSpPr>
              <a:spLocks/>
            </p:cNvSpPr>
            <p:nvPr/>
          </p:nvSpPr>
          <p:spPr bwMode="auto">
            <a:xfrm>
              <a:off x="3188" y="936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55" name="Freeform 395"/>
            <p:cNvSpPr>
              <a:spLocks/>
            </p:cNvSpPr>
            <p:nvPr/>
          </p:nvSpPr>
          <p:spPr bwMode="auto">
            <a:xfrm>
              <a:off x="3057" y="747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56" name="Freeform 396"/>
            <p:cNvSpPr>
              <a:spLocks/>
            </p:cNvSpPr>
            <p:nvPr/>
          </p:nvSpPr>
          <p:spPr bwMode="auto">
            <a:xfrm>
              <a:off x="3058" y="792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57" name="Freeform 397"/>
            <p:cNvSpPr>
              <a:spLocks/>
            </p:cNvSpPr>
            <p:nvPr/>
          </p:nvSpPr>
          <p:spPr bwMode="auto">
            <a:xfrm>
              <a:off x="3057" y="747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58" name="Freeform 398"/>
            <p:cNvSpPr>
              <a:spLocks/>
            </p:cNvSpPr>
            <p:nvPr/>
          </p:nvSpPr>
          <p:spPr bwMode="auto">
            <a:xfrm>
              <a:off x="3058" y="792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59" name="Freeform 399"/>
            <p:cNvSpPr>
              <a:spLocks/>
            </p:cNvSpPr>
            <p:nvPr/>
          </p:nvSpPr>
          <p:spPr bwMode="auto">
            <a:xfrm>
              <a:off x="3100" y="795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60" name="Freeform 400"/>
            <p:cNvSpPr>
              <a:spLocks/>
            </p:cNvSpPr>
            <p:nvPr/>
          </p:nvSpPr>
          <p:spPr bwMode="auto">
            <a:xfrm>
              <a:off x="3102" y="841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61" name="Freeform 401"/>
            <p:cNvSpPr>
              <a:spLocks/>
            </p:cNvSpPr>
            <p:nvPr/>
          </p:nvSpPr>
          <p:spPr bwMode="auto">
            <a:xfrm>
              <a:off x="3204" y="928"/>
              <a:ext cx="50" cy="53"/>
            </a:xfrm>
            <a:custGeom>
              <a:avLst/>
              <a:gdLst/>
              <a:ahLst/>
              <a:cxnLst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7"/>
                </a:cxn>
                <a:cxn ang="0">
                  <a:pos x="35" y="49"/>
                </a:cxn>
                <a:cxn ang="0">
                  <a:pos x="30" y="51"/>
                </a:cxn>
                <a:cxn ang="0">
                  <a:pos x="25" y="52"/>
                </a:cxn>
                <a:cxn ang="0">
                  <a:pos x="20" y="51"/>
                </a:cxn>
                <a:cxn ang="0">
                  <a:pos x="16" y="5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5" y="41"/>
                </a:cxn>
                <a:cxn ang="0">
                  <a:pos x="2" y="36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1" y="16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3" y="10"/>
                </a:cxn>
                <a:cxn ang="0">
                  <a:pos x="46" y="15"/>
                </a:cxn>
              </a:cxnLst>
              <a:rect l="0" t="0" r="r" b="b"/>
              <a:pathLst>
                <a:path w="50" h="53">
                  <a:moveTo>
                    <a:pt x="47" y="17"/>
                  </a:moveTo>
                  <a:lnTo>
                    <a:pt x="48" y="20"/>
                  </a:lnTo>
                  <a:lnTo>
                    <a:pt x="48" y="23"/>
                  </a:lnTo>
                  <a:lnTo>
                    <a:pt x="49" y="25"/>
                  </a:lnTo>
                  <a:lnTo>
                    <a:pt x="49" y="28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49"/>
                  </a:lnTo>
                  <a:lnTo>
                    <a:pt x="32" y="50"/>
                  </a:lnTo>
                  <a:lnTo>
                    <a:pt x="30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3" y="52"/>
                  </a:lnTo>
                  <a:lnTo>
                    <a:pt x="20" y="51"/>
                  </a:lnTo>
                  <a:lnTo>
                    <a:pt x="18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3"/>
                  </a:lnTo>
                  <a:lnTo>
                    <a:pt x="5" y="41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8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62" name="Freeform 402"/>
            <p:cNvSpPr>
              <a:spLocks/>
            </p:cNvSpPr>
            <p:nvPr/>
          </p:nvSpPr>
          <p:spPr bwMode="auto">
            <a:xfrm>
              <a:off x="3236" y="945"/>
              <a:ext cx="18" cy="36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5"/>
                </a:cxn>
                <a:cxn ang="0">
                  <a:pos x="3" y="34"/>
                </a:cxn>
                <a:cxn ang="0">
                  <a:pos x="5" y="32"/>
                </a:cxn>
                <a:cxn ang="0">
                  <a:pos x="7" y="31"/>
                </a:cxn>
                <a:cxn ang="0">
                  <a:pos x="9" y="29"/>
                </a:cxn>
                <a:cxn ang="0">
                  <a:pos x="10" y="27"/>
                </a:cxn>
                <a:cxn ang="0">
                  <a:pos x="12" y="25"/>
                </a:cxn>
                <a:cxn ang="0">
                  <a:pos x="13" y="23"/>
                </a:cxn>
                <a:cxn ang="0">
                  <a:pos x="14" y="21"/>
                </a:cxn>
                <a:cxn ang="0">
                  <a:pos x="15" y="18"/>
                </a:cxn>
                <a:cxn ang="0">
                  <a:pos x="16" y="16"/>
                </a:cxn>
                <a:cxn ang="0">
                  <a:pos x="16" y="13"/>
                </a:cxn>
                <a:cxn ang="0">
                  <a:pos x="17" y="10"/>
                </a:cxn>
                <a:cxn ang="0">
                  <a:pos x="17" y="8"/>
                </a:cxn>
                <a:cxn ang="0">
                  <a:pos x="16" y="5"/>
                </a:cxn>
                <a:cxn ang="0">
                  <a:pos x="16" y="2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4" y="3"/>
                </a:cxn>
                <a:cxn ang="0">
                  <a:pos x="14" y="5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3"/>
                </a:cxn>
                <a:cxn ang="0">
                  <a:pos x="14" y="15"/>
                </a:cxn>
                <a:cxn ang="0">
                  <a:pos x="13" y="17"/>
                </a:cxn>
                <a:cxn ang="0">
                  <a:pos x="12" y="20"/>
                </a:cxn>
                <a:cxn ang="0">
                  <a:pos x="11" y="22"/>
                </a:cxn>
                <a:cxn ang="0">
                  <a:pos x="10" y="24"/>
                </a:cxn>
                <a:cxn ang="0">
                  <a:pos x="9" y="26"/>
                </a:cxn>
                <a:cxn ang="0">
                  <a:pos x="7" y="27"/>
                </a:cxn>
                <a:cxn ang="0">
                  <a:pos x="6" y="29"/>
                </a:cxn>
                <a:cxn ang="0">
                  <a:pos x="4" y="30"/>
                </a:cxn>
                <a:cxn ang="0">
                  <a:pos x="2" y="31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5"/>
                </a:cxn>
              </a:cxnLst>
              <a:rect l="0" t="0" r="r" b="b"/>
              <a:pathLst>
                <a:path w="18" h="36">
                  <a:moveTo>
                    <a:pt x="0" y="35"/>
                  </a:moveTo>
                  <a:lnTo>
                    <a:pt x="0" y="35"/>
                  </a:lnTo>
                  <a:lnTo>
                    <a:pt x="3" y="34"/>
                  </a:lnTo>
                  <a:lnTo>
                    <a:pt x="5" y="32"/>
                  </a:lnTo>
                  <a:lnTo>
                    <a:pt x="7" y="31"/>
                  </a:lnTo>
                  <a:lnTo>
                    <a:pt x="9" y="29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13" y="23"/>
                  </a:lnTo>
                  <a:lnTo>
                    <a:pt x="14" y="21"/>
                  </a:lnTo>
                  <a:lnTo>
                    <a:pt x="15" y="18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7" y="10"/>
                  </a:lnTo>
                  <a:lnTo>
                    <a:pt x="17" y="8"/>
                  </a:lnTo>
                  <a:lnTo>
                    <a:pt x="16" y="5"/>
                  </a:lnTo>
                  <a:lnTo>
                    <a:pt x="16" y="2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3"/>
                  </a:lnTo>
                  <a:lnTo>
                    <a:pt x="14" y="15"/>
                  </a:lnTo>
                  <a:lnTo>
                    <a:pt x="13" y="17"/>
                  </a:lnTo>
                  <a:lnTo>
                    <a:pt x="12" y="20"/>
                  </a:lnTo>
                  <a:lnTo>
                    <a:pt x="11" y="22"/>
                  </a:lnTo>
                  <a:lnTo>
                    <a:pt x="10" y="24"/>
                  </a:lnTo>
                  <a:lnTo>
                    <a:pt x="9" y="26"/>
                  </a:lnTo>
                  <a:lnTo>
                    <a:pt x="7" y="27"/>
                  </a:lnTo>
                  <a:lnTo>
                    <a:pt x="6" y="29"/>
                  </a:lnTo>
                  <a:lnTo>
                    <a:pt x="4" y="30"/>
                  </a:lnTo>
                  <a:lnTo>
                    <a:pt x="2" y="31"/>
                  </a:lnTo>
                  <a:lnTo>
                    <a:pt x="0" y="32"/>
                  </a:lnTo>
                  <a:lnTo>
                    <a:pt x="0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63" name="Freeform 403"/>
            <p:cNvSpPr>
              <a:spLocks/>
            </p:cNvSpPr>
            <p:nvPr/>
          </p:nvSpPr>
          <p:spPr bwMode="auto">
            <a:xfrm>
              <a:off x="3204" y="961"/>
              <a:ext cx="33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6" y="12"/>
                </a:cxn>
                <a:cxn ang="0">
                  <a:pos x="8" y="14"/>
                </a:cxn>
                <a:cxn ang="0">
                  <a:pos x="10" y="15"/>
                </a:cxn>
                <a:cxn ang="0">
                  <a:pos x="12" y="17"/>
                </a:cxn>
                <a:cxn ang="0">
                  <a:pos x="15" y="18"/>
                </a:cxn>
                <a:cxn ang="0">
                  <a:pos x="17" y="19"/>
                </a:cxn>
                <a:cxn ang="0">
                  <a:pos x="19" y="19"/>
                </a:cxn>
                <a:cxn ang="0">
                  <a:pos x="22" y="20"/>
                </a:cxn>
                <a:cxn ang="0">
                  <a:pos x="24" y="20"/>
                </a:cxn>
                <a:cxn ang="0">
                  <a:pos x="26" y="20"/>
                </a:cxn>
                <a:cxn ang="0">
                  <a:pos x="29" y="19"/>
                </a:cxn>
                <a:cxn ang="0">
                  <a:pos x="32" y="18"/>
                </a:cxn>
                <a:cxn ang="0">
                  <a:pos x="31" y="16"/>
                </a:cxn>
                <a:cxn ang="0">
                  <a:pos x="28" y="17"/>
                </a:cxn>
                <a:cxn ang="0">
                  <a:pos x="26" y="17"/>
                </a:cxn>
                <a:cxn ang="0">
                  <a:pos x="24" y="17"/>
                </a:cxn>
                <a:cxn ang="0">
                  <a:pos x="22" y="17"/>
                </a:cxn>
                <a:cxn ang="0">
                  <a:pos x="20" y="17"/>
                </a:cxn>
                <a:cxn ang="0">
                  <a:pos x="18" y="16"/>
                </a:cxn>
                <a:cxn ang="0">
                  <a:pos x="16" y="15"/>
                </a:cxn>
                <a:cxn ang="0">
                  <a:pos x="13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6" y="8"/>
                </a:cxn>
                <a:cxn ang="0">
                  <a:pos x="5" y="6"/>
                </a:cxn>
                <a:cxn ang="0">
                  <a:pos x="4" y="4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3" h="21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0" y="15"/>
                  </a:lnTo>
                  <a:lnTo>
                    <a:pt x="12" y="17"/>
                  </a:lnTo>
                  <a:lnTo>
                    <a:pt x="15" y="18"/>
                  </a:lnTo>
                  <a:lnTo>
                    <a:pt x="17" y="19"/>
                  </a:lnTo>
                  <a:lnTo>
                    <a:pt x="19" y="19"/>
                  </a:lnTo>
                  <a:lnTo>
                    <a:pt x="22" y="20"/>
                  </a:lnTo>
                  <a:lnTo>
                    <a:pt x="24" y="20"/>
                  </a:lnTo>
                  <a:lnTo>
                    <a:pt x="26" y="20"/>
                  </a:lnTo>
                  <a:lnTo>
                    <a:pt x="29" y="19"/>
                  </a:lnTo>
                  <a:lnTo>
                    <a:pt x="32" y="18"/>
                  </a:lnTo>
                  <a:lnTo>
                    <a:pt x="31" y="16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24" y="17"/>
                  </a:lnTo>
                  <a:lnTo>
                    <a:pt x="22" y="17"/>
                  </a:lnTo>
                  <a:lnTo>
                    <a:pt x="20" y="17"/>
                  </a:lnTo>
                  <a:lnTo>
                    <a:pt x="18" y="16"/>
                  </a:lnTo>
                  <a:lnTo>
                    <a:pt x="16" y="15"/>
                  </a:lnTo>
                  <a:lnTo>
                    <a:pt x="13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6" y="8"/>
                  </a:lnTo>
                  <a:lnTo>
                    <a:pt x="5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64" name="Freeform 404"/>
            <p:cNvSpPr>
              <a:spLocks/>
            </p:cNvSpPr>
            <p:nvPr/>
          </p:nvSpPr>
          <p:spPr bwMode="auto">
            <a:xfrm>
              <a:off x="3203" y="928"/>
              <a:ext cx="17" cy="3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0" y="2"/>
                </a:cxn>
                <a:cxn ang="0">
                  <a:pos x="8" y="3"/>
                </a:cxn>
                <a:cxn ang="0">
                  <a:pos x="7" y="5"/>
                </a:cxn>
                <a:cxn ang="0">
                  <a:pos x="5" y="7"/>
                </a:cxn>
                <a:cxn ang="0">
                  <a:pos x="4" y="9"/>
                </a:cxn>
                <a:cxn ang="0">
                  <a:pos x="3" y="11"/>
                </a:cxn>
                <a:cxn ang="0">
                  <a:pos x="2" y="13"/>
                </a:cxn>
                <a:cxn ang="0">
                  <a:pos x="1" y="16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3" y="34"/>
                </a:cxn>
                <a:cxn ang="0">
                  <a:pos x="2" y="31"/>
                </a:cxn>
                <a:cxn ang="0">
                  <a:pos x="2" y="29"/>
                </a:cxn>
                <a:cxn ang="0">
                  <a:pos x="1" y="26"/>
                </a:cxn>
                <a:cxn ang="0">
                  <a:pos x="1" y="24"/>
                </a:cxn>
                <a:cxn ang="0">
                  <a:pos x="2" y="21"/>
                </a:cxn>
                <a:cxn ang="0">
                  <a:pos x="2" y="19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5" y="12"/>
                </a:cxn>
                <a:cxn ang="0">
                  <a:pos x="6" y="10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10" y="5"/>
                </a:cxn>
                <a:cxn ang="0">
                  <a:pos x="12" y="4"/>
                </a:cxn>
                <a:cxn ang="0">
                  <a:pos x="14" y="3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5" y="0"/>
                </a:cxn>
              </a:cxnLst>
              <a:rect l="0" t="0" r="r" b="b"/>
              <a:pathLst>
                <a:path w="17" h="36">
                  <a:moveTo>
                    <a:pt x="15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7" y="5"/>
                  </a:lnTo>
                  <a:lnTo>
                    <a:pt x="5" y="7"/>
                  </a:lnTo>
                  <a:lnTo>
                    <a:pt x="4" y="9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3" y="34"/>
                  </a:lnTo>
                  <a:lnTo>
                    <a:pt x="2" y="31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3" y="17"/>
                  </a:lnTo>
                  <a:lnTo>
                    <a:pt x="3" y="14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5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65" name="Freeform 405"/>
            <p:cNvSpPr>
              <a:spLocks/>
            </p:cNvSpPr>
            <p:nvPr/>
          </p:nvSpPr>
          <p:spPr bwMode="auto">
            <a:xfrm>
              <a:off x="3219" y="927"/>
              <a:ext cx="34" cy="20"/>
            </a:xfrm>
            <a:custGeom>
              <a:avLst/>
              <a:gdLst/>
              <a:ahLst/>
              <a:cxnLst>
                <a:cxn ang="0">
                  <a:pos x="33" y="18"/>
                </a:cxn>
                <a:cxn ang="0">
                  <a:pos x="33" y="18"/>
                </a:cxn>
                <a:cxn ang="0">
                  <a:pos x="31" y="15"/>
                </a:cxn>
                <a:cxn ang="0">
                  <a:pos x="30" y="13"/>
                </a:cxn>
                <a:cxn ang="0">
                  <a:pos x="29" y="11"/>
                </a:cxn>
                <a:cxn ang="0">
                  <a:pos x="27" y="9"/>
                </a:cxn>
                <a:cxn ang="0">
                  <a:pos x="25" y="7"/>
                </a:cxn>
                <a:cxn ang="0">
                  <a:pos x="23" y="5"/>
                </a:cxn>
                <a:cxn ang="0">
                  <a:pos x="21" y="4"/>
                </a:cxn>
                <a:cxn ang="0">
                  <a:pos x="19" y="2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2" y="2"/>
                </a:cxn>
                <a:cxn ang="0">
                  <a:pos x="14" y="3"/>
                </a:cxn>
                <a:cxn ang="0">
                  <a:pos x="16" y="4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2" y="7"/>
                </a:cxn>
                <a:cxn ang="0">
                  <a:pos x="24" y="8"/>
                </a:cxn>
                <a:cxn ang="0">
                  <a:pos x="25" y="10"/>
                </a:cxn>
                <a:cxn ang="0">
                  <a:pos x="27" y="12"/>
                </a:cxn>
                <a:cxn ang="0">
                  <a:pos x="28" y="14"/>
                </a:cxn>
                <a:cxn ang="0">
                  <a:pos x="29" y="16"/>
                </a:cxn>
                <a:cxn ang="0">
                  <a:pos x="30" y="19"/>
                </a:cxn>
                <a:cxn ang="0">
                  <a:pos x="30" y="19"/>
                </a:cxn>
                <a:cxn ang="0">
                  <a:pos x="33" y="18"/>
                </a:cxn>
              </a:cxnLst>
              <a:rect l="0" t="0" r="r" b="b"/>
              <a:pathLst>
                <a:path w="34" h="20">
                  <a:moveTo>
                    <a:pt x="33" y="18"/>
                  </a:moveTo>
                  <a:lnTo>
                    <a:pt x="33" y="18"/>
                  </a:lnTo>
                  <a:lnTo>
                    <a:pt x="31" y="15"/>
                  </a:lnTo>
                  <a:lnTo>
                    <a:pt x="30" y="13"/>
                  </a:lnTo>
                  <a:lnTo>
                    <a:pt x="29" y="11"/>
                  </a:lnTo>
                  <a:lnTo>
                    <a:pt x="27" y="9"/>
                  </a:lnTo>
                  <a:lnTo>
                    <a:pt x="25" y="7"/>
                  </a:lnTo>
                  <a:lnTo>
                    <a:pt x="23" y="5"/>
                  </a:lnTo>
                  <a:lnTo>
                    <a:pt x="21" y="4"/>
                  </a:lnTo>
                  <a:lnTo>
                    <a:pt x="19" y="2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3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2" y="7"/>
                  </a:lnTo>
                  <a:lnTo>
                    <a:pt x="24" y="8"/>
                  </a:lnTo>
                  <a:lnTo>
                    <a:pt x="25" y="10"/>
                  </a:lnTo>
                  <a:lnTo>
                    <a:pt x="27" y="12"/>
                  </a:lnTo>
                  <a:lnTo>
                    <a:pt x="28" y="14"/>
                  </a:lnTo>
                  <a:lnTo>
                    <a:pt x="29" y="16"/>
                  </a:lnTo>
                  <a:lnTo>
                    <a:pt x="30" y="19"/>
                  </a:lnTo>
                  <a:lnTo>
                    <a:pt x="33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66" name="Freeform 406"/>
            <p:cNvSpPr>
              <a:spLocks/>
            </p:cNvSpPr>
            <p:nvPr/>
          </p:nvSpPr>
          <p:spPr bwMode="auto">
            <a:xfrm>
              <a:off x="2772" y="693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67" name="Freeform 407"/>
            <p:cNvSpPr>
              <a:spLocks/>
            </p:cNvSpPr>
            <p:nvPr/>
          </p:nvSpPr>
          <p:spPr bwMode="auto">
            <a:xfrm>
              <a:off x="2741" y="693"/>
              <a:ext cx="34" cy="37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7">
                  <a:moveTo>
                    <a:pt x="1" y="1"/>
                  </a:moveTo>
                  <a:lnTo>
                    <a:pt x="0" y="2"/>
                  </a:lnTo>
                  <a:lnTo>
                    <a:pt x="30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68" name="Freeform 408"/>
            <p:cNvSpPr>
              <a:spLocks/>
            </p:cNvSpPr>
            <p:nvPr/>
          </p:nvSpPr>
          <p:spPr bwMode="auto">
            <a:xfrm>
              <a:off x="2772" y="693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69" name="Freeform 409"/>
            <p:cNvSpPr>
              <a:spLocks/>
            </p:cNvSpPr>
            <p:nvPr/>
          </p:nvSpPr>
          <p:spPr bwMode="auto">
            <a:xfrm>
              <a:off x="2741" y="693"/>
              <a:ext cx="34" cy="37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7">
                  <a:moveTo>
                    <a:pt x="1" y="1"/>
                  </a:moveTo>
                  <a:lnTo>
                    <a:pt x="0" y="2"/>
                  </a:lnTo>
                  <a:lnTo>
                    <a:pt x="30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70" name="Freeform 410"/>
            <p:cNvSpPr>
              <a:spLocks/>
            </p:cNvSpPr>
            <p:nvPr/>
          </p:nvSpPr>
          <p:spPr bwMode="auto">
            <a:xfrm>
              <a:off x="2709" y="694"/>
              <a:ext cx="35" cy="36"/>
            </a:xfrm>
            <a:custGeom>
              <a:avLst/>
              <a:gdLst/>
              <a:ahLst/>
              <a:cxnLst>
                <a:cxn ang="0">
                  <a:pos x="1" y="33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1" y="33"/>
                </a:cxn>
              </a:cxnLst>
              <a:rect l="0" t="0" r="r" b="b"/>
              <a:pathLst>
                <a:path w="35" h="36">
                  <a:moveTo>
                    <a:pt x="1" y="33"/>
                  </a:moveTo>
                  <a:lnTo>
                    <a:pt x="2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71" name="Freeform 411"/>
            <p:cNvSpPr>
              <a:spLocks/>
            </p:cNvSpPr>
            <p:nvPr/>
          </p:nvSpPr>
          <p:spPr bwMode="auto">
            <a:xfrm>
              <a:off x="2678" y="694"/>
              <a:ext cx="35" cy="3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6">
                  <a:moveTo>
                    <a:pt x="1" y="0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72" name="Freeform 412"/>
            <p:cNvSpPr>
              <a:spLocks/>
            </p:cNvSpPr>
            <p:nvPr/>
          </p:nvSpPr>
          <p:spPr bwMode="auto">
            <a:xfrm>
              <a:off x="2897" y="691"/>
              <a:ext cx="35" cy="3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2" y="0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35" h="36">
                  <a:moveTo>
                    <a:pt x="0" y="34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2" y="0"/>
                  </a:lnTo>
                  <a:lnTo>
                    <a:pt x="0" y="32"/>
                  </a:lnTo>
                  <a:lnTo>
                    <a:pt x="0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73" name="Freeform 413"/>
            <p:cNvSpPr>
              <a:spLocks/>
            </p:cNvSpPr>
            <p:nvPr/>
          </p:nvSpPr>
          <p:spPr bwMode="auto">
            <a:xfrm>
              <a:off x="2866" y="691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74" name="Freeform 414"/>
            <p:cNvSpPr>
              <a:spLocks/>
            </p:cNvSpPr>
            <p:nvPr/>
          </p:nvSpPr>
          <p:spPr bwMode="auto">
            <a:xfrm>
              <a:off x="2897" y="691"/>
              <a:ext cx="35" cy="3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2" y="0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35" h="36">
                  <a:moveTo>
                    <a:pt x="0" y="34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2" y="0"/>
                  </a:lnTo>
                  <a:lnTo>
                    <a:pt x="0" y="32"/>
                  </a:lnTo>
                  <a:lnTo>
                    <a:pt x="0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75" name="Freeform 415"/>
            <p:cNvSpPr>
              <a:spLocks/>
            </p:cNvSpPr>
            <p:nvPr/>
          </p:nvSpPr>
          <p:spPr bwMode="auto">
            <a:xfrm>
              <a:off x="2866" y="691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76" name="Freeform 416"/>
            <p:cNvSpPr>
              <a:spLocks/>
            </p:cNvSpPr>
            <p:nvPr/>
          </p:nvSpPr>
          <p:spPr bwMode="auto">
            <a:xfrm>
              <a:off x="2834" y="691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77" name="Freeform 417"/>
            <p:cNvSpPr>
              <a:spLocks/>
            </p:cNvSpPr>
            <p:nvPr/>
          </p:nvSpPr>
          <p:spPr bwMode="auto">
            <a:xfrm>
              <a:off x="2803" y="691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4" y="33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0" y="2"/>
                  </a:lnTo>
                  <a:lnTo>
                    <a:pt x="31" y="36"/>
                  </a:lnTo>
                  <a:lnTo>
                    <a:pt x="34" y="33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78" name="Freeform 418"/>
            <p:cNvSpPr>
              <a:spLocks/>
            </p:cNvSpPr>
            <p:nvPr/>
          </p:nvSpPr>
          <p:spPr bwMode="auto">
            <a:xfrm>
              <a:off x="2647" y="684"/>
              <a:ext cx="51" cy="53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7" y="7"/>
                </a:cxn>
                <a:cxn ang="0">
                  <a:pos x="4" y="10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10" y="47"/>
                </a:cxn>
                <a:cxn ang="0">
                  <a:pos x="14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3" y="50"/>
                </a:cxn>
                <a:cxn ang="0">
                  <a:pos x="37" y="48"/>
                </a:cxn>
                <a:cxn ang="0">
                  <a:pos x="41" y="44"/>
                </a:cxn>
                <a:cxn ang="0">
                  <a:pos x="45" y="41"/>
                </a:cxn>
                <a:cxn ang="0">
                  <a:pos x="47" y="36"/>
                </a:cxn>
                <a:cxn ang="0">
                  <a:pos x="49" y="32"/>
                </a:cxn>
                <a:cxn ang="0">
                  <a:pos x="49" y="27"/>
                </a:cxn>
                <a:cxn ang="0">
                  <a:pos x="49" y="21"/>
                </a:cxn>
                <a:cxn ang="0">
                  <a:pos x="48" y="16"/>
                </a:cxn>
                <a:cxn ang="0">
                  <a:pos x="46" y="12"/>
                </a:cxn>
                <a:cxn ang="0">
                  <a:pos x="43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16" y="1"/>
                </a:cxn>
              </a:cxnLst>
              <a:rect l="0" t="0" r="r" b="b"/>
              <a:pathLst>
                <a:path w="51" h="53">
                  <a:moveTo>
                    <a:pt x="14" y="2"/>
                  </a:moveTo>
                  <a:lnTo>
                    <a:pt x="11" y="4"/>
                  </a:lnTo>
                  <a:lnTo>
                    <a:pt x="9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4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1"/>
                  </a:lnTo>
                  <a:lnTo>
                    <a:pt x="6" y="43"/>
                  </a:lnTo>
                  <a:lnTo>
                    <a:pt x="8" y="45"/>
                  </a:lnTo>
                  <a:lnTo>
                    <a:pt x="10" y="47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3" y="50"/>
                  </a:lnTo>
                  <a:lnTo>
                    <a:pt x="35" y="49"/>
                  </a:lnTo>
                  <a:lnTo>
                    <a:pt x="37" y="48"/>
                  </a:lnTo>
                  <a:lnTo>
                    <a:pt x="40" y="46"/>
                  </a:lnTo>
                  <a:lnTo>
                    <a:pt x="41" y="44"/>
                  </a:lnTo>
                  <a:lnTo>
                    <a:pt x="43" y="42"/>
                  </a:lnTo>
                  <a:lnTo>
                    <a:pt x="45" y="41"/>
                  </a:lnTo>
                  <a:lnTo>
                    <a:pt x="46" y="38"/>
                  </a:lnTo>
                  <a:lnTo>
                    <a:pt x="47" y="36"/>
                  </a:lnTo>
                  <a:lnTo>
                    <a:pt x="48" y="34"/>
                  </a:lnTo>
                  <a:lnTo>
                    <a:pt x="49" y="32"/>
                  </a:lnTo>
                  <a:lnTo>
                    <a:pt x="49" y="29"/>
                  </a:lnTo>
                  <a:lnTo>
                    <a:pt x="49" y="27"/>
                  </a:lnTo>
                  <a:lnTo>
                    <a:pt x="50" y="24"/>
                  </a:lnTo>
                  <a:lnTo>
                    <a:pt x="49" y="21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7" y="14"/>
                  </a:lnTo>
                  <a:lnTo>
                    <a:pt x="46" y="12"/>
                  </a:lnTo>
                  <a:lnTo>
                    <a:pt x="44" y="10"/>
                  </a:lnTo>
                  <a:lnTo>
                    <a:pt x="43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3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79" name="Freeform 419"/>
            <p:cNvSpPr>
              <a:spLocks/>
            </p:cNvSpPr>
            <p:nvPr/>
          </p:nvSpPr>
          <p:spPr bwMode="auto">
            <a:xfrm>
              <a:off x="2646" y="686"/>
              <a:ext cx="17" cy="37"/>
            </a:xfrm>
            <a:custGeom>
              <a:avLst/>
              <a:gdLst/>
              <a:ahLst/>
              <a:cxnLst>
                <a:cxn ang="0">
                  <a:pos x="2" y="36"/>
                </a:cxn>
                <a:cxn ang="0">
                  <a:pos x="2" y="36"/>
                </a:cxn>
                <a:cxn ang="0">
                  <a:pos x="1" y="33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0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3" y="3"/>
                </a:cxn>
                <a:cxn ang="0">
                  <a:pos x="11" y="4"/>
                </a:cxn>
                <a:cxn ang="0">
                  <a:pos x="10" y="6"/>
                </a:cxn>
                <a:cxn ang="0">
                  <a:pos x="8" y="8"/>
                </a:cxn>
                <a:cxn ang="0">
                  <a:pos x="6" y="10"/>
                </a:cxn>
                <a:cxn ang="0">
                  <a:pos x="5" y="11"/>
                </a:cxn>
                <a:cxn ang="0">
                  <a:pos x="4" y="14"/>
                </a:cxn>
                <a:cxn ang="0">
                  <a:pos x="3" y="16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2" y="28"/>
                </a:cxn>
                <a:cxn ang="0">
                  <a:pos x="3" y="30"/>
                </a:cxn>
                <a:cxn ang="0">
                  <a:pos x="3" y="32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2" y="36"/>
                </a:cxn>
              </a:cxnLst>
              <a:rect l="0" t="0" r="r" b="b"/>
              <a:pathLst>
                <a:path w="17" h="37">
                  <a:moveTo>
                    <a:pt x="2" y="36"/>
                  </a:moveTo>
                  <a:lnTo>
                    <a:pt x="2" y="36"/>
                  </a:lnTo>
                  <a:lnTo>
                    <a:pt x="1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0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10" y="6"/>
                  </a:lnTo>
                  <a:lnTo>
                    <a:pt x="8" y="8"/>
                  </a:lnTo>
                  <a:lnTo>
                    <a:pt x="6" y="10"/>
                  </a:lnTo>
                  <a:lnTo>
                    <a:pt x="5" y="11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2" y="28"/>
                  </a:lnTo>
                  <a:lnTo>
                    <a:pt x="3" y="30"/>
                  </a:lnTo>
                  <a:lnTo>
                    <a:pt x="3" y="32"/>
                  </a:lnTo>
                  <a:lnTo>
                    <a:pt x="4" y="35"/>
                  </a:lnTo>
                  <a:lnTo>
                    <a:pt x="2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80" name="Freeform 420"/>
            <p:cNvSpPr>
              <a:spLocks/>
            </p:cNvSpPr>
            <p:nvPr/>
          </p:nvSpPr>
          <p:spPr bwMode="auto">
            <a:xfrm>
              <a:off x="2648" y="722"/>
              <a:ext cx="36" cy="17"/>
            </a:xfrm>
            <a:custGeom>
              <a:avLst/>
              <a:gdLst/>
              <a:ahLst/>
              <a:cxnLst>
                <a:cxn ang="0">
                  <a:pos x="35" y="13"/>
                </a:cxn>
                <a:cxn ang="0">
                  <a:pos x="35" y="13"/>
                </a:cxn>
                <a:cxn ang="0">
                  <a:pos x="32" y="14"/>
                </a:cxn>
                <a:cxn ang="0">
                  <a:pos x="29" y="15"/>
                </a:cxn>
                <a:cxn ang="0">
                  <a:pos x="27" y="15"/>
                </a:cxn>
                <a:cxn ang="0">
                  <a:pos x="24" y="16"/>
                </a:cxn>
                <a:cxn ang="0">
                  <a:pos x="22" y="16"/>
                </a:cxn>
                <a:cxn ang="0">
                  <a:pos x="19" y="15"/>
                </a:cxn>
                <a:cxn ang="0">
                  <a:pos x="17" y="15"/>
                </a:cxn>
                <a:cxn ang="0">
                  <a:pos x="14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1"/>
                </a:cxn>
                <a:cxn ang="0">
                  <a:pos x="6" y="9"/>
                </a:cxn>
                <a:cxn ang="0">
                  <a:pos x="4" y="7"/>
                </a:cxn>
                <a:cxn ang="0">
                  <a:pos x="2" y="5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9" y="9"/>
                </a:cxn>
                <a:cxn ang="0">
                  <a:pos x="11" y="10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19" y="13"/>
                </a:cxn>
                <a:cxn ang="0">
                  <a:pos x="22" y="13"/>
                </a:cxn>
                <a:cxn ang="0">
                  <a:pos x="24" y="13"/>
                </a:cxn>
                <a:cxn ang="0">
                  <a:pos x="26" y="13"/>
                </a:cxn>
                <a:cxn ang="0">
                  <a:pos x="29" y="12"/>
                </a:cxn>
                <a:cxn ang="0">
                  <a:pos x="31" y="12"/>
                </a:cxn>
                <a:cxn ang="0">
                  <a:pos x="33" y="11"/>
                </a:cxn>
                <a:cxn ang="0">
                  <a:pos x="33" y="11"/>
                </a:cxn>
                <a:cxn ang="0">
                  <a:pos x="35" y="13"/>
                </a:cxn>
              </a:cxnLst>
              <a:rect l="0" t="0" r="r" b="b"/>
              <a:pathLst>
                <a:path w="36" h="17">
                  <a:moveTo>
                    <a:pt x="35" y="13"/>
                  </a:moveTo>
                  <a:lnTo>
                    <a:pt x="35" y="13"/>
                  </a:lnTo>
                  <a:lnTo>
                    <a:pt x="32" y="14"/>
                  </a:lnTo>
                  <a:lnTo>
                    <a:pt x="29" y="15"/>
                  </a:lnTo>
                  <a:lnTo>
                    <a:pt x="27" y="15"/>
                  </a:lnTo>
                  <a:lnTo>
                    <a:pt x="24" y="16"/>
                  </a:lnTo>
                  <a:lnTo>
                    <a:pt x="22" y="16"/>
                  </a:lnTo>
                  <a:lnTo>
                    <a:pt x="19" y="15"/>
                  </a:lnTo>
                  <a:lnTo>
                    <a:pt x="17" y="15"/>
                  </a:lnTo>
                  <a:lnTo>
                    <a:pt x="14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1"/>
                  </a:lnTo>
                  <a:lnTo>
                    <a:pt x="6" y="9"/>
                  </a:lnTo>
                  <a:lnTo>
                    <a:pt x="4" y="7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7" y="7"/>
                  </a:lnTo>
                  <a:lnTo>
                    <a:pt x="9" y="9"/>
                  </a:lnTo>
                  <a:lnTo>
                    <a:pt x="11" y="10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9" y="13"/>
                  </a:lnTo>
                  <a:lnTo>
                    <a:pt x="22" y="13"/>
                  </a:lnTo>
                  <a:lnTo>
                    <a:pt x="24" y="13"/>
                  </a:lnTo>
                  <a:lnTo>
                    <a:pt x="26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3" y="11"/>
                  </a:lnTo>
                  <a:lnTo>
                    <a:pt x="35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81" name="Freeform 421"/>
            <p:cNvSpPr>
              <a:spLocks/>
            </p:cNvSpPr>
            <p:nvPr/>
          </p:nvSpPr>
          <p:spPr bwMode="auto">
            <a:xfrm>
              <a:off x="2683" y="699"/>
              <a:ext cx="17" cy="3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4" y="2"/>
                </a:cxn>
                <a:cxn ang="0">
                  <a:pos x="15" y="4"/>
                </a:cxn>
                <a:cxn ang="0">
                  <a:pos x="15" y="7"/>
                </a:cxn>
                <a:cxn ang="0">
                  <a:pos x="16" y="10"/>
                </a:cxn>
                <a:cxn ang="0">
                  <a:pos x="15" y="12"/>
                </a:cxn>
                <a:cxn ang="0">
                  <a:pos x="15" y="15"/>
                </a:cxn>
                <a:cxn ang="0">
                  <a:pos x="15" y="17"/>
                </a:cxn>
                <a:cxn ang="0">
                  <a:pos x="14" y="20"/>
                </a:cxn>
                <a:cxn ang="0">
                  <a:pos x="13" y="22"/>
                </a:cxn>
                <a:cxn ang="0">
                  <a:pos x="12" y="24"/>
                </a:cxn>
                <a:cxn ang="0">
                  <a:pos x="10" y="26"/>
                </a:cxn>
                <a:cxn ang="0">
                  <a:pos x="9" y="28"/>
                </a:cxn>
                <a:cxn ang="0">
                  <a:pos x="7" y="30"/>
                </a:cxn>
                <a:cxn ang="0">
                  <a:pos x="5" y="32"/>
                </a:cxn>
                <a:cxn ang="0">
                  <a:pos x="3" y="33"/>
                </a:cxn>
                <a:cxn ang="0">
                  <a:pos x="1" y="35"/>
                </a:cxn>
                <a:cxn ang="0">
                  <a:pos x="0" y="32"/>
                </a:cxn>
                <a:cxn ang="0">
                  <a:pos x="2" y="31"/>
                </a:cxn>
                <a:cxn ang="0">
                  <a:pos x="4" y="30"/>
                </a:cxn>
                <a:cxn ang="0">
                  <a:pos x="5" y="28"/>
                </a:cxn>
                <a:cxn ang="0">
                  <a:pos x="7" y="27"/>
                </a:cxn>
                <a:cxn ang="0">
                  <a:pos x="8" y="25"/>
                </a:cxn>
                <a:cxn ang="0">
                  <a:pos x="10" y="23"/>
                </a:cxn>
                <a:cxn ang="0">
                  <a:pos x="11" y="21"/>
                </a:cxn>
                <a:cxn ang="0">
                  <a:pos x="12" y="19"/>
                </a:cxn>
                <a:cxn ang="0">
                  <a:pos x="12" y="16"/>
                </a:cxn>
                <a:cxn ang="0">
                  <a:pos x="13" y="14"/>
                </a:cxn>
                <a:cxn ang="0">
                  <a:pos x="13" y="12"/>
                </a:cxn>
                <a:cxn ang="0">
                  <a:pos x="13" y="10"/>
                </a:cxn>
                <a:cxn ang="0">
                  <a:pos x="13" y="7"/>
                </a:cxn>
                <a:cxn ang="0">
                  <a:pos x="12" y="5"/>
                </a:cxn>
                <a:cxn ang="0">
                  <a:pos x="12" y="3"/>
                </a:cxn>
                <a:cxn ang="0">
                  <a:pos x="11" y="1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17" h="36">
                  <a:moveTo>
                    <a:pt x="13" y="0"/>
                  </a:moveTo>
                  <a:lnTo>
                    <a:pt x="13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5" y="7"/>
                  </a:lnTo>
                  <a:lnTo>
                    <a:pt x="16" y="10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4" y="20"/>
                  </a:lnTo>
                  <a:lnTo>
                    <a:pt x="13" y="22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9" y="28"/>
                  </a:lnTo>
                  <a:lnTo>
                    <a:pt x="7" y="30"/>
                  </a:lnTo>
                  <a:lnTo>
                    <a:pt x="5" y="32"/>
                  </a:lnTo>
                  <a:lnTo>
                    <a:pt x="3" y="33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2" y="31"/>
                  </a:lnTo>
                  <a:lnTo>
                    <a:pt x="4" y="30"/>
                  </a:lnTo>
                  <a:lnTo>
                    <a:pt x="5" y="28"/>
                  </a:lnTo>
                  <a:lnTo>
                    <a:pt x="7" y="27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3" y="14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3" y="7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82" name="Freeform 422"/>
            <p:cNvSpPr>
              <a:spLocks/>
            </p:cNvSpPr>
            <p:nvPr/>
          </p:nvSpPr>
          <p:spPr bwMode="auto">
            <a:xfrm>
              <a:off x="2661" y="683"/>
              <a:ext cx="35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4" y="0"/>
                </a:cxn>
                <a:cxn ang="0">
                  <a:pos x="7" y="0"/>
                </a:cxn>
                <a:cxn ang="0">
                  <a:pos x="9" y="0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7" y="0"/>
                </a:cxn>
                <a:cxn ang="0">
                  <a:pos x="19" y="1"/>
                </a:cxn>
                <a:cxn ang="0">
                  <a:pos x="21" y="2"/>
                </a:cxn>
                <a:cxn ang="0">
                  <a:pos x="23" y="3"/>
                </a:cxn>
                <a:cxn ang="0">
                  <a:pos x="26" y="4"/>
                </a:cxn>
                <a:cxn ang="0">
                  <a:pos x="27" y="6"/>
                </a:cxn>
                <a:cxn ang="0">
                  <a:pos x="29" y="8"/>
                </a:cxn>
                <a:cxn ang="0">
                  <a:pos x="31" y="10"/>
                </a:cxn>
                <a:cxn ang="0">
                  <a:pos x="32" y="12"/>
                </a:cxn>
                <a:cxn ang="0">
                  <a:pos x="34" y="14"/>
                </a:cxn>
                <a:cxn ang="0">
                  <a:pos x="31" y="16"/>
                </a:cxn>
                <a:cxn ang="0">
                  <a:pos x="30" y="13"/>
                </a:cxn>
                <a:cxn ang="0">
                  <a:pos x="29" y="11"/>
                </a:cxn>
                <a:cxn ang="0">
                  <a:pos x="28" y="9"/>
                </a:cxn>
                <a:cxn ang="0">
                  <a:pos x="26" y="8"/>
                </a:cxn>
                <a:cxn ang="0">
                  <a:pos x="24" y="6"/>
                </a:cxn>
                <a:cxn ang="0">
                  <a:pos x="22" y="5"/>
                </a:cxn>
                <a:cxn ang="0">
                  <a:pos x="20" y="4"/>
                </a:cxn>
                <a:cxn ang="0">
                  <a:pos x="18" y="3"/>
                </a:cxn>
                <a:cxn ang="0">
                  <a:pos x="16" y="3"/>
                </a:cxn>
                <a:cxn ang="0">
                  <a:pos x="14" y="2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7" y="2"/>
                </a:cxn>
                <a:cxn ang="0">
                  <a:pos x="5" y="3"/>
                </a:cxn>
                <a:cxn ang="0">
                  <a:pos x="3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"/>
                </a:cxn>
              </a:cxnLst>
              <a:rect l="0" t="0" r="r" b="b"/>
              <a:pathLst>
                <a:path w="35" h="17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6" y="4"/>
                  </a:lnTo>
                  <a:lnTo>
                    <a:pt x="27" y="6"/>
                  </a:lnTo>
                  <a:lnTo>
                    <a:pt x="29" y="8"/>
                  </a:lnTo>
                  <a:lnTo>
                    <a:pt x="31" y="10"/>
                  </a:lnTo>
                  <a:lnTo>
                    <a:pt x="32" y="12"/>
                  </a:lnTo>
                  <a:lnTo>
                    <a:pt x="34" y="14"/>
                  </a:lnTo>
                  <a:lnTo>
                    <a:pt x="31" y="16"/>
                  </a:lnTo>
                  <a:lnTo>
                    <a:pt x="30" y="13"/>
                  </a:lnTo>
                  <a:lnTo>
                    <a:pt x="29" y="11"/>
                  </a:lnTo>
                  <a:lnTo>
                    <a:pt x="28" y="9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2" y="5"/>
                  </a:lnTo>
                  <a:lnTo>
                    <a:pt x="20" y="4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3" y="3"/>
                  </a:lnTo>
                  <a:lnTo>
                    <a:pt x="1" y="4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83" name="Freeform 423"/>
            <p:cNvSpPr>
              <a:spLocks/>
            </p:cNvSpPr>
            <p:nvPr/>
          </p:nvSpPr>
          <p:spPr bwMode="auto">
            <a:xfrm>
              <a:off x="2803" y="779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84" name="Freeform 424"/>
            <p:cNvSpPr>
              <a:spLocks/>
            </p:cNvSpPr>
            <p:nvPr/>
          </p:nvSpPr>
          <p:spPr bwMode="auto">
            <a:xfrm>
              <a:off x="2763" y="803"/>
              <a:ext cx="43" cy="2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2"/>
                </a:cxn>
                <a:cxn ang="0">
                  <a:pos x="42" y="19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3">
                  <a:moveTo>
                    <a:pt x="0" y="1"/>
                  </a:moveTo>
                  <a:lnTo>
                    <a:pt x="0" y="2"/>
                  </a:lnTo>
                  <a:lnTo>
                    <a:pt x="40" y="22"/>
                  </a:lnTo>
                  <a:lnTo>
                    <a:pt x="42" y="19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85" name="Freeform 425"/>
            <p:cNvSpPr>
              <a:spLocks/>
            </p:cNvSpPr>
            <p:nvPr/>
          </p:nvSpPr>
          <p:spPr bwMode="auto">
            <a:xfrm>
              <a:off x="2803" y="779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86" name="Freeform 426"/>
            <p:cNvSpPr>
              <a:spLocks/>
            </p:cNvSpPr>
            <p:nvPr/>
          </p:nvSpPr>
          <p:spPr bwMode="auto">
            <a:xfrm>
              <a:off x="2763" y="803"/>
              <a:ext cx="43" cy="2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2"/>
                </a:cxn>
                <a:cxn ang="0">
                  <a:pos x="42" y="19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3">
                  <a:moveTo>
                    <a:pt x="0" y="1"/>
                  </a:moveTo>
                  <a:lnTo>
                    <a:pt x="0" y="2"/>
                  </a:lnTo>
                  <a:lnTo>
                    <a:pt x="40" y="22"/>
                  </a:lnTo>
                  <a:lnTo>
                    <a:pt x="42" y="19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87" name="Freeform 427"/>
            <p:cNvSpPr>
              <a:spLocks/>
            </p:cNvSpPr>
            <p:nvPr/>
          </p:nvSpPr>
          <p:spPr bwMode="auto">
            <a:xfrm>
              <a:off x="2746" y="806"/>
              <a:ext cx="21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1" y="44"/>
                </a:cxn>
              </a:cxnLst>
              <a:rect l="0" t="0" r="r" b="b"/>
              <a:pathLst>
                <a:path w="21" h="46">
                  <a:moveTo>
                    <a:pt x="1" y="44"/>
                  </a:moveTo>
                  <a:lnTo>
                    <a:pt x="2" y="45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3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88" name="Freeform 428"/>
            <p:cNvSpPr>
              <a:spLocks/>
            </p:cNvSpPr>
            <p:nvPr/>
          </p:nvSpPr>
          <p:spPr bwMode="auto">
            <a:xfrm>
              <a:off x="2705" y="831"/>
              <a:ext cx="44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0"/>
                </a:cxn>
                <a:cxn ang="0">
                  <a:pos x="43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1">
                  <a:moveTo>
                    <a:pt x="0" y="1"/>
                  </a:moveTo>
                  <a:lnTo>
                    <a:pt x="0" y="2"/>
                  </a:lnTo>
                  <a:lnTo>
                    <a:pt x="42" y="20"/>
                  </a:lnTo>
                  <a:lnTo>
                    <a:pt x="43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89" name="Freeform 429"/>
            <p:cNvSpPr>
              <a:spLocks/>
            </p:cNvSpPr>
            <p:nvPr/>
          </p:nvSpPr>
          <p:spPr bwMode="auto">
            <a:xfrm>
              <a:off x="2918" y="726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90" name="Freeform 430"/>
            <p:cNvSpPr>
              <a:spLocks/>
            </p:cNvSpPr>
            <p:nvPr/>
          </p:nvSpPr>
          <p:spPr bwMode="auto">
            <a:xfrm>
              <a:off x="2877" y="750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2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91" name="Freeform 431"/>
            <p:cNvSpPr>
              <a:spLocks/>
            </p:cNvSpPr>
            <p:nvPr/>
          </p:nvSpPr>
          <p:spPr bwMode="auto">
            <a:xfrm>
              <a:off x="2918" y="726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92" name="Freeform 432"/>
            <p:cNvSpPr>
              <a:spLocks/>
            </p:cNvSpPr>
            <p:nvPr/>
          </p:nvSpPr>
          <p:spPr bwMode="auto">
            <a:xfrm>
              <a:off x="2877" y="750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2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93" name="Freeform 433"/>
            <p:cNvSpPr>
              <a:spLocks/>
            </p:cNvSpPr>
            <p:nvPr/>
          </p:nvSpPr>
          <p:spPr bwMode="auto">
            <a:xfrm>
              <a:off x="2861" y="752"/>
              <a:ext cx="20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19" y="1"/>
                </a:cxn>
                <a:cxn ang="0">
                  <a:pos x="16" y="0"/>
                </a:cxn>
                <a:cxn ang="0">
                  <a:pos x="0" y="44"/>
                </a:cxn>
                <a:cxn ang="0">
                  <a:pos x="1" y="45"/>
                </a:cxn>
              </a:cxnLst>
              <a:rect l="0" t="0" r="r" b="b"/>
              <a:pathLst>
                <a:path w="20" h="47">
                  <a:moveTo>
                    <a:pt x="1" y="45"/>
                  </a:moveTo>
                  <a:lnTo>
                    <a:pt x="2" y="46"/>
                  </a:lnTo>
                  <a:lnTo>
                    <a:pt x="19" y="1"/>
                  </a:lnTo>
                  <a:lnTo>
                    <a:pt x="16" y="0"/>
                  </a:lnTo>
                  <a:lnTo>
                    <a:pt x="0" y="44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94" name="Freeform 434"/>
            <p:cNvSpPr>
              <a:spLocks/>
            </p:cNvSpPr>
            <p:nvPr/>
          </p:nvSpPr>
          <p:spPr bwMode="auto">
            <a:xfrm>
              <a:off x="2820" y="777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95" name="Freeform 435"/>
            <p:cNvSpPr>
              <a:spLocks/>
            </p:cNvSpPr>
            <p:nvPr/>
          </p:nvSpPr>
          <p:spPr bwMode="auto">
            <a:xfrm>
              <a:off x="2680" y="823"/>
              <a:ext cx="51" cy="52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0" y="24"/>
                </a:cxn>
                <a:cxn ang="0">
                  <a:pos x="0" y="29"/>
                </a:cxn>
                <a:cxn ang="0">
                  <a:pos x="1" y="34"/>
                </a:cxn>
                <a:cxn ang="0">
                  <a:pos x="3" y="39"/>
                </a:cxn>
                <a:cxn ang="0">
                  <a:pos x="6" y="42"/>
                </a:cxn>
                <a:cxn ang="0">
                  <a:pos x="10" y="46"/>
                </a:cxn>
                <a:cxn ang="0">
                  <a:pos x="14" y="48"/>
                </a:cxn>
                <a:cxn ang="0">
                  <a:pos x="18" y="50"/>
                </a:cxn>
                <a:cxn ang="0">
                  <a:pos x="23" y="51"/>
                </a:cxn>
                <a:cxn ang="0">
                  <a:pos x="28" y="50"/>
                </a:cxn>
                <a:cxn ang="0">
                  <a:pos x="33" y="49"/>
                </a:cxn>
                <a:cxn ang="0">
                  <a:pos x="37" y="47"/>
                </a:cxn>
                <a:cxn ang="0">
                  <a:pos x="41" y="44"/>
                </a:cxn>
                <a:cxn ang="0">
                  <a:pos x="44" y="39"/>
                </a:cxn>
                <a:cxn ang="0">
                  <a:pos x="47" y="35"/>
                </a:cxn>
                <a:cxn ang="0">
                  <a:pos x="49" y="30"/>
                </a:cxn>
                <a:cxn ang="0">
                  <a:pos x="49" y="25"/>
                </a:cxn>
                <a:cxn ang="0">
                  <a:pos x="49" y="21"/>
                </a:cxn>
                <a:cxn ang="0">
                  <a:pos x="48" y="16"/>
                </a:cxn>
                <a:cxn ang="0">
                  <a:pos x="46" y="11"/>
                </a:cxn>
                <a:cxn ang="0">
                  <a:pos x="43" y="7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6"/>
                </a:cxn>
              </a:cxnLst>
              <a:rect l="0" t="0" r="r" b="b"/>
              <a:pathLst>
                <a:path w="51" h="52">
                  <a:moveTo>
                    <a:pt x="6" y="8"/>
                  </a:moveTo>
                  <a:lnTo>
                    <a:pt x="4" y="10"/>
                  </a:lnTo>
                  <a:lnTo>
                    <a:pt x="3" y="12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4"/>
                  </a:lnTo>
                  <a:lnTo>
                    <a:pt x="2" y="36"/>
                  </a:lnTo>
                  <a:lnTo>
                    <a:pt x="3" y="39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8" y="44"/>
                  </a:lnTo>
                  <a:lnTo>
                    <a:pt x="10" y="46"/>
                  </a:lnTo>
                  <a:lnTo>
                    <a:pt x="12" y="47"/>
                  </a:lnTo>
                  <a:lnTo>
                    <a:pt x="14" y="48"/>
                  </a:lnTo>
                  <a:lnTo>
                    <a:pt x="16" y="49"/>
                  </a:lnTo>
                  <a:lnTo>
                    <a:pt x="18" y="50"/>
                  </a:lnTo>
                  <a:lnTo>
                    <a:pt x="21" y="50"/>
                  </a:lnTo>
                  <a:lnTo>
                    <a:pt x="23" y="51"/>
                  </a:lnTo>
                  <a:lnTo>
                    <a:pt x="26" y="50"/>
                  </a:lnTo>
                  <a:lnTo>
                    <a:pt x="28" y="50"/>
                  </a:lnTo>
                  <a:lnTo>
                    <a:pt x="30" y="50"/>
                  </a:lnTo>
                  <a:lnTo>
                    <a:pt x="33" y="49"/>
                  </a:lnTo>
                  <a:lnTo>
                    <a:pt x="35" y="48"/>
                  </a:lnTo>
                  <a:lnTo>
                    <a:pt x="37" y="47"/>
                  </a:lnTo>
                  <a:lnTo>
                    <a:pt x="39" y="45"/>
                  </a:lnTo>
                  <a:lnTo>
                    <a:pt x="41" y="44"/>
                  </a:lnTo>
                  <a:lnTo>
                    <a:pt x="43" y="42"/>
                  </a:lnTo>
                  <a:lnTo>
                    <a:pt x="44" y="39"/>
                  </a:lnTo>
                  <a:lnTo>
                    <a:pt x="46" y="37"/>
                  </a:lnTo>
                  <a:lnTo>
                    <a:pt x="47" y="35"/>
                  </a:lnTo>
                  <a:lnTo>
                    <a:pt x="48" y="33"/>
                  </a:lnTo>
                  <a:lnTo>
                    <a:pt x="49" y="30"/>
                  </a:lnTo>
                  <a:lnTo>
                    <a:pt x="49" y="28"/>
                  </a:lnTo>
                  <a:lnTo>
                    <a:pt x="49" y="25"/>
                  </a:lnTo>
                  <a:lnTo>
                    <a:pt x="50" y="23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48" y="16"/>
                  </a:lnTo>
                  <a:lnTo>
                    <a:pt x="47" y="14"/>
                  </a:lnTo>
                  <a:lnTo>
                    <a:pt x="46" y="11"/>
                  </a:lnTo>
                  <a:lnTo>
                    <a:pt x="45" y="9"/>
                  </a:lnTo>
                  <a:lnTo>
                    <a:pt x="43" y="7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6"/>
                  </a:lnTo>
                  <a:lnTo>
                    <a:pt x="6" y="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96" name="Freeform 436"/>
            <p:cNvSpPr>
              <a:spLocks/>
            </p:cNvSpPr>
            <p:nvPr/>
          </p:nvSpPr>
          <p:spPr bwMode="auto">
            <a:xfrm>
              <a:off x="2679" y="831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6"/>
                </a:cxn>
                <a:cxn ang="0">
                  <a:pos x="7" y="34"/>
                </a:cxn>
                <a:cxn ang="0">
                  <a:pos x="5" y="31"/>
                </a:cxn>
                <a:cxn ang="0">
                  <a:pos x="4" y="29"/>
                </a:cxn>
                <a:cxn ang="0">
                  <a:pos x="2" y="2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1"/>
                </a:cxn>
                <a:cxn ang="0">
                  <a:pos x="2" y="9"/>
                </a:cxn>
                <a:cxn ang="0">
                  <a:pos x="4" y="6"/>
                </a:cxn>
                <a:cxn ang="0">
                  <a:pos x="5" y="4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3" y="1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7" y="7"/>
                </a:cxn>
                <a:cxn ang="0">
                  <a:pos x="5" y="10"/>
                </a:cxn>
                <a:cxn ang="0">
                  <a:pos x="4" y="12"/>
                </a:cxn>
                <a:cxn ang="0">
                  <a:pos x="4" y="14"/>
                </a:cxn>
                <a:cxn ang="0">
                  <a:pos x="3" y="17"/>
                </a:cxn>
                <a:cxn ang="0">
                  <a:pos x="3" y="19"/>
                </a:cxn>
                <a:cxn ang="0">
                  <a:pos x="4" y="21"/>
                </a:cxn>
                <a:cxn ang="0">
                  <a:pos x="4" y="24"/>
                </a:cxn>
                <a:cxn ang="0">
                  <a:pos x="5" y="26"/>
                </a:cxn>
                <a:cxn ang="0">
                  <a:pos x="7" y="28"/>
                </a:cxn>
                <a:cxn ang="0">
                  <a:pos x="8" y="30"/>
                </a:cxn>
                <a:cxn ang="0">
                  <a:pos x="10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6"/>
                  </a:lnTo>
                  <a:lnTo>
                    <a:pt x="7" y="34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2" y="9"/>
                  </a:lnTo>
                  <a:lnTo>
                    <a:pt x="4" y="6"/>
                  </a:lnTo>
                  <a:lnTo>
                    <a:pt x="5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0" y="3"/>
                  </a:lnTo>
                  <a:lnTo>
                    <a:pt x="8" y="5"/>
                  </a:lnTo>
                  <a:lnTo>
                    <a:pt x="7" y="7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4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97" name="Freeform 437"/>
            <p:cNvSpPr>
              <a:spLocks/>
            </p:cNvSpPr>
            <p:nvPr/>
          </p:nvSpPr>
          <p:spPr bwMode="auto">
            <a:xfrm>
              <a:off x="2688" y="865"/>
              <a:ext cx="37" cy="17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4" y="5"/>
                </a:cxn>
                <a:cxn ang="0">
                  <a:pos x="32" y="7"/>
                </a:cxn>
                <a:cxn ang="0">
                  <a:pos x="30" y="9"/>
                </a:cxn>
                <a:cxn ang="0">
                  <a:pos x="27" y="11"/>
                </a:cxn>
                <a:cxn ang="0">
                  <a:pos x="25" y="13"/>
                </a:cxn>
                <a:cxn ang="0">
                  <a:pos x="23" y="14"/>
                </a:cxn>
                <a:cxn ang="0">
                  <a:pos x="20" y="15"/>
                </a:cxn>
                <a:cxn ang="0">
                  <a:pos x="18" y="16"/>
                </a:cxn>
                <a:cxn ang="0">
                  <a:pos x="15" y="16"/>
                </a:cxn>
                <a:cxn ang="0">
                  <a:pos x="13" y="15"/>
                </a:cxn>
                <a:cxn ang="0">
                  <a:pos x="11" y="15"/>
                </a:cxn>
                <a:cxn ang="0">
                  <a:pos x="8" y="14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1" y="8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7" y="9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2"/>
                </a:cxn>
                <a:cxn ang="0">
                  <a:pos x="15" y="12"/>
                </a:cxn>
                <a:cxn ang="0">
                  <a:pos x="18" y="12"/>
                </a:cxn>
                <a:cxn ang="0">
                  <a:pos x="20" y="11"/>
                </a:cxn>
                <a:cxn ang="0">
                  <a:pos x="22" y="11"/>
                </a:cxn>
                <a:cxn ang="0">
                  <a:pos x="24" y="9"/>
                </a:cxn>
                <a:cxn ang="0">
                  <a:pos x="26" y="8"/>
                </a:cxn>
                <a:cxn ang="0">
                  <a:pos x="28" y="7"/>
                </a:cxn>
                <a:cxn ang="0">
                  <a:pos x="30" y="4"/>
                </a:cxn>
                <a:cxn ang="0">
                  <a:pos x="32" y="2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6" y="2"/>
                </a:cxn>
              </a:cxnLst>
              <a:rect l="0" t="0" r="r" b="b"/>
              <a:pathLst>
                <a:path w="37" h="17">
                  <a:moveTo>
                    <a:pt x="36" y="2"/>
                  </a:moveTo>
                  <a:lnTo>
                    <a:pt x="36" y="2"/>
                  </a:lnTo>
                  <a:lnTo>
                    <a:pt x="34" y="5"/>
                  </a:lnTo>
                  <a:lnTo>
                    <a:pt x="32" y="7"/>
                  </a:lnTo>
                  <a:lnTo>
                    <a:pt x="30" y="9"/>
                  </a:lnTo>
                  <a:lnTo>
                    <a:pt x="27" y="11"/>
                  </a:lnTo>
                  <a:lnTo>
                    <a:pt x="25" y="13"/>
                  </a:lnTo>
                  <a:lnTo>
                    <a:pt x="23" y="14"/>
                  </a:lnTo>
                  <a:lnTo>
                    <a:pt x="20" y="15"/>
                  </a:lnTo>
                  <a:lnTo>
                    <a:pt x="18" y="16"/>
                  </a:lnTo>
                  <a:lnTo>
                    <a:pt x="15" y="16"/>
                  </a:lnTo>
                  <a:lnTo>
                    <a:pt x="13" y="15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4" y="11"/>
                  </a:lnTo>
                  <a:lnTo>
                    <a:pt x="1" y="8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6"/>
                  </a:lnTo>
                  <a:lnTo>
                    <a:pt x="5" y="8"/>
                  </a:lnTo>
                  <a:lnTo>
                    <a:pt x="7" y="9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2"/>
                  </a:lnTo>
                  <a:lnTo>
                    <a:pt x="15" y="12"/>
                  </a:lnTo>
                  <a:lnTo>
                    <a:pt x="18" y="12"/>
                  </a:lnTo>
                  <a:lnTo>
                    <a:pt x="20" y="11"/>
                  </a:lnTo>
                  <a:lnTo>
                    <a:pt x="22" y="11"/>
                  </a:lnTo>
                  <a:lnTo>
                    <a:pt x="24" y="9"/>
                  </a:lnTo>
                  <a:lnTo>
                    <a:pt x="26" y="8"/>
                  </a:lnTo>
                  <a:lnTo>
                    <a:pt x="28" y="7"/>
                  </a:lnTo>
                  <a:lnTo>
                    <a:pt x="30" y="4"/>
                  </a:lnTo>
                  <a:lnTo>
                    <a:pt x="32" y="2"/>
                  </a:lnTo>
                  <a:lnTo>
                    <a:pt x="34" y="0"/>
                  </a:lnTo>
                  <a:lnTo>
                    <a:pt x="36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98" name="Freeform 438"/>
            <p:cNvSpPr>
              <a:spLocks/>
            </p:cNvSpPr>
            <p:nvPr/>
          </p:nvSpPr>
          <p:spPr bwMode="auto">
            <a:xfrm>
              <a:off x="2721" y="828"/>
              <a:ext cx="17" cy="4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1"/>
                </a:cxn>
                <a:cxn ang="0">
                  <a:pos x="8" y="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4" y="11"/>
                </a:cxn>
                <a:cxn ang="0">
                  <a:pos x="14" y="13"/>
                </a:cxn>
                <a:cxn ang="0">
                  <a:pos x="15" y="16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5" y="24"/>
                </a:cxn>
                <a:cxn ang="0">
                  <a:pos x="14" y="26"/>
                </a:cxn>
                <a:cxn ang="0">
                  <a:pos x="13" y="29"/>
                </a:cxn>
                <a:cxn ang="0">
                  <a:pos x="12" y="32"/>
                </a:cxn>
                <a:cxn ang="0">
                  <a:pos x="10" y="34"/>
                </a:cxn>
                <a:cxn ang="0">
                  <a:pos x="7" y="36"/>
                </a:cxn>
                <a:cxn ang="0">
                  <a:pos x="5" y="39"/>
                </a:cxn>
                <a:cxn ang="0">
                  <a:pos x="2" y="37"/>
                </a:cxn>
                <a:cxn ang="0">
                  <a:pos x="4" y="35"/>
                </a:cxn>
                <a:cxn ang="0">
                  <a:pos x="6" y="33"/>
                </a:cxn>
                <a:cxn ang="0">
                  <a:pos x="8" y="31"/>
                </a:cxn>
                <a:cxn ang="0">
                  <a:pos x="10" y="28"/>
                </a:cxn>
                <a:cxn ang="0">
                  <a:pos x="11" y="26"/>
                </a:cxn>
                <a:cxn ang="0">
                  <a:pos x="12" y="23"/>
                </a:cxn>
                <a:cxn ang="0">
                  <a:pos x="12" y="21"/>
                </a:cxn>
                <a:cxn ang="0">
                  <a:pos x="12" y="19"/>
                </a:cxn>
                <a:cxn ang="0">
                  <a:pos x="12" y="16"/>
                </a:cxn>
                <a:cxn ang="0">
                  <a:pos x="11" y="14"/>
                </a:cxn>
                <a:cxn ang="0">
                  <a:pos x="10" y="11"/>
                </a:cxn>
                <a:cxn ang="0">
                  <a:pos x="8" y="9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40">
                  <a:moveTo>
                    <a:pt x="2" y="0"/>
                  </a:moveTo>
                  <a:lnTo>
                    <a:pt x="2" y="0"/>
                  </a:lnTo>
                  <a:lnTo>
                    <a:pt x="5" y="1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4" y="11"/>
                  </a:lnTo>
                  <a:lnTo>
                    <a:pt x="14" y="13"/>
                  </a:lnTo>
                  <a:lnTo>
                    <a:pt x="15" y="16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5" y="24"/>
                  </a:lnTo>
                  <a:lnTo>
                    <a:pt x="14" y="26"/>
                  </a:lnTo>
                  <a:lnTo>
                    <a:pt x="13" y="29"/>
                  </a:lnTo>
                  <a:lnTo>
                    <a:pt x="12" y="32"/>
                  </a:lnTo>
                  <a:lnTo>
                    <a:pt x="10" y="34"/>
                  </a:lnTo>
                  <a:lnTo>
                    <a:pt x="7" y="36"/>
                  </a:lnTo>
                  <a:lnTo>
                    <a:pt x="5" y="39"/>
                  </a:lnTo>
                  <a:lnTo>
                    <a:pt x="2" y="37"/>
                  </a:lnTo>
                  <a:lnTo>
                    <a:pt x="4" y="35"/>
                  </a:lnTo>
                  <a:lnTo>
                    <a:pt x="6" y="33"/>
                  </a:lnTo>
                  <a:lnTo>
                    <a:pt x="8" y="31"/>
                  </a:lnTo>
                  <a:lnTo>
                    <a:pt x="10" y="28"/>
                  </a:lnTo>
                  <a:lnTo>
                    <a:pt x="11" y="26"/>
                  </a:lnTo>
                  <a:lnTo>
                    <a:pt x="12" y="23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1" y="14"/>
                  </a:lnTo>
                  <a:lnTo>
                    <a:pt x="10" y="11"/>
                  </a:lnTo>
                  <a:lnTo>
                    <a:pt x="8" y="9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599" name="Freeform 439"/>
            <p:cNvSpPr>
              <a:spLocks/>
            </p:cNvSpPr>
            <p:nvPr/>
          </p:nvSpPr>
          <p:spPr bwMode="auto">
            <a:xfrm>
              <a:off x="2686" y="821"/>
              <a:ext cx="38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0"/>
                </a:cxn>
                <a:cxn ang="0">
                  <a:pos x="20" y="0"/>
                </a:cxn>
                <a:cxn ang="0">
                  <a:pos x="23" y="0"/>
                </a:cxn>
                <a:cxn ang="0">
                  <a:pos x="25" y="0"/>
                </a:cxn>
                <a:cxn ang="0">
                  <a:pos x="28" y="1"/>
                </a:cxn>
                <a:cxn ang="0">
                  <a:pos x="30" y="3"/>
                </a:cxn>
                <a:cxn ang="0">
                  <a:pos x="32" y="4"/>
                </a:cxn>
                <a:cxn ang="0">
                  <a:pos x="34" y="7"/>
                </a:cxn>
                <a:cxn ang="0">
                  <a:pos x="37" y="9"/>
                </a:cxn>
                <a:cxn ang="0">
                  <a:pos x="35" y="12"/>
                </a:cxn>
                <a:cxn ang="0">
                  <a:pos x="33" y="9"/>
                </a:cxn>
                <a:cxn ang="0">
                  <a:pos x="31" y="8"/>
                </a:cxn>
                <a:cxn ang="0">
                  <a:pos x="29" y="6"/>
                </a:cxn>
                <a:cxn ang="0">
                  <a:pos x="27" y="5"/>
                </a:cxn>
                <a:cxn ang="0">
                  <a:pos x="25" y="4"/>
                </a:cxn>
                <a:cxn ang="0">
                  <a:pos x="22" y="3"/>
                </a:cxn>
                <a:cxn ang="0">
                  <a:pos x="20" y="3"/>
                </a:cxn>
                <a:cxn ang="0">
                  <a:pos x="18" y="3"/>
                </a:cxn>
                <a:cxn ang="0">
                  <a:pos x="16" y="4"/>
                </a:cxn>
                <a:cxn ang="0">
                  <a:pos x="13" y="4"/>
                </a:cxn>
                <a:cxn ang="0">
                  <a:pos x="11" y="6"/>
                </a:cxn>
                <a:cxn ang="0">
                  <a:pos x="9" y="7"/>
                </a:cxn>
                <a:cxn ang="0">
                  <a:pos x="7" y="8"/>
                </a:cxn>
                <a:cxn ang="0">
                  <a:pos x="5" y="11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8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7"/>
                  </a:lnTo>
                  <a:lnTo>
                    <a:pt x="37" y="9"/>
                  </a:lnTo>
                  <a:lnTo>
                    <a:pt x="35" y="12"/>
                  </a:lnTo>
                  <a:lnTo>
                    <a:pt x="33" y="9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7" y="5"/>
                  </a:lnTo>
                  <a:lnTo>
                    <a:pt x="25" y="4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8" y="3"/>
                  </a:lnTo>
                  <a:lnTo>
                    <a:pt x="16" y="4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7" y="8"/>
                  </a:lnTo>
                  <a:lnTo>
                    <a:pt x="5" y="11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00" name="Freeform 440"/>
            <p:cNvSpPr>
              <a:spLocks/>
            </p:cNvSpPr>
            <p:nvPr/>
          </p:nvSpPr>
          <p:spPr bwMode="auto">
            <a:xfrm>
              <a:off x="3184" y="783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0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01" name="Freeform 441"/>
            <p:cNvSpPr>
              <a:spLocks/>
            </p:cNvSpPr>
            <p:nvPr/>
          </p:nvSpPr>
          <p:spPr bwMode="auto">
            <a:xfrm>
              <a:off x="3202" y="808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02" name="Freeform 442"/>
            <p:cNvSpPr>
              <a:spLocks/>
            </p:cNvSpPr>
            <p:nvPr/>
          </p:nvSpPr>
          <p:spPr bwMode="auto">
            <a:xfrm>
              <a:off x="3184" y="783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0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03" name="Freeform 443"/>
            <p:cNvSpPr>
              <a:spLocks/>
            </p:cNvSpPr>
            <p:nvPr/>
          </p:nvSpPr>
          <p:spPr bwMode="auto">
            <a:xfrm>
              <a:off x="3202" y="808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04" name="Freeform 444"/>
            <p:cNvSpPr>
              <a:spLocks/>
            </p:cNvSpPr>
            <p:nvPr/>
          </p:nvSpPr>
          <p:spPr bwMode="auto">
            <a:xfrm>
              <a:off x="3242" y="811"/>
              <a:ext cx="20" cy="45"/>
            </a:xfrm>
            <a:custGeom>
              <a:avLst/>
              <a:gdLst/>
              <a:ahLst/>
              <a:cxnLst>
                <a:cxn ang="0">
                  <a:pos x="17" y="43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4"/>
                </a:cxn>
                <a:cxn ang="0">
                  <a:pos x="17" y="43"/>
                </a:cxn>
              </a:cxnLst>
              <a:rect l="0" t="0" r="r" b="b"/>
              <a:pathLst>
                <a:path w="20" h="45">
                  <a:moveTo>
                    <a:pt x="17" y="43"/>
                  </a:moveTo>
                  <a:lnTo>
                    <a:pt x="19" y="42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4"/>
                  </a:lnTo>
                  <a:lnTo>
                    <a:pt x="17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05" name="Freeform 445"/>
            <p:cNvSpPr>
              <a:spLocks/>
            </p:cNvSpPr>
            <p:nvPr/>
          </p:nvSpPr>
          <p:spPr bwMode="auto">
            <a:xfrm>
              <a:off x="3259" y="836"/>
              <a:ext cx="44" cy="22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1"/>
                </a:cxn>
              </a:cxnLst>
              <a:rect l="0" t="0" r="r" b="b"/>
              <a:pathLst>
                <a:path w="44" h="22">
                  <a:moveTo>
                    <a:pt x="42" y="1"/>
                  </a:moveTo>
                  <a:lnTo>
                    <a:pt x="41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3" y="2"/>
                  </a:lnTo>
                  <a:lnTo>
                    <a:pt x="4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06" name="Freeform 446"/>
            <p:cNvSpPr>
              <a:spLocks/>
            </p:cNvSpPr>
            <p:nvPr/>
          </p:nvSpPr>
          <p:spPr bwMode="auto">
            <a:xfrm>
              <a:off x="3069" y="729"/>
              <a:ext cx="22" cy="47"/>
            </a:xfrm>
            <a:custGeom>
              <a:avLst/>
              <a:gdLst/>
              <a:ahLst/>
              <a:cxnLst>
                <a:cxn ang="0">
                  <a:pos x="19" y="45"/>
                </a:cxn>
                <a:cxn ang="0">
                  <a:pos x="21" y="45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8" y="46"/>
                </a:cxn>
                <a:cxn ang="0">
                  <a:pos x="19" y="45"/>
                </a:cxn>
              </a:cxnLst>
              <a:rect l="0" t="0" r="r" b="b"/>
              <a:pathLst>
                <a:path w="22" h="47">
                  <a:moveTo>
                    <a:pt x="19" y="45"/>
                  </a:moveTo>
                  <a:lnTo>
                    <a:pt x="21" y="45"/>
                  </a:lnTo>
                  <a:lnTo>
                    <a:pt x="2" y="0"/>
                  </a:lnTo>
                  <a:lnTo>
                    <a:pt x="0" y="1"/>
                  </a:lnTo>
                  <a:lnTo>
                    <a:pt x="18" y="46"/>
                  </a:lnTo>
                  <a:lnTo>
                    <a:pt x="19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07" name="Freeform 447"/>
            <p:cNvSpPr>
              <a:spLocks/>
            </p:cNvSpPr>
            <p:nvPr/>
          </p:nvSpPr>
          <p:spPr bwMode="auto">
            <a:xfrm>
              <a:off x="3087" y="755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08" name="Freeform 448"/>
            <p:cNvSpPr>
              <a:spLocks/>
            </p:cNvSpPr>
            <p:nvPr/>
          </p:nvSpPr>
          <p:spPr bwMode="auto">
            <a:xfrm>
              <a:off x="3069" y="729"/>
              <a:ext cx="22" cy="47"/>
            </a:xfrm>
            <a:custGeom>
              <a:avLst/>
              <a:gdLst/>
              <a:ahLst/>
              <a:cxnLst>
                <a:cxn ang="0">
                  <a:pos x="19" y="45"/>
                </a:cxn>
                <a:cxn ang="0">
                  <a:pos x="21" y="45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8" y="46"/>
                </a:cxn>
                <a:cxn ang="0">
                  <a:pos x="19" y="45"/>
                </a:cxn>
              </a:cxnLst>
              <a:rect l="0" t="0" r="r" b="b"/>
              <a:pathLst>
                <a:path w="22" h="47">
                  <a:moveTo>
                    <a:pt x="19" y="45"/>
                  </a:moveTo>
                  <a:lnTo>
                    <a:pt x="21" y="45"/>
                  </a:lnTo>
                  <a:lnTo>
                    <a:pt x="2" y="0"/>
                  </a:lnTo>
                  <a:lnTo>
                    <a:pt x="0" y="1"/>
                  </a:lnTo>
                  <a:lnTo>
                    <a:pt x="18" y="46"/>
                  </a:lnTo>
                  <a:lnTo>
                    <a:pt x="19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09" name="Freeform 449"/>
            <p:cNvSpPr>
              <a:spLocks/>
            </p:cNvSpPr>
            <p:nvPr/>
          </p:nvSpPr>
          <p:spPr bwMode="auto">
            <a:xfrm>
              <a:off x="3087" y="755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10" name="Freeform 450"/>
            <p:cNvSpPr>
              <a:spLocks/>
            </p:cNvSpPr>
            <p:nvPr/>
          </p:nvSpPr>
          <p:spPr bwMode="auto">
            <a:xfrm>
              <a:off x="3127" y="757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11" name="Freeform 451"/>
            <p:cNvSpPr>
              <a:spLocks/>
            </p:cNvSpPr>
            <p:nvPr/>
          </p:nvSpPr>
          <p:spPr bwMode="auto">
            <a:xfrm>
              <a:off x="3145" y="782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1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12" name="Freeform 452"/>
            <p:cNvSpPr>
              <a:spLocks/>
            </p:cNvSpPr>
            <p:nvPr/>
          </p:nvSpPr>
          <p:spPr bwMode="auto">
            <a:xfrm>
              <a:off x="3278" y="828"/>
              <a:ext cx="50" cy="53"/>
            </a:xfrm>
            <a:custGeom>
              <a:avLst/>
              <a:gdLst/>
              <a:ahLst/>
              <a:cxnLst>
                <a:cxn ang="0">
                  <a:pos x="44" y="11"/>
                </a:cxn>
                <a:cxn ang="0">
                  <a:pos x="46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7"/>
                </a:cxn>
                <a:cxn ang="0">
                  <a:pos x="34" y="49"/>
                </a:cxn>
                <a:cxn ang="0">
                  <a:pos x="30" y="51"/>
                </a:cxn>
                <a:cxn ang="0">
                  <a:pos x="25" y="52"/>
                </a:cxn>
                <a:cxn ang="0">
                  <a:pos x="21" y="51"/>
                </a:cxn>
                <a:cxn ang="0">
                  <a:pos x="16" y="50"/>
                </a:cxn>
                <a:cxn ang="0">
                  <a:pos x="12" y="47"/>
                </a:cxn>
                <a:cxn ang="0">
                  <a:pos x="8" y="44"/>
                </a:cxn>
                <a:cxn ang="0">
                  <a:pos x="4" y="40"/>
                </a:cxn>
                <a:cxn ang="0">
                  <a:pos x="2" y="36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1" y="16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</a:cxnLst>
              <a:rect l="0" t="0" r="r" b="b"/>
              <a:pathLst>
                <a:path w="50" h="53">
                  <a:moveTo>
                    <a:pt x="42" y="9"/>
                  </a:moveTo>
                  <a:lnTo>
                    <a:pt x="44" y="11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9" y="25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6" y="48"/>
                  </a:lnTo>
                  <a:lnTo>
                    <a:pt x="34" y="49"/>
                  </a:lnTo>
                  <a:lnTo>
                    <a:pt x="32" y="50"/>
                  </a:lnTo>
                  <a:lnTo>
                    <a:pt x="30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3" y="51"/>
                  </a:lnTo>
                  <a:lnTo>
                    <a:pt x="21" y="51"/>
                  </a:lnTo>
                  <a:lnTo>
                    <a:pt x="18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7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4" y="40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3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13" name="Freeform 453"/>
            <p:cNvSpPr>
              <a:spLocks/>
            </p:cNvSpPr>
            <p:nvPr/>
          </p:nvSpPr>
          <p:spPr bwMode="auto">
            <a:xfrm>
              <a:off x="3318" y="836"/>
              <a:ext cx="17" cy="39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2" y="38"/>
                </a:cxn>
                <a:cxn ang="0">
                  <a:pos x="5" y="36"/>
                </a:cxn>
                <a:cxn ang="0">
                  <a:pos x="8" y="34"/>
                </a:cxn>
                <a:cxn ang="0">
                  <a:pos x="10" y="31"/>
                </a:cxn>
                <a:cxn ang="0">
                  <a:pos x="12" y="29"/>
                </a:cxn>
                <a:cxn ang="0">
                  <a:pos x="13" y="27"/>
                </a:cxn>
                <a:cxn ang="0">
                  <a:pos x="14" y="24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6"/>
                </a:cxn>
                <a:cxn ang="0">
                  <a:pos x="15" y="14"/>
                </a:cxn>
                <a:cxn ang="0">
                  <a:pos x="14" y="11"/>
                </a:cxn>
                <a:cxn ang="0">
                  <a:pos x="13" y="9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7" y="2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5" y="3"/>
                </a:cxn>
                <a:cxn ang="0">
                  <a:pos x="7" y="5"/>
                </a:cxn>
                <a:cxn ang="0">
                  <a:pos x="8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1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1" y="21"/>
                </a:cxn>
                <a:cxn ang="0">
                  <a:pos x="11" y="24"/>
                </a:cxn>
                <a:cxn ang="0">
                  <a:pos x="10" y="26"/>
                </a:cxn>
                <a:cxn ang="0">
                  <a:pos x="8" y="28"/>
                </a:cxn>
                <a:cxn ang="0">
                  <a:pos x="7" y="30"/>
                </a:cxn>
                <a:cxn ang="0">
                  <a:pos x="5" y="32"/>
                </a:cxn>
                <a:cxn ang="0">
                  <a:pos x="2" y="34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8"/>
                </a:cxn>
              </a:cxnLst>
              <a:rect l="0" t="0" r="r" b="b"/>
              <a:pathLst>
                <a:path w="17" h="39">
                  <a:moveTo>
                    <a:pt x="2" y="38"/>
                  </a:moveTo>
                  <a:lnTo>
                    <a:pt x="2" y="38"/>
                  </a:lnTo>
                  <a:lnTo>
                    <a:pt x="5" y="36"/>
                  </a:lnTo>
                  <a:lnTo>
                    <a:pt x="8" y="34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3" y="27"/>
                  </a:lnTo>
                  <a:lnTo>
                    <a:pt x="14" y="24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6"/>
                  </a:lnTo>
                  <a:lnTo>
                    <a:pt x="15" y="14"/>
                  </a:lnTo>
                  <a:lnTo>
                    <a:pt x="14" y="11"/>
                  </a:lnTo>
                  <a:lnTo>
                    <a:pt x="13" y="9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2" y="1"/>
                  </a:lnTo>
                  <a:lnTo>
                    <a:pt x="5" y="3"/>
                  </a:lnTo>
                  <a:lnTo>
                    <a:pt x="7" y="5"/>
                  </a:lnTo>
                  <a:lnTo>
                    <a:pt x="8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1" y="21"/>
                  </a:lnTo>
                  <a:lnTo>
                    <a:pt x="11" y="24"/>
                  </a:lnTo>
                  <a:lnTo>
                    <a:pt x="10" y="26"/>
                  </a:lnTo>
                  <a:lnTo>
                    <a:pt x="8" y="28"/>
                  </a:lnTo>
                  <a:lnTo>
                    <a:pt x="7" y="30"/>
                  </a:lnTo>
                  <a:lnTo>
                    <a:pt x="5" y="32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2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14" name="Freeform 454"/>
            <p:cNvSpPr>
              <a:spLocks/>
            </p:cNvSpPr>
            <p:nvPr/>
          </p:nvSpPr>
          <p:spPr bwMode="auto">
            <a:xfrm>
              <a:off x="3283" y="869"/>
              <a:ext cx="37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7"/>
                </a:cxn>
                <a:cxn ang="0">
                  <a:pos x="5" y="9"/>
                </a:cxn>
                <a:cxn ang="0">
                  <a:pos x="8" y="11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5"/>
                </a:cxn>
                <a:cxn ang="0">
                  <a:pos x="20" y="16"/>
                </a:cxn>
                <a:cxn ang="0">
                  <a:pos x="22" y="15"/>
                </a:cxn>
                <a:cxn ang="0">
                  <a:pos x="25" y="15"/>
                </a:cxn>
                <a:cxn ang="0">
                  <a:pos x="27" y="14"/>
                </a:cxn>
                <a:cxn ang="0">
                  <a:pos x="29" y="12"/>
                </a:cxn>
                <a:cxn ang="0">
                  <a:pos x="31" y="11"/>
                </a:cxn>
                <a:cxn ang="0">
                  <a:pos x="34" y="8"/>
                </a:cxn>
                <a:cxn ang="0">
                  <a:pos x="36" y="6"/>
                </a:cxn>
                <a:cxn ang="0">
                  <a:pos x="34" y="3"/>
                </a:cxn>
                <a:cxn ang="0">
                  <a:pos x="32" y="6"/>
                </a:cxn>
                <a:cxn ang="0">
                  <a:pos x="30" y="8"/>
                </a:cxn>
                <a:cxn ang="0">
                  <a:pos x="28" y="9"/>
                </a:cxn>
                <a:cxn ang="0">
                  <a:pos x="26" y="10"/>
                </a:cxn>
                <a:cxn ang="0">
                  <a:pos x="24" y="11"/>
                </a:cxn>
                <a:cxn ang="0">
                  <a:pos x="22" y="12"/>
                </a:cxn>
                <a:cxn ang="0">
                  <a:pos x="20" y="12"/>
                </a:cxn>
                <a:cxn ang="0">
                  <a:pos x="17" y="12"/>
                </a:cxn>
                <a:cxn ang="0">
                  <a:pos x="15" y="11"/>
                </a:cxn>
                <a:cxn ang="0">
                  <a:pos x="13" y="11"/>
                </a:cxn>
                <a:cxn ang="0">
                  <a:pos x="11" y="9"/>
                </a:cxn>
                <a:cxn ang="0">
                  <a:pos x="9" y="8"/>
                </a:cxn>
                <a:cxn ang="0">
                  <a:pos x="7" y="6"/>
                </a:cxn>
                <a:cxn ang="0">
                  <a:pos x="5" y="4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7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7"/>
                  </a:lnTo>
                  <a:lnTo>
                    <a:pt x="5" y="9"/>
                  </a:lnTo>
                  <a:lnTo>
                    <a:pt x="8" y="11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20" y="16"/>
                  </a:lnTo>
                  <a:lnTo>
                    <a:pt x="22" y="15"/>
                  </a:lnTo>
                  <a:lnTo>
                    <a:pt x="25" y="15"/>
                  </a:lnTo>
                  <a:lnTo>
                    <a:pt x="27" y="14"/>
                  </a:lnTo>
                  <a:lnTo>
                    <a:pt x="29" y="12"/>
                  </a:lnTo>
                  <a:lnTo>
                    <a:pt x="31" y="11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4" y="3"/>
                  </a:lnTo>
                  <a:lnTo>
                    <a:pt x="32" y="6"/>
                  </a:lnTo>
                  <a:lnTo>
                    <a:pt x="30" y="8"/>
                  </a:lnTo>
                  <a:lnTo>
                    <a:pt x="28" y="9"/>
                  </a:lnTo>
                  <a:lnTo>
                    <a:pt x="26" y="10"/>
                  </a:lnTo>
                  <a:lnTo>
                    <a:pt x="24" y="11"/>
                  </a:lnTo>
                  <a:lnTo>
                    <a:pt x="22" y="12"/>
                  </a:lnTo>
                  <a:lnTo>
                    <a:pt x="20" y="12"/>
                  </a:lnTo>
                  <a:lnTo>
                    <a:pt x="17" y="12"/>
                  </a:lnTo>
                  <a:lnTo>
                    <a:pt x="15" y="11"/>
                  </a:lnTo>
                  <a:lnTo>
                    <a:pt x="13" y="11"/>
                  </a:lnTo>
                  <a:lnTo>
                    <a:pt x="11" y="9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15" name="Freeform 455"/>
            <p:cNvSpPr>
              <a:spLocks/>
            </p:cNvSpPr>
            <p:nvPr/>
          </p:nvSpPr>
          <p:spPr bwMode="auto">
            <a:xfrm>
              <a:off x="3276" y="833"/>
              <a:ext cx="17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1"/>
                </a:cxn>
                <a:cxn ang="0">
                  <a:pos x="7" y="3"/>
                </a:cxn>
                <a:cxn ang="0">
                  <a:pos x="5" y="6"/>
                </a:cxn>
                <a:cxn ang="0">
                  <a:pos x="3" y="8"/>
                </a:cxn>
                <a:cxn ang="0">
                  <a:pos x="2" y="10"/>
                </a:cxn>
                <a:cxn ang="0">
                  <a:pos x="0" y="13"/>
                </a:cxn>
                <a:cxn ang="0">
                  <a:pos x="0" y="15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0" y="23"/>
                </a:cxn>
                <a:cxn ang="0">
                  <a:pos x="1" y="26"/>
                </a:cxn>
                <a:cxn ang="0">
                  <a:pos x="2" y="28"/>
                </a:cxn>
                <a:cxn ang="0">
                  <a:pos x="3" y="31"/>
                </a:cxn>
                <a:cxn ang="0">
                  <a:pos x="5" y="33"/>
                </a:cxn>
                <a:cxn ang="0">
                  <a:pos x="8" y="35"/>
                </a:cxn>
                <a:cxn ang="0">
                  <a:pos x="10" y="38"/>
                </a:cxn>
                <a:cxn ang="0">
                  <a:pos x="13" y="36"/>
                </a:cxn>
                <a:cxn ang="0">
                  <a:pos x="11" y="34"/>
                </a:cxn>
                <a:cxn ang="0">
                  <a:pos x="9" y="32"/>
                </a:cxn>
                <a:cxn ang="0">
                  <a:pos x="7" y="30"/>
                </a:cxn>
                <a:cxn ang="0">
                  <a:pos x="5" y="27"/>
                </a:cxn>
                <a:cxn ang="0">
                  <a:pos x="4" y="25"/>
                </a:cxn>
                <a:cxn ang="0">
                  <a:pos x="4" y="23"/>
                </a:cxn>
                <a:cxn ang="0">
                  <a:pos x="3" y="20"/>
                </a:cxn>
                <a:cxn ang="0">
                  <a:pos x="3" y="18"/>
                </a:cxn>
                <a:cxn ang="0">
                  <a:pos x="4" y="16"/>
                </a:cxn>
                <a:cxn ang="0">
                  <a:pos x="4" y="13"/>
                </a:cxn>
                <a:cxn ang="0">
                  <a:pos x="5" y="11"/>
                </a:cxn>
                <a:cxn ang="0">
                  <a:pos x="6" y="9"/>
                </a:cxn>
                <a:cxn ang="0">
                  <a:pos x="8" y="7"/>
                </a:cxn>
                <a:cxn ang="0">
                  <a:pos x="10" y="5"/>
                </a:cxn>
                <a:cxn ang="0">
                  <a:pos x="13" y="3"/>
                </a:cxn>
                <a:cxn ang="0">
                  <a:pos x="16" y="1"/>
                </a:cxn>
                <a:cxn ang="0">
                  <a:pos x="16" y="1"/>
                </a:cxn>
                <a:cxn ang="0">
                  <a:pos x="13" y="0"/>
                </a:cxn>
              </a:cxnLst>
              <a:rect l="0" t="0" r="r" b="b"/>
              <a:pathLst>
                <a:path w="17" h="39">
                  <a:moveTo>
                    <a:pt x="13" y="0"/>
                  </a:moveTo>
                  <a:lnTo>
                    <a:pt x="13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5" y="6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1" y="26"/>
                  </a:lnTo>
                  <a:lnTo>
                    <a:pt x="2" y="28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5"/>
                  </a:lnTo>
                  <a:lnTo>
                    <a:pt x="10" y="38"/>
                  </a:lnTo>
                  <a:lnTo>
                    <a:pt x="13" y="36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7" y="30"/>
                  </a:lnTo>
                  <a:lnTo>
                    <a:pt x="5" y="27"/>
                  </a:lnTo>
                  <a:lnTo>
                    <a:pt x="4" y="25"/>
                  </a:lnTo>
                  <a:lnTo>
                    <a:pt x="4" y="23"/>
                  </a:lnTo>
                  <a:lnTo>
                    <a:pt x="3" y="20"/>
                  </a:lnTo>
                  <a:lnTo>
                    <a:pt x="3" y="18"/>
                  </a:lnTo>
                  <a:lnTo>
                    <a:pt x="4" y="16"/>
                  </a:lnTo>
                  <a:lnTo>
                    <a:pt x="4" y="13"/>
                  </a:lnTo>
                  <a:lnTo>
                    <a:pt x="5" y="11"/>
                  </a:lnTo>
                  <a:lnTo>
                    <a:pt x="6" y="9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16" name="Freeform 456"/>
            <p:cNvSpPr>
              <a:spLocks/>
            </p:cNvSpPr>
            <p:nvPr/>
          </p:nvSpPr>
          <p:spPr bwMode="auto">
            <a:xfrm>
              <a:off x="3285" y="826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8"/>
                </a:cxn>
                <a:cxn ang="0">
                  <a:pos x="30" y="5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1" y="12"/>
                </a:cxn>
                <a:cxn ang="0">
                  <a:pos x="3" y="9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3"/>
                </a:cxn>
                <a:cxn ang="0">
                  <a:pos x="15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4" y="5"/>
                </a:cxn>
                <a:cxn ang="0">
                  <a:pos x="26" y="7"/>
                </a:cxn>
                <a:cxn ang="0">
                  <a:pos x="28" y="8"/>
                </a:cxn>
                <a:cxn ang="0">
                  <a:pos x="30" y="11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0" y="5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12"/>
                  </a:lnTo>
                  <a:lnTo>
                    <a:pt x="3" y="9"/>
                  </a:lnTo>
                  <a:lnTo>
                    <a:pt x="5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8" y="8"/>
                  </a:lnTo>
                  <a:lnTo>
                    <a:pt x="30" y="11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17" name="Freeform 457"/>
            <p:cNvSpPr>
              <a:spLocks/>
            </p:cNvSpPr>
            <p:nvPr/>
          </p:nvSpPr>
          <p:spPr bwMode="auto">
            <a:xfrm>
              <a:off x="3190" y="611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18" name="Freeform 458"/>
            <p:cNvSpPr>
              <a:spLocks/>
            </p:cNvSpPr>
            <p:nvPr/>
          </p:nvSpPr>
          <p:spPr bwMode="auto">
            <a:xfrm>
              <a:off x="3209" y="610"/>
              <a:ext cx="42" cy="22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41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9" y="21"/>
                </a:cxn>
                <a:cxn ang="0">
                  <a:pos x="40" y="19"/>
                </a:cxn>
              </a:cxnLst>
              <a:rect l="0" t="0" r="r" b="b"/>
              <a:pathLst>
                <a:path w="42" h="22">
                  <a:moveTo>
                    <a:pt x="40" y="19"/>
                  </a:moveTo>
                  <a:lnTo>
                    <a:pt x="41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39" y="21"/>
                  </a:lnTo>
                  <a:lnTo>
                    <a:pt x="4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19" name="Freeform 459"/>
            <p:cNvSpPr>
              <a:spLocks/>
            </p:cNvSpPr>
            <p:nvPr/>
          </p:nvSpPr>
          <p:spPr bwMode="auto">
            <a:xfrm>
              <a:off x="3190" y="611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20" name="Freeform 460"/>
            <p:cNvSpPr>
              <a:spLocks/>
            </p:cNvSpPr>
            <p:nvPr/>
          </p:nvSpPr>
          <p:spPr bwMode="auto">
            <a:xfrm>
              <a:off x="3209" y="610"/>
              <a:ext cx="42" cy="22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41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9" y="21"/>
                </a:cxn>
                <a:cxn ang="0">
                  <a:pos x="40" y="19"/>
                </a:cxn>
              </a:cxnLst>
              <a:rect l="0" t="0" r="r" b="b"/>
              <a:pathLst>
                <a:path w="42" h="22">
                  <a:moveTo>
                    <a:pt x="40" y="19"/>
                  </a:moveTo>
                  <a:lnTo>
                    <a:pt x="41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39" y="21"/>
                  </a:lnTo>
                  <a:lnTo>
                    <a:pt x="4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21" name="Freeform 461"/>
            <p:cNvSpPr>
              <a:spLocks/>
            </p:cNvSpPr>
            <p:nvPr/>
          </p:nvSpPr>
          <p:spPr bwMode="auto">
            <a:xfrm>
              <a:off x="3248" y="584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22" name="Freeform 462"/>
            <p:cNvSpPr>
              <a:spLocks/>
            </p:cNvSpPr>
            <p:nvPr/>
          </p:nvSpPr>
          <p:spPr bwMode="auto">
            <a:xfrm>
              <a:off x="3266" y="584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23" name="Freeform 463"/>
            <p:cNvSpPr>
              <a:spLocks/>
            </p:cNvSpPr>
            <p:nvPr/>
          </p:nvSpPr>
          <p:spPr bwMode="auto">
            <a:xfrm>
              <a:off x="3076" y="664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24" name="Freeform 464"/>
            <p:cNvSpPr>
              <a:spLocks/>
            </p:cNvSpPr>
            <p:nvPr/>
          </p:nvSpPr>
          <p:spPr bwMode="auto">
            <a:xfrm>
              <a:off x="3094" y="663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25" name="Freeform 465"/>
            <p:cNvSpPr>
              <a:spLocks/>
            </p:cNvSpPr>
            <p:nvPr/>
          </p:nvSpPr>
          <p:spPr bwMode="auto">
            <a:xfrm>
              <a:off x="3076" y="664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26" name="Freeform 466"/>
            <p:cNvSpPr>
              <a:spLocks/>
            </p:cNvSpPr>
            <p:nvPr/>
          </p:nvSpPr>
          <p:spPr bwMode="auto">
            <a:xfrm>
              <a:off x="3094" y="663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27" name="Freeform 467"/>
            <p:cNvSpPr>
              <a:spLocks/>
            </p:cNvSpPr>
            <p:nvPr/>
          </p:nvSpPr>
          <p:spPr bwMode="auto">
            <a:xfrm>
              <a:off x="3134" y="638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5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28" name="Freeform 468"/>
            <p:cNvSpPr>
              <a:spLocks/>
            </p:cNvSpPr>
            <p:nvPr/>
          </p:nvSpPr>
          <p:spPr bwMode="auto">
            <a:xfrm>
              <a:off x="3151" y="637"/>
              <a:ext cx="44" cy="22"/>
            </a:xfrm>
            <a:custGeom>
              <a:avLst/>
              <a:gdLst/>
              <a:ahLst/>
              <a:cxnLst>
                <a:cxn ang="0">
                  <a:pos x="42" y="19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2" y="19"/>
                </a:cxn>
              </a:cxnLst>
              <a:rect l="0" t="0" r="r" b="b"/>
              <a:pathLst>
                <a:path w="44" h="22">
                  <a:moveTo>
                    <a:pt x="42" y="19"/>
                  </a:moveTo>
                  <a:lnTo>
                    <a:pt x="43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2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29" name="Freeform 469"/>
            <p:cNvSpPr>
              <a:spLocks/>
            </p:cNvSpPr>
            <p:nvPr/>
          </p:nvSpPr>
          <p:spPr bwMode="auto">
            <a:xfrm>
              <a:off x="3284" y="561"/>
              <a:ext cx="50" cy="52"/>
            </a:xfrm>
            <a:custGeom>
              <a:avLst/>
              <a:gdLst/>
              <a:ahLst/>
              <a:cxnLst>
                <a:cxn ang="0">
                  <a:pos x="44" y="40"/>
                </a:cxn>
                <a:cxn ang="0">
                  <a:pos x="46" y="35"/>
                </a:cxn>
                <a:cxn ang="0">
                  <a:pos x="48" y="31"/>
                </a:cxn>
                <a:cxn ang="0">
                  <a:pos x="49" y="25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1"/>
                </a:cxn>
                <a:cxn ang="0">
                  <a:pos x="42" y="8"/>
                </a:cxn>
                <a:cxn ang="0">
                  <a:pos x="38" y="4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6"/>
                </a:cxn>
                <a:cxn ang="0">
                  <a:pos x="4" y="10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1" y="34"/>
                </a:cxn>
                <a:cxn ang="0">
                  <a:pos x="3" y="39"/>
                </a:cxn>
                <a:cxn ang="0">
                  <a:pos x="6" y="42"/>
                </a:cxn>
                <a:cxn ang="0">
                  <a:pos x="9" y="46"/>
                </a:cxn>
                <a:cxn ang="0">
                  <a:pos x="13" y="48"/>
                </a:cxn>
                <a:cxn ang="0">
                  <a:pos x="18" y="50"/>
                </a:cxn>
                <a:cxn ang="0">
                  <a:pos x="23" y="51"/>
                </a:cxn>
                <a:cxn ang="0">
                  <a:pos x="27" y="50"/>
                </a:cxn>
                <a:cxn ang="0">
                  <a:pos x="32" y="49"/>
                </a:cxn>
                <a:cxn ang="0">
                  <a:pos x="36" y="47"/>
                </a:cxn>
                <a:cxn ang="0">
                  <a:pos x="40" y="44"/>
                </a:cxn>
              </a:cxnLst>
              <a:rect l="0" t="0" r="r" b="b"/>
              <a:pathLst>
                <a:path w="50" h="52">
                  <a:moveTo>
                    <a:pt x="42" y="42"/>
                  </a:moveTo>
                  <a:lnTo>
                    <a:pt x="44" y="40"/>
                  </a:lnTo>
                  <a:lnTo>
                    <a:pt x="45" y="37"/>
                  </a:lnTo>
                  <a:lnTo>
                    <a:pt x="46" y="35"/>
                  </a:lnTo>
                  <a:lnTo>
                    <a:pt x="47" y="33"/>
                  </a:lnTo>
                  <a:lnTo>
                    <a:pt x="48" y="31"/>
                  </a:lnTo>
                  <a:lnTo>
                    <a:pt x="48" y="28"/>
                  </a:lnTo>
                  <a:lnTo>
                    <a:pt x="49" y="25"/>
                  </a:lnTo>
                  <a:lnTo>
                    <a:pt x="49" y="23"/>
                  </a:lnTo>
                  <a:lnTo>
                    <a:pt x="48" y="21"/>
                  </a:lnTo>
                  <a:lnTo>
                    <a:pt x="48" y="18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1"/>
                  </a:lnTo>
                  <a:lnTo>
                    <a:pt x="44" y="9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4"/>
                  </a:lnTo>
                  <a:lnTo>
                    <a:pt x="2" y="36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2"/>
                  </a:lnTo>
                  <a:lnTo>
                    <a:pt x="7" y="44"/>
                  </a:lnTo>
                  <a:lnTo>
                    <a:pt x="9" y="46"/>
                  </a:lnTo>
                  <a:lnTo>
                    <a:pt x="11" y="47"/>
                  </a:lnTo>
                  <a:lnTo>
                    <a:pt x="13" y="48"/>
                  </a:lnTo>
                  <a:lnTo>
                    <a:pt x="16" y="49"/>
                  </a:lnTo>
                  <a:lnTo>
                    <a:pt x="18" y="50"/>
                  </a:lnTo>
                  <a:lnTo>
                    <a:pt x="20" y="50"/>
                  </a:lnTo>
                  <a:lnTo>
                    <a:pt x="23" y="51"/>
                  </a:lnTo>
                  <a:lnTo>
                    <a:pt x="25" y="51"/>
                  </a:lnTo>
                  <a:lnTo>
                    <a:pt x="27" y="50"/>
                  </a:lnTo>
                  <a:lnTo>
                    <a:pt x="30" y="50"/>
                  </a:lnTo>
                  <a:lnTo>
                    <a:pt x="32" y="49"/>
                  </a:lnTo>
                  <a:lnTo>
                    <a:pt x="34" y="48"/>
                  </a:lnTo>
                  <a:lnTo>
                    <a:pt x="36" y="47"/>
                  </a:lnTo>
                  <a:lnTo>
                    <a:pt x="38" y="45"/>
                  </a:lnTo>
                  <a:lnTo>
                    <a:pt x="40" y="44"/>
                  </a:lnTo>
                  <a:lnTo>
                    <a:pt x="42" y="4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30" name="Freeform 470"/>
            <p:cNvSpPr>
              <a:spLocks/>
            </p:cNvSpPr>
            <p:nvPr/>
          </p:nvSpPr>
          <p:spPr bwMode="auto">
            <a:xfrm>
              <a:off x="3324" y="566"/>
              <a:ext cx="17" cy="3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1"/>
                </a:cxn>
                <a:cxn ang="0">
                  <a:pos x="8" y="3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3" y="10"/>
                </a:cxn>
                <a:cxn ang="0">
                  <a:pos x="14" y="13"/>
                </a:cxn>
                <a:cxn ang="0">
                  <a:pos x="15" y="15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5" y="23"/>
                </a:cxn>
                <a:cxn ang="0">
                  <a:pos x="14" y="26"/>
                </a:cxn>
                <a:cxn ang="0">
                  <a:pos x="13" y="28"/>
                </a:cxn>
                <a:cxn ang="0">
                  <a:pos x="12" y="31"/>
                </a:cxn>
                <a:cxn ang="0">
                  <a:pos x="10" y="33"/>
                </a:cxn>
                <a:cxn ang="0">
                  <a:pos x="8" y="35"/>
                </a:cxn>
                <a:cxn ang="0">
                  <a:pos x="5" y="38"/>
                </a:cxn>
                <a:cxn ang="0">
                  <a:pos x="2" y="36"/>
                </a:cxn>
                <a:cxn ang="0">
                  <a:pos x="4" y="34"/>
                </a:cxn>
                <a:cxn ang="0">
                  <a:pos x="6" y="32"/>
                </a:cxn>
                <a:cxn ang="0">
                  <a:pos x="8" y="30"/>
                </a:cxn>
                <a:cxn ang="0">
                  <a:pos x="10" y="27"/>
                </a:cxn>
                <a:cxn ang="0">
                  <a:pos x="11" y="25"/>
                </a:cxn>
                <a:cxn ang="0">
                  <a:pos x="12" y="23"/>
                </a:cxn>
                <a:cxn ang="0">
                  <a:pos x="12" y="20"/>
                </a:cxn>
                <a:cxn ang="0">
                  <a:pos x="12" y="18"/>
                </a:cxn>
                <a:cxn ang="0">
                  <a:pos x="12" y="16"/>
                </a:cxn>
                <a:cxn ang="0">
                  <a:pos x="11" y="13"/>
                </a:cxn>
                <a:cxn ang="0">
                  <a:pos x="10" y="11"/>
                </a:cxn>
                <a:cxn ang="0">
                  <a:pos x="8" y="9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39">
                  <a:moveTo>
                    <a:pt x="2" y="0"/>
                  </a:moveTo>
                  <a:lnTo>
                    <a:pt x="2" y="0"/>
                  </a:lnTo>
                  <a:lnTo>
                    <a:pt x="5" y="1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3" y="10"/>
                  </a:lnTo>
                  <a:lnTo>
                    <a:pt x="14" y="13"/>
                  </a:lnTo>
                  <a:lnTo>
                    <a:pt x="15" y="15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5" y="23"/>
                  </a:lnTo>
                  <a:lnTo>
                    <a:pt x="14" y="26"/>
                  </a:lnTo>
                  <a:lnTo>
                    <a:pt x="13" y="28"/>
                  </a:lnTo>
                  <a:lnTo>
                    <a:pt x="12" y="31"/>
                  </a:lnTo>
                  <a:lnTo>
                    <a:pt x="10" y="33"/>
                  </a:lnTo>
                  <a:lnTo>
                    <a:pt x="8" y="35"/>
                  </a:lnTo>
                  <a:lnTo>
                    <a:pt x="5" y="38"/>
                  </a:lnTo>
                  <a:lnTo>
                    <a:pt x="2" y="36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8" y="30"/>
                  </a:lnTo>
                  <a:lnTo>
                    <a:pt x="10" y="27"/>
                  </a:lnTo>
                  <a:lnTo>
                    <a:pt x="11" y="25"/>
                  </a:lnTo>
                  <a:lnTo>
                    <a:pt x="12" y="23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11" y="13"/>
                  </a:lnTo>
                  <a:lnTo>
                    <a:pt x="10" y="11"/>
                  </a:lnTo>
                  <a:lnTo>
                    <a:pt x="8" y="9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31" name="Freeform 471"/>
            <p:cNvSpPr>
              <a:spLocks/>
            </p:cNvSpPr>
            <p:nvPr/>
          </p:nvSpPr>
          <p:spPr bwMode="auto">
            <a:xfrm>
              <a:off x="3290" y="559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8"/>
                </a:cxn>
                <a:cxn ang="0">
                  <a:pos x="5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7" y="0"/>
                </a:cxn>
                <a:cxn ang="0">
                  <a:pos x="20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1"/>
                </a:cxn>
                <a:cxn ang="0">
                  <a:pos x="29" y="3"/>
                </a:cxn>
                <a:cxn ang="0">
                  <a:pos x="31" y="4"/>
                </a:cxn>
                <a:cxn ang="0">
                  <a:pos x="33" y="7"/>
                </a:cxn>
                <a:cxn ang="0">
                  <a:pos x="36" y="9"/>
                </a:cxn>
                <a:cxn ang="0">
                  <a:pos x="34" y="12"/>
                </a:cxn>
                <a:cxn ang="0">
                  <a:pos x="32" y="10"/>
                </a:cxn>
                <a:cxn ang="0">
                  <a:pos x="30" y="8"/>
                </a:cxn>
                <a:cxn ang="0">
                  <a:pos x="28" y="6"/>
                </a:cxn>
                <a:cxn ang="0">
                  <a:pos x="26" y="5"/>
                </a:cxn>
                <a:cxn ang="0">
                  <a:pos x="24" y="4"/>
                </a:cxn>
                <a:cxn ang="0">
                  <a:pos x="22" y="3"/>
                </a:cxn>
                <a:cxn ang="0">
                  <a:pos x="20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1" y="6"/>
                </a:cxn>
                <a:cxn ang="0">
                  <a:pos x="9" y="7"/>
                </a:cxn>
                <a:cxn ang="0">
                  <a:pos x="7" y="9"/>
                </a:cxn>
                <a:cxn ang="0">
                  <a:pos x="5" y="11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8"/>
                  </a:lnTo>
                  <a:lnTo>
                    <a:pt x="5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3" y="7"/>
                  </a:lnTo>
                  <a:lnTo>
                    <a:pt x="36" y="9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30" y="8"/>
                  </a:lnTo>
                  <a:lnTo>
                    <a:pt x="28" y="6"/>
                  </a:lnTo>
                  <a:lnTo>
                    <a:pt x="26" y="5"/>
                  </a:lnTo>
                  <a:lnTo>
                    <a:pt x="24" y="4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7" y="9"/>
                  </a:lnTo>
                  <a:lnTo>
                    <a:pt x="5" y="11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32" name="Freeform 472"/>
            <p:cNvSpPr>
              <a:spLocks/>
            </p:cNvSpPr>
            <p:nvPr/>
          </p:nvSpPr>
          <p:spPr bwMode="auto">
            <a:xfrm>
              <a:off x="3283" y="569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5"/>
                </a:cxn>
                <a:cxn ang="0">
                  <a:pos x="7" y="34"/>
                </a:cxn>
                <a:cxn ang="0">
                  <a:pos x="5" y="31"/>
                </a:cxn>
                <a:cxn ang="0">
                  <a:pos x="3" y="29"/>
                </a:cxn>
                <a:cxn ang="0">
                  <a:pos x="2" y="2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1"/>
                </a:cxn>
                <a:cxn ang="0">
                  <a:pos x="2" y="9"/>
                </a:cxn>
                <a:cxn ang="0">
                  <a:pos x="3" y="6"/>
                </a:cxn>
                <a:cxn ang="0">
                  <a:pos x="5" y="4"/>
                </a:cxn>
                <a:cxn ang="0">
                  <a:pos x="8" y="2"/>
                </a:cxn>
                <a:cxn ang="0">
                  <a:pos x="11" y="0"/>
                </a:cxn>
                <a:cxn ang="0">
                  <a:pos x="13" y="1"/>
                </a:cxn>
                <a:cxn ang="0">
                  <a:pos x="11" y="3"/>
                </a:cxn>
                <a:cxn ang="0">
                  <a:pos x="9" y="5"/>
                </a:cxn>
                <a:cxn ang="0">
                  <a:pos x="7" y="7"/>
                </a:cxn>
                <a:cxn ang="0">
                  <a:pos x="5" y="10"/>
                </a:cxn>
                <a:cxn ang="0">
                  <a:pos x="4" y="12"/>
                </a:cxn>
                <a:cxn ang="0">
                  <a:pos x="4" y="14"/>
                </a:cxn>
                <a:cxn ang="0">
                  <a:pos x="3" y="17"/>
                </a:cxn>
                <a:cxn ang="0">
                  <a:pos x="3" y="19"/>
                </a:cxn>
                <a:cxn ang="0">
                  <a:pos x="4" y="21"/>
                </a:cxn>
                <a:cxn ang="0">
                  <a:pos x="4" y="24"/>
                </a:cxn>
                <a:cxn ang="0">
                  <a:pos x="5" y="26"/>
                </a:cxn>
                <a:cxn ang="0">
                  <a:pos x="6" y="28"/>
                </a:cxn>
                <a:cxn ang="0">
                  <a:pos x="9" y="30"/>
                </a:cxn>
                <a:cxn ang="0">
                  <a:pos x="11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5"/>
                  </a:lnTo>
                  <a:lnTo>
                    <a:pt x="7" y="34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2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9" y="5"/>
                  </a:lnTo>
                  <a:lnTo>
                    <a:pt x="7" y="7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4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6" y="28"/>
                  </a:lnTo>
                  <a:lnTo>
                    <a:pt x="9" y="30"/>
                  </a:lnTo>
                  <a:lnTo>
                    <a:pt x="11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33" name="Freeform 473"/>
            <p:cNvSpPr>
              <a:spLocks/>
            </p:cNvSpPr>
            <p:nvPr/>
          </p:nvSpPr>
          <p:spPr bwMode="auto">
            <a:xfrm>
              <a:off x="3291" y="602"/>
              <a:ext cx="38" cy="17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37" y="2"/>
                </a:cxn>
                <a:cxn ang="0">
                  <a:pos x="35" y="5"/>
                </a:cxn>
                <a:cxn ang="0">
                  <a:pos x="32" y="7"/>
                </a:cxn>
                <a:cxn ang="0">
                  <a:pos x="30" y="10"/>
                </a:cxn>
                <a:cxn ang="0">
                  <a:pos x="28" y="12"/>
                </a:cxn>
                <a:cxn ang="0">
                  <a:pos x="26" y="13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8" y="16"/>
                </a:cxn>
                <a:cxn ang="0">
                  <a:pos x="16" y="16"/>
                </a:cxn>
                <a:cxn ang="0">
                  <a:pos x="13" y="16"/>
                </a:cxn>
                <a:cxn ang="0">
                  <a:pos x="11" y="15"/>
                </a:cxn>
                <a:cxn ang="0">
                  <a:pos x="8" y="14"/>
                </a:cxn>
                <a:cxn ang="0">
                  <a:pos x="6" y="12"/>
                </a:cxn>
                <a:cxn ang="0">
                  <a:pos x="4" y="10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5"/>
                </a:cxn>
                <a:cxn ang="0">
                  <a:pos x="5" y="7"/>
                </a:cxn>
                <a:cxn ang="0">
                  <a:pos x="7" y="9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2"/>
                </a:cxn>
                <a:cxn ang="0">
                  <a:pos x="16" y="12"/>
                </a:cxn>
                <a:cxn ang="0">
                  <a:pos x="18" y="12"/>
                </a:cxn>
                <a:cxn ang="0">
                  <a:pos x="20" y="12"/>
                </a:cxn>
                <a:cxn ang="0">
                  <a:pos x="23" y="11"/>
                </a:cxn>
                <a:cxn ang="0">
                  <a:pos x="25" y="10"/>
                </a:cxn>
                <a:cxn ang="0">
                  <a:pos x="27" y="8"/>
                </a:cxn>
                <a:cxn ang="0">
                  <a:pos x="29" y="7"/>
                </a:cxn>
                <a:cxn ang="0">
                  <a:pos x="31" y="4"/>
                </a:cxn>
                <a:cxn ang="0">
                  <a:pos x="33" y="2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7" y="2"/>
                </a:cxn>
              </a:cxnLst>
              <a:rect l="0" t="0" r="r" b="b"/>
              <a:pathLst>
                <a:path w="38" h="17">
                  <a:moveTo>
                    <a:pt x="37" y="2"/>
                  </a:moveTo>
                  <a:lnTo>
                    <a:pt x="37" y="2"/>
                  </a:lnTo>
                  <a:lnTo>
                    <a:pt x="35" y="5"/>
                  </a:lnTo>
                  <a:lnTo>
                    <a:pt x="32" y="7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3" y="16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5"/>
                  </a:lnTo>
                  <a:lnTo>
                    <a:pt x="5" y="7"/>
                  </a:lnTo>
                  <a:lnTo>
                    <a:pt x="7" y="9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3" y="11"/>
                  </a:lnTo>
                  <a:lnTo>
                    <a:pt x="25" y="10"/>
                  </a:lnTo>
                  <a:lnTo>
                    <a:pt x="27" y="8"/>
                  </a:lnTo>
                  <a:lnTo>
                    <a:pt x="29" y="7"/>
                  </a:lnTo>
                  <a:lnTo>
                    <a:pt x="31" y="4"/>
                  </a:lnTo>
                  <a:lnTo>
                    <a:pt x="33" y="2"/>
                  </a:lnTo>
                  <a:lnTo>
                    <a:pt x="35" y="0"/>
                  </a:lnTo>
                  <a:lnTo>
                    <a:pt x="37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34" name="Freeform 474"/>
            <p:cNvSpPr>
              <a:spLocks/>
            </p:cNvSpPr>
            <p:nvPr/>
          </p:nvSpPr>
          <p:spPr bwMode="auto">
            <a:xfrm>
              <a:off x="2782" y="610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0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35" name="Freeform 475"/>
            <p:cNvSpPr>
              <a:spLocks/>
            </p:cNvSpPr>
            <p:nvPr/>
          </p:nvSpPr>
          <p:spPr bwMode="auto">
            <a:xfrm>
              <a:off x="2764" y="585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36" name="Freeform 476"/>
            <p:cNvSpPr>
              <a:spLocks/>
            </p:cNvSpPr>
            <p:nvPr/>
          </p:nvSpPr>
          <p:spPr bwMode="auto">
            <a:xfrm>
              <a:off x="2782" y="610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0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37" name="Freeform 477"/>
            <p:cNvSpPr>
              <a:spLocks/>
            </p:cNvSpPr>
            <p:nvPr/>
          </p:nvSpPr>
          <p:spPr bwMode="auto">
            <a:xfrm>
              <a:off x="2764" y="585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38" name="Freeform 478"/>
            <p:cNvSpPr>
              <a:spLocks/>
            </p:cNvSpPr>
            <p:nvPr/>
          </p:nvSpPr>
          <p:spPr bwMode="auto">
            <a:xfrm>
              <a:off x="2723" y="586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39" name="Freeform 479"/>
            <p:cNvSpPr>
              <a:spLocks/>
            </p:cNvSpPr>
            <p:nvPr/>
          </p:nvSpPr>
          <p:spPr bwMode="auto">
            <a:xfrm>
              <a:off x="2706" y="561"/>
              <a:ext cx="20" cy="4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6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7">
                  <a:moveTo>
                    <a:pt x="1" y="0"/>
                  </a:moveTo>
                  <a:lnTo>
                    <a:pt x="0" y="1"/>
                  </a:lnTo>
                  <a:lnTo>
                    <a:pt x="16" y="46"/>
                  </a:lnTo>
                  <a:lnTo>
                    <a:pt x="19" y="4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40" name="Freeform 480"/>
            <p:cNvSpPr>
              <a:spLocks/>
            </p:cNvSpPr>
            <p:nvPr/>
          </p:nvSpPr>
          <p:spPr bwMode="auto">
            <a:xfrm>
              <a:off x="2898" y="659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41" name="Freeform 481"/>
            <p:cNvSpPr>
              <a:spLocks/>
            </p:cNvSpPr>
            <p:nvPr/>
          </p:nvSpPr>
          <p:spPr bwMode="auto">
            <a:xfrm>
              <a:off x="2881" y="634"/>
              <a:ext cx="20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9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6">
                  <a:moveTo>
                    <a:pt x="1" y="0"/>
                  </a:moveTo>
                  <a:lnTo>
                    <a:pt x="0" y="1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42" name="Freeform 482"/>
            <p:cNvSpPr>
              <a:spLocks/>
            </p:cNvSpPr>
            <p:nvPr/>
          </p:nvSpPr>
          <p:spPr bwMode="auto">
            <a:xfrm>
              <a:off x="2898" y="659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43" name="Freeform 483"/>
            <p:cNvSpPr>
              <a:spLocks/>
            </p:cNvSpPr>
            <p:nvPr/>
          </p:nvSpPr>
          <p:spPr bwMode="auto">
            <a:xfrm>
              <a:off x="2881" y="634"/>
              <a:ext cx="20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9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6">
                  <a:moveTo>
                    <a:pt x="1" y="0"/>
                  </a:moveTo>
                  <a:lnTo>
                    <a:pt x="0" y="1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44" name="Freeform 484"/>
            <p:cNvSpPr>
              <a:spLocks/>
            </p:cNvSpPr>
            <p:nvPr/>
          </p:nvSpPr>
          <p:spPr bwMode="auto">
            <a:xfrm>
              <a:off x="2840" y="635"/>
              <a:ext cx="43" cy="2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" y="20"/>
                </a:cxn>
                <a:cxn ang="0">
                  <a:pos x="42" y="2"/>
                </a:cxn>
                <a:cxn ang="0">
                  <a:pos x="41" y="0"/>
                </a:cxn>
                <a:cxn ang="0">
                  <a:pos x="0" y="17"/>
                </a:cxn>
                <a:cxn ang="0">
                  <a:pos x="0" y="18"/>
                </a:cxn>
              </a:cxnLst>
              <a:rect l="0" t="0" r="r" b="b"/>
              <a:pathLst>
                <a:path w="43" h="21">
                  <a:moveTo>
                    <a:pt x="0" y="18"/>
                  </a:moveTo>
                  <a:lnTo>
                    <a:pt x="1" y="20"/>
                  </a:lnTo>
                  <a:lnTo>
                    <a:pt x="42" y="2"/>
                  </a:lnTo>
                  <a:lnTo>
                    <a:pt x="41" y="0"/>
                  </a:lnTo>
                  <a:lnTo>
                    <a:pt x="0" y="17"/>
                  </a:lnTo>
                  <a:lnTo>
                    <a:pt x="0" y="1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45" name="Freeform 485"/>
            <p:cNvSpPr>
              <a:spLocks/>
            </p:cNvSpPr>
            <p:nvPr/>
          </p:nvSpPr>
          <p:spPr bwMode="auto">
            <a:xfrm>
              <a:off x="2822" y="609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46" name="Freeform 486"/>
            <p:cNvSpPr>
              <a:spLocks/>
            </p:cNvSpPr>
            <p:nvPr/>
          </p:nvSpPr>
          <p:spPr bwMode="auto">
            <a:xfrm>
              <a:off x="2671" y="547"/>
              <a:ext cx="50" cy="5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2" y="14"/>
                </a:cxn>
                <a:cxn ang="0">
                  <a:pos x="0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10" y="46"/>
                </a:cxn>
                <a:cxn ang="0">
                  <a:pos x="14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3" y="50"/>
                </a:cxn>
                <a:cxn ang="0">
                  <a:pos x="37" y="48"/>
                </a:cxn>
                <a:cxn ang="0">
                  <a:pos x="41" y="45"/>
                </a:cxn>
                <a:cxn ang="0">
                  <a:pos x="44" y="41"/>
                </a:cxn>
                <a:cxn ang="0">
                  <a:pos x="46" y="37"/>
                </a:cxn>
                <a:cxn ang="0">
                  <a:pos x="48" y="32"/>
                </a:cxn>
                <a:cxn ang="0">
                  <a:pos x="49" y="27"/>
                </a:cxn>
                <a:cxn ang="0">
                  <a:pos x="48" y="22"/>
                </a:cxn>
                <a:cxn ang="0">
                  <a:pos x="47" y="17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8" y="5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5" y="0"/>
                </a:cxn>
              </a:cxnLst>
              <a:rect l="0" t="0" r="r" b="b"/>
              <a:pathLst>
                <a:path w="50" h="53">
                  <a:moveTo>
                    <a:pt x="22" y="0"/>
                  </a:move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5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2" y="14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3"/>
                  </a:lnTo>
                  <a:lnTo>
                    <a:pt x="8" y="45"/>
                  </a:lnTo>
                  <a:lnTo>
                    <a:pt x="10" y="46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3" y="50"/>
                  </a:lnTo>
                  <a:lnTo>
                    <a:pt x="35" y="49"/>
                  </a:lnTo>
                  <a:lnTo>
                    <a:pt x="37" y="48"/>
                  </a:lnTo>
                  <a:lnTo>
                    <a:pt x="39" y="46"/>
                  </a:lnTo>
                  <a:lnTo>
                    <a:pt x="41" y="45"/>
                  </a:lnTo>
                  <a:lnTo>
                    <a:pt x="43" y="43"/>
                  </a:lnTo>
                  <a:lnTo>
                    <a:pt x="44" y="41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7" y="35"/>
                  </a:lnTo>
                  <a:lnTo>
                    <a:pt x="48" y="32"/>
                  </a:lnTo>
                  <a:lnTo>
                    <a:pt x="48" y="30"/>
                  </a:lnTo>
                  <a:lnTo>
                    <a:pt x="49" y="27"/>
                  </a:lnTo>
                  <a:lnTo>
                    <a:pt x="49" y="24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7" y="17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3" y="10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38" y="5"/>
                  </a:lnTo>
                  <a:lnTo>
                    <a:pt x="36" y="3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47" name="Freeform 487"/>
            <p:cNvSpPr>
              <a:spLocks/>
            </p:cNvSpPr>
            <p:nvPr/>
          </p:nvSpPr>
          <p:spPr bwMode="auto">
            <a:xfrm>
              <a:off x="2669" y="546"/>
              <a:ext cx="25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1" y="17"/>
                </a:cxn>
                <a:cxn ang="0">
                  <a:pos x="2" y="15"/>
                </a:cxn>
                <a:cxn ang="0">
                  <a:pos x="3" y="12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11" y="3"/>
                </a:cxn>
                <a:cxn ang="0">
                  <a:pos x="14" y="2"/>
                </a:cxn>
                <a:cxn ang="0">
                  <a:pos x="16" y="1"/>
                </a:cxn>
                <a:cxn ang="0">
                  <a:pos x="18" y="0"/>
                </a:cxn>
                <a:cxn ang="0">
                  <a:pos x="21" y="0"/>
                </a:cxn>
                <a:cxn ang="0">
                  <a:pos x="23" y="0"/>
                </a:cxn>
                <a:cxn ang="0">
                  <a:pos x="24" y="2"/>
                </a:cxn>
                <a:cxn ang="0">
                  <a:pos x="21" y="2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5"/>
                </a:cxn>
                <a:cxn ang="0">
                  <a:pos x="11" y="7"/>
                </a:cxn>
                <a:cxn ang="0">
                  <a:pos x="9" y="8"/>
                </a:cxn>
                <a:cxn ang="0">
                  <a:pos x="7" y="10"/>
                </a:cxn>
                <a:cxn ang="0">
                  <a:pos x="6" y="12"/>
                </a:cxn>
                <a:cxn ang="0">
                  <a:pos x="5" y="14"/>
                </a:cxn>
                <a:cxn ang="0">
                  <a:pos x="4" y="16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2"/>
                </a:cxn>
                <a:cxn ang="0">
                  <a:pos x="2" y="25"/>
                </a:cxn>
                <a:cxn ang="0">
                  <a:pos x="2" y="27"/>
                </a:cxn>
                <a:cxn ang="0">
                  <a:pos x="2" y="27"/>
                </a:cxn>
                <a:cxn ang="0">
                  <a:pos x="0" y="28"/>
                </a:cxn>
              </a:cxnLst>
              <a:rect l="0" t="0" r="r" b="b"/>
              <a:pathLst>
                <a:path w="25" h="29">
                  <a:moveTo>
                    <a:pt x="0" y="28"/>
                  </a:move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2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5"/>
                  </a:lnTo>
                  <a:lnTo>
                    <a:pt x="11" y="7"/>
                  </a:lnTo>
                  <a:lnTo>
                    <a:pt x="9" y="8"/>
                  </a:lnTo>
                  <a:lnTo>
                    <a:pt x="7" y="10"/>
                  </a:lnTo>
                  <a:lnTo>
                    <a:pt x="6" y="12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5"/>
                  </a:lnTo>
                  <a:lnTo>
                    <a:pt x="2" y="27"/>
                  </a:lnTo>
                  <a:lnTo>
                    <a:pt x="0" y="2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48" name="Freeform 488"/>
            <p:cNvSpPr>
              <a:spLocks/>
            </p:cNvSpPr>
            <p:nvPr/>
          </p:nvSpPr>
          <p:spPr bwMode="auto">
            <a:xfrm>
              <a:off x="2669" y="574"/>
              <a:ext cx="29" cy="26"/>
            </a:xfrm>
            <a:custGeom>
              <a:avLst/>
              <a:gdLst/>
              <a:ahLst/>
              <a:cxnLst>
                <a:cxn ang="0">
                  <a:pos x="28" y="25"/>
                </a:cxn>
                <a:cxn ang="0">
                  <a:pos x="28" y="25"/>
                </a:cxn>
                <a:cxn ang="0">
                  <a:pos x="25" y="25"/>
                </a:cxn>
                <a:cxn ang="0">
                  <a:pos x="22" y="24"/>
                </a:cxn>
                <a:cxn ang="0">
                  <a:pos x="20" y="24"/>
                </a:cxn>
                <a:cxn ang="0">
                  <a:pos x="17" y="23"/>
                </a:cxn>
                <a:cxn ang="0">
                  <a:pos x="15" y="22"/>
                </a:cxn>
                <a:cxn ang="0">
                  <a:pos x="12" y="21"/>
                </a:cxn>
                <a:cxn ang="0">
                  <a:pos x="10" y="19"/>
                </a:cxn>
                <a:cxn ang="0">
                  <a:pos x="8" y="18"/>
                </a:cxn>
                <a:cxn ang="0">
                  <a:pos x="7" y="16"/>
                </a:cxn>
                <a:cxn ang="0">
                  <a:pos x="5" y="14"/>
                </a:cxn>
                <a:cxn ang="0">
                  <a:pos x="4" y="12"/>
                </a:cxn>
                <a:cxn ang="0">
                  <a:pos x="2" y="10"/>
                </a:cxn>
                <a:cxn ang="0">
                  <a:pos x="1" y="7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3" y="4"/>
                </a:cxn>
                <a:cxn ang="0">
                  <a:pos x="3" y="7"/>
                </a:cxn>
                <a:cxn ang="0">
                  <a:pos x="4" y="9"/>
                </a:cxn>
                <a:cxn ang="0">
                  <a:pos x="5" y="11"/>
                </a:cxn>
                <a:cxn ang="0">
                  <a:pos x="7" y="13"/>
                </a:cxn>
                <a:cxn ang="0">
                  <a:pos x="8" y="14"/>
                </a:cxn>
                <a:cxn ang="0">
                  <a:pos x="10" y="16"/>
                </a:cxn>
                <a:cxn ang="0">
                  <a:pos x="12" y="17"/>
                </a:cxn>
                <a:cxn ang="0">
                  <a:pos x="14" y="19"/>
                </a:cxn>
                <a:cxn ang="0">
                  <a:pos x="16" y="20"/>
                </a:cxn>
                <a:cxn ang="0">
                  <a:pos x="18" y="21"/>
                </a:cxn>
                <a:cxn ang="0">
                  <a:pos x="20" y="21"/>
                </a:cxn>
                <a:cxn ang="0">
                  <a:pos x="22" y="22"/>
                </a:cxn>
                <a:cxn ang="0">
                  <a:pos x="25" y="22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8" y="25"/>
                </a:cxn>
              </a:cxnLst>
              <a:rect l="0" t="0" r="r" b="b"/>
              <a:pathLst>
                <a:path w="29" h="26">
                  <a:moveTo>
                    <a:pt x="28" y="25"/>
                  </a:moveTo>
                  <a:lnTo>
                    <a:pt x="28" y="25"/>
                  </a:lnTo>
                  <a:lnTo>
                    <a:pt x="25" y="25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17" y="23"/>
                  </a:lnTo>
                  <a:lnTo>
                    <a:pt x="15" y="22"/>
                  </a:lnTo>
                  <a:lnTo>
                    <a:pt x="12" y="21"/>
                  </a:lnTo>
                  <a:lnTo>
                    <a:pt x="10" y="19"/>
                  </a:lnTo>
                  <a:lnTo>
                    <a:pt x="8" y="18"/>
                  </a:lnTo>
                  <a:lnTo>
                    <a:pt x="7" y="16"/>
                  </a:lnTo>
                  <a:lnTo>
                    <a:pt x="5" y="14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3" y="4"/>
                  </a:lnTo>
                  <a:lnTo>
                    <a:pt x="3" y="7"/>
                  </a:lnTo>
                  <a:lnTo>
                    <a:pt x="4" y="9"/>
                  </a:lnTo>
                  <a:lnTo>
                    <a:pt x="5" y="11"/>
                  </a:lnTo>
                  <a:lnTo>
                    <a:pt x="7" y="13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17"/>
                  </a:lnTo>
                  <a:lnTo>
                    <a:pt x="14" y="19"/>
                  </a:lnTo>
                  <a:lnTo>
                    <a:pt x="16" y="20"/>
                  </a:lnTo>
                  <a:lnTo>
                    <a:pt x="18" y="21"/>
                  </a:lnTo>
                  <a:lnTo>
                    <a:pt x="20" y="21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7" y="22"/>
                  </a:lnTo>
                  <a:lnTo>
                    <a:pt x="28" y="2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49" name="Freeform 489"/>
            <p:cNvSpPr>
              <a:spLocks/>
            </p:cNvSpPr>
            <p:nvPr/>
          </p:nvSpPr>
          <p:spPr bwMode="auto">
            <a:xfrm>
              <a:off x="2697" y="571"/>
              <a:ext cx="25" cy="2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24" y="2"/>
                </a:cxn>
                <a:cxn ang="0">
                  <a:pos x="23" y="5"/>
                </a:cxn>
                <a:cxn ang="0">
                  <a:pos x="23" y="8"/>
                </a:cxn>
                <a:cxn ang="0">
                  <a:pos x="22" y="10"/>
                </a:cxn>
                <a:cxn ang="0">
                  <a:pos x="21" y="12"/>
                </a:cxn>
                <a:cxn ang="0">
                  <a:pos x="20" y="15"/>
                </a:cxn>
                <a:cxn ang="0">
                  <a:pos x="19" y="17"/>
                </a:cxn>
                <a:cxn ang="0">
                  <a:pos x="17" y="19"/>
                </a:cxn>
                <a:cxn ang="0">
                  <a:pos x="15" y="21"/>
                </a:cxn>
                <a:cxn ang="0">
                  <a:pos x="14" y="22"/>
                </a:cxn>
                <a:cxn ang="0">
                  <a:pos x="12" y="24"/>
                </a:cxn>
                <a:cxn ang="0">
                  <a:pos x="9" y="25"/>
                </a:cxn>
                <a:cxn ang="0">
                  <a:pos x="7" y="26"/>
                </a:cxn>
                <a:cxn ang="0">
                  <a:pos x="5" y="27"/>
                </a:cxn>
                <a:cxn ang="0">
                  <a:pos x="2" y="27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2" y="25"/>
                </a:cxn>
                <a:cxn ang="0">
                  <a:pos x="4" y="24"/>
                </a:cxn>
                <a:cxn ang="0">
                  <a:pos x="6" y="24"/>
                </a:cxn>
                <a:cxn ang="0">
                  <a:pos x="8" y="23"/>
                </a:cxn>
                <a:cxn ang="0">
                  <a:pos x="10" y="21"/>
                </a:cxn>
                <a:cxn ang="0">
                  <a:pos x="12" y="20"/>
                </a:cxn>
                <a:cxn ang="0">
                  <a:pos x="14" y="19"/>
                </a:cxn>
                <a:cxn ang="0">
                  <a:pos x="16" y="17"/>
                </a:cxn>
                <a:cxn ang="0">
                  <a:pos x="17" y="15"/>
                </a:cxn>
                <a:cxn ang="0">
                  <a:pos x="18" y="13"/>
                </a:cxn>
                <a:cxn ang="0">
                  <a:pos x="19" y="11"/>
                </a:cxn>
                <a:cxn ang="0">
                  <a:pos x="20" y="9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25" h="29">
                  <a:moveTo>
                    <a:pt x="24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23" y="5"/>
                  </a:lnTo>
                  <a:lnTo>
                    <a:pt x="23" y="8"/>
                  </a:lnTo>
                  <a:lnTo>
                    <a:pt x="22" y="10"/>
                  </a:lnTo>
                  <a:lnTo>
                    <a:pt x="21" y="12"/>
                  </a:lnTo>
                  <a:lnTo>
                    <a:pt x="20" y="15"/>
                  </a:lnTo>
                  <a:lnTo>
                    <a:pt x="19" y="17"/>
                  </a:lnTo>
                  <a:lnTo>
                    <a:pt x="17" y="19"/>
                  </a:lnTo>
                  <a:lnTo>
                    <a:pt x="15" y="21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9" y="25"/>
                  </a:lnTo>
                  <a:lnTo>
                    <a:pt x="7" y="26"/>
                  </a:lnTo>
                  <a:lnTo>
                    <a:pt x="5" y="27"/>
                  </a:lnTo>
                  <a:lnTo>
                    <a:pt x="2" y="27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20"/>
                  </a:lnTo>
                  <a:lnTo>
                    <a:pt x="14" y="19"/>
                  </a:lnTo>
                  <a:lnTo>
                    <a:pt x="16" y="17"/>
                  </a:lnTo>
                  <a:lnTo>
                    <a:pt x="17" y="15"/>
                  </a:lnTo>
                  <a:lnTo>
                    <a:pt x="18" y="13"/>
                  </a:lnTo>
                  <a:lnTo>
                    <a:pt x="19" y="11"/>
                  </a:lnTo>
                  <a:lnTo>
                    <a:pt x="20" y="9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2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50" name="Freeform 490"/>
            <p:cNvSpPr>
              <a:spLocks/>
            </p:cNvSpPr>
            <p:nvPr/>
          </p:nvSpPr>
          <p:spPr bwMode="auto">
            <a:xfrm>
              <a:off x="2693" y="546"/>
              <a:ext cx="29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2"/>
                </a:cxn>
                <a:cxn ang="0">
                  <a:pos x="15" y="3"/>
                </a:cxn>
                <a:cxn ang="0">
                  <a:pos x="17" y="5"/>
                </a:cxn>
                <a:cxn ang="0">
                  <a:pos x="19" y="6"/>
                </a:cxn>
                <a:cxn ang="0">
                  <a:pos x="21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5" y="14"/>
                </a:cxn>
                <a:cxn ang="0">
                  <a:pos x="26" y="17"/>
                </a:cxn>
                <a:cxn ang="0">
                  <a:pos x="27" y="19"/>
                </a:cxn>
                <a:cxn ang="0">
                  <a:pos x="27" y="22"/>
                </a:cxn>
                <a:cxn ang="0">
                  <a:pos x="28" y="24"/>
                </a:cxn>
                <a:cxn ang="0">
                  <a:pos x="25" y="25"/>
                </a:cxn>
                <a:cxn ang="0">
                  <a:pos x="25" y="22"/>
                </a:cxn>
                <a:cxn ang="0">
                  <a:pos x="24" y="20"/>
                </a:cxn>
                <a:cxn ang="0">
                  <a:pos x="24" y="17"/>
                </a:cxn>
                <a:cxn ang="0">
                  <a:pos x="23" y="15"/>
                </a:cxn>
                <a:cxn ang="0">
                  <a:pos x="22" y="13"/>
                </a:cxn>
                <a:cxn ang="0">
                  <a:pos x="20" y="12"/>
                </a:cxn>
                <a:cxn ang="0">
                  <a:pos x="19" y="10"/>
                </a:cxn>
                <a:cxn ang="0">
                  <a:pos x="17" y="8"/>
                </a:cxn>
                <a:cxn ang="0">
                  <a:pos x="15" y="7"/>
                </a:cxn>
                <a:cxn ang="0">
                  <a:pos x="13" y="5"/>
                </a:cxn>
                <a:cxn ang="0">
                  <a:pos x="11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9" y="6"/>
                  </a:lnTo>
                  <a:lnTo>
                    <a:pt x="21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5" y="14"/>
                  </a:lnTo>
                  <a:lnTo>
                    <a:pt x="26" y="17"/>
                  </a:lnTo>
                  <a:lnTo>
                    <a:pt x="27" y="19"/>
                  </a:lnTo>
                  <a:lnTo>
                    <a:pt x="27" y="22"/>
                  </a:lnTo>
                  <a:lnTo>
                    <a:pt x="28" y="24"/>
                  </a:lnTo>
                  <a:lnTo>
                    <a:pt x="25" y="25"/>
                  </a:lnTo>
                  <a:lnTo>
                    <a:pt x="25" y="22"/>
                  </a:lnTo>
                  <a:lnTo>
                    <a:pt x="24" y="20"/>
                  </a:lnTo>
                  <a:lnTo>
                    <a:pt x="24" y="17"/>
                  </a:lnTo>
                  <a:lnTo>
                    <a:pt x="23" y="15"/>
                  </a:lnTo>
                  <a:lnTo>
                    <a:pt x="22" y="13"/>
                  </a:lnTo>
                  <a:lnTo>
                    <a:pt x="20" y="12"/>
                  </a:lnTo>
                  <a:lnTo>
                    <a:pt x="19" y="10"/>
                  </a:lnTo>
                  <a:lnTo>
                    <a:pt x="17" y="8"/>
                  </a:lnTo>
                  <a:lnTo>
                    <a:pt x="15" y="7"/>
                  </a:lnTo>
                  <a:lnTo>
                    <a:pt x="13" y="5"/>
                  </a:lnTo>
                  <a:lnTo>
                    <a:pt x="11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51" name="Freeform 491"/>
            <p:cNvSpPr>
              <a:spLocks/>
            </p:cNvSpPr>
            <p:nvPr/>
          </p:nvSpPr>
          <p:spPr bwMode="auto">
            <a:xfrm>
              <a:off x="2990" y="898"/>
              <a:ext cx="35" cy="38"/>
            </a:xfrm>
            <a:custGeom>
              <a:avLst/>
              <a:gdLst/>
              <a:ahLst/>
              <a:cxnLst>
                <a:cxn ang="0">
                  <a:pos x="32" y="36"/>
                </a:cxn>
                <a:cxn ang="0">
                  <a:pos x="34" y="34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2" y="36"/>
                </a:cxn>
              </a:cxnLst>
              <a:rect l="0" t="0" r="r" b="b"/>
              <a:pathLst>
                <a:path w="35" h="38">
                  <a:moveTo>
                    <a:pt x="32" y="36"/>
                  </a:moveTo>
                  <a:lnTo>
                    <a:pt x="34" y="34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7"/>
                  </a:lnTo>
                  <a:lnTo>
                    <a:pt x="32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52" name="Freeform 492"/>
            <p:cNvSpPr>
              <a:spLocks/>
            </p:cNvSpPr>
            <p:nvPr/>
          </p:nvSpPr>
          <p:spPr bwMode="auto">
            <a:xfrm>
              <a:off x="2990" y="933"/>
              <a:ext cx="35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5" h="36">
                  <a:moveTo>
                    <a:pt x="0" y="33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53" name="Freeform 493"/>
            <p:cNvSpPr>
              <a:spLocks/>
            </p:cNvSpPr>
            <p:nvPr/>
          </p:nvSpPr>
          <p:spPr bwMode="auto">
            <a:xfrm>
              <a:off x="2990" y="898"/>
              <a:ext cx="35" cy="38"/>
            </a:xfrm>
            <a:custGeom>
              <a:avLst/>
              <a:gdLst/>
              <a:ahLst/>
              <a:cxnLst>
                <a:cxn ang="0">
                  <a:pos x="32" y="36"/>
                </a:cxn>
                <a:cxn ang="0">
                  <a:pos x="34" y="34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2" y="36"/>
                </a:cxn>
              </a:cxnLst>
              <a:rect l="0" t="0" r="r" b="b"/>
              <a:pathLst>
                <a:path w="35" h="38">
                  <a:moveTo>
                    <a:pt x="32" y="36"/>
                  </a:moveTo>
                  <a:lnTo>
                    <a:pt x="34" y="34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7"/>
                  </a:lnTo>
                  <a:lnTo>
                    <a:pt x="32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54" name="Freeform 494"/>
            <p:cNvSpPr>
              <a:spLocks/>
            </p:cNvSpPr>
            <p:nvPr/>
          </p:nvSpPr>
          <p:spPr bwMode="auto">
            <a:xfrm>
              <a:off x="2990" y="933"/>
              <a:ext cx="35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5" h="36">
                  <a:moveTo>
                    <a:pt x="0" y="33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55" name="Freeform 495"/>
            <p:cNvSpPr>
              <a:spLocks/>
            </p:cNvSpPr>
            <p:nvPr/>
          </p:nvSpPr>
          <p:spPr bwMode="auto">
            <a:xfrm>
              <a:off x="2991" y="966"/>
              <a:ext cx="35" cy="37"/>
            </a:xfrm>
            <a:custGeom>
              <a:avLst/>
              <a:gdLst/>
              <a:ahLst/>
              <a:cxnLst>
                <a:cxn ang="0">
                  <a:pos x="32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4"/>
                </a:cxn>
              </a:cxnLst>
              <a:rect l="0" t="0" r="r" b="b"/>
              <a:pathLst>
                <a:path w="35" h="37">
                  <a:moveTo>
                    <a:pt x="32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56" name="Freeform 496"/>
            <p:cNvSpPr>
              <a:spLocks/>
            </p:cNvSpPr>
            <p:nvPr/>
          </p:nvSpPr>
          <p:spPr bwMode="auto">
            <a:xfrm>
              <a:off x="2991" y="999"/>
              <a:ext cx="35" cy="37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0" y="35"/>
                </a:cxn>
              </a:cxnLst>
              <a:rect l="0" t="0" r="r" b="b"/>
              <a:pathLst>
                <a:path w="35" h="37">
                  <a:moveTo>
                    <a:pt x="0" y="35"/>
                  </a:moveTo>
                  <a:lnTo>
                    <a:pt x="1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0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57" name="Freeform 497"/>
            <p:cNvSpPr>
              <a:spLocks/>
            </p:cNvSpPr>
            <p:nvPr/>
          </p:nvSpPr>
          <p:spPr bwMode="auto">
            <a:xfrm>
              <a:off x="2987" y="766"/>
              <a:ext cx="34" cy="36"/>
            </a:xfrm>
            <a:custGeom>
              <a:avLst/>
              <a:gdLst/>
              <a:ahLst/>
              <a:cxnLst>
                <a:cxn ang="0">
                  <a:pos x="31" y="33"/>
                </a:cxn>
                <a:cxn ang="0">
                  <a:pos x="33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0" y="35"/>
                </a:cxn>
                <a:cxn ang="0">
                  <a:pos x="31" y="33"/>
                </a:cxn>
              </a:cxnLst>
              <a:rect l="0" t="0" r="r" b="b"/>
              <a:pathLst>
                <a:path w="34" h="36">
                  <a:moveTo>
                    <a:pt x="31" y="33"/>
                  </a:moveTo>
                  <a:lnTo>
                    <a:pt x="33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0" y="35"/>
                  </a:lnTo>
                  <a:lnTo>
                    <a:pt x="3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58" name="Freeform 498"/>
            <p:cNvSpPr>
              <a:spLocks/>
            </p:cNvSpPr>
            <p:nvPr/>
          </p:nvSpPr>
          <p:spPr bwMode="auto">
            <a:xfrm>
              <a:off x="2987" y="799"/>
              <a:ext cx="34" cy="38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1" y="37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4"/>
                </a:cxn>
                <a:cxn ang="0">
                  <a:pos x="1" y="36"/>
                </a:cxn>
              </a:cxnLst>
              <a:rect l="0" t="0" r="r" b="b"/>
              <a:pathLst>
                <a:path w="34" h="38">
                  <a:moveTo>
                    <a:pt x="1" y="36"/>
                  </a:moveTo>
                  <a:lnTo>
                    <a:pt x="1" y="37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4"/>
                  </a:lnTo>
                  <a:lnTo>
                    <a:pt x="1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59" name="Freeform 499"/>
            <p:cNvSpPr>
              <a:spLocks/>
            </p:cNvSpPr>
            <p:nvPr/>
          </p:nvSpPr>
          <p:spPr bwMode="auto">
            <a:xfrm>
              <a:off x="2987" y="766"/>
              <a:ext cx="34" cy="36"/>
            </a:xfrm>
            <a:custGeom>
              <a:avLst/>
              <a:gdLst/>
              <a:ahLst/>
              <a:cxnLst>
                <a:cxn ang="0">
                  <a:pos x="31" y="33"/>
                </a:cxn>
                <a:cxn ang="0">
                  <a:pos x="33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0" y="35"/>
                </a:cxn>
                <a:cxn ang="0">
                  <a:pos x="31" y="33"/>
                </a:cxn>
              </a:cxnLst>
              <a:rect l="0" t="0" r="r" b="b"/>
              <a:pathLst>
                <a:path w="34" h="36">
                  <a:moveTo>
                    <a:pt x="31" y="33"/>
                  </a:moveTo>
                  <a:lnTo>
                    <a:pt x="33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0" y="35"/>
                  </a:lnTo>
                  <a:lnTo>
                    <a:pt x="3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60" name="Freeform 500"/>
            <p:cNvSpPr>
              <a:spLocks/>
            </p:cNvSpPr>
            <p:nvPr/>
          </p:nvSpPr>
          <p:spPr bwMode="auto">
            <a:xfrm>
              <a:off x="2987" y="799"/>
              <a:ext cx="34" cy="38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1" y="37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4"/>
                </a:cxn>
                <a:cxn ang="0">
                  <a:pos x="1" y="36"/>
                </a:cxn>
              </a:cxnLst>
              <a:rect l="0" t="0" r="r" b="b"/>
              <a:pathLst>
                <a:path w="34" h="38">
                  <a:moveTo>
                    <a:pt x="1" y="36"/>
                  </a:moveTo>
                  <a:lnTo>
                    <a:pt x="1" y="37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4"/>
                  </a:lnTo>
                  <a:lnTo>
                    <a:pt x="1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61" name="Freeform 501"/>
            <p:cNvSpPr>
              <a:spLocks/>
            </p:cNvSpPr>
            <p:nvPr/>
          </p:nvSpPr>
          <p:spPr bwMode="auto">
            <a:xfrm>
              <a:off x="2989" y="833"/>
              <a:ext cx="34" cy="37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1" y="35"/>
                </a:cxn>
              </a:cxnLst>
              <a:rect l="0" t="0" r="r" b="b"/>
              <a:pathLst>
                <a:path w="34" h="37">
                  <a:moveTo>
                    <a:pt x="31" y="35"/>
                  </a:moveTo>
                  <a:lnTo>
                    <a:pt x="33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0" y="36"/>
                  </a:lnTo>
                  <a:lnTo>
                    <a:pt x="31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62" name="Freeform 502"/>
            <p:cNvSpPr>
              <a:spLocks/>
            </p:cNvSpPr>
            <p:nvPr/>
          </p:nvSpPr>
          <p:spPr bwMode="auto">
            <a:xfrm>
              <a:off x="2989" y="867"/>
              <a:ext cx="34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4" h="36">
                  <a:moveTo>
                    <a:pt x="0" y="33"/>
                  </a:moveTo>
                  <a:lnTo>
                    <a:pt x="1" y="35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63" name="Freeform 503"/>
            <p:cNvSpPr>
              <a:spLocks/>
            </p:cNvSpPr>
            <p:nvPr/>
          </p:nvSpPr>
          <p:spPr bwMode="auto">
            <a:xfrm>
              <a:off x="2982" y="1014"/>
              <a:ext cx="49" cy="55"/>
            </a:xfrm>
            <a:custGeom>
              <a:avLst/>
              <a:gdLst/>
              <a:ahLst/>
              <a:cxnLst>
                <a:cxn ang="0">
                  <a:pos x="3" y="41"/>
                </a:cxn>
                <a:cxn ang="0">
                  <a:pos x="6" y="45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18" y="53"/>
                </a:cxn>
                <a:cxn ang="0">
                  <a:pos x="23" y="54"/>
                </a:cxn>
                <a:cxn ang="0">
                  <a:pos x="27" y="53"/>
                </a:cxn>
                <a:cxn ang="0">
                  <a:pos x="32" y="52"/>
                </a:cxn>
                <a:cxn ang="0">
                  <a:pos x="36" y="50"/>
                </a:cxn>
                <a:cxn ang="0">
                  <a:pos x="40" y="46"/>
                </a:cxn>
                <a:cxn ang="0">
                  <a:pos x="43" y="43"/>
                </a:cxn>
                <a:cxn ang="0">
                  <a:pos x="45" y="38"/>
                </a:cxn>
                <a:cxn ang="0">
                  <a:pos x="47" y="33"/>
                </a:cxn>
                <a:cxn ang="0">
                  <a:pos x="48" y="28"/>
                </a:cxn>
                <a:cxn ang="0">
                  <a:pos x="47" y="23"/>
                </a:cxn>
                <a:cxn ang="0">
                  <a:pos x="46" y="18"/>
                </a:cxn>
                <a:cxn ang="0">
                  <a:pos x="44" y="13"/>
                </a:cxn>
                <a:cxn ang="0">
                  <a:pos x="41" y="8"/>
                </a:cxn>
                <a:cxn ang="0">
                  <a:pos x="37" y="5"/>
                </a:cxn>
                <a:cxn ang="0">
                  <a:pos x="34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4"/>
                </a:cxn>
                <a:cxn ang="0">
                  <a:pos x="7" y="7"/>
                </a:cxn>
                <a:cxn ang="0">
                  <a:pos x="4" y="11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</a:cxnLst>
              <a:rect l="0" t="0" r="r" b="b"/>
              <a:pathLst>
                <a:path w="49" h="55">
                  <a:moveTo>
                    <a:pt x="2" y="38"/>
                  </a:moveTo>
                  <a:lnTo>
                    <a:pt x="3" y="41"/>
                  </a:lnTo>
                  <a:lnTo>
                    <a:pt x="5" y="43"/>
                  </a:lnTo>
                  <a:lnTo>
                    <a:pt x="6" y="45"/>
                  </a:lnTo>
                  <a:lnTo>
                    <a:pt x="8" y="47"/>
                  </a:lnTo>
                  <a:lnTo>
                    <a:pt x="10" y="48"/>
                  </a:lnTo>
                  <a:lnTo>
                    <a:pt x="12" y="50"/>
                  </a:lnTo>
                  <a:lnTo>
                    <a:pt x="14" y="51"/>
                  </a:lnTo>
                  <a:lnTo>
                    <a:pt x="16" y="52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2" y="52"/>
                  </a:lnTo>
                  <a:lnTo>
                    <a:pt x="34" y="51"/>
                  </a:lnTo>
                  <a:lnTo>
                    <a:pt x="36" y="50"/>
                  </a:lnTo>
                  <a:lnTo>
                    <a:pt x="38" y="48"/>
                  </a:lnTo>
                  <a:lnTo>
                    <a:pt x="40" y="46"/>
                  </a:lnTo>
                  <a:lnTo>
                    <a:pt x="42" y="44"/>
                  </a:lnTo>
                  <a:lnTo>
                    <a:pt x="43" y="43"/>
                  </a:lnTo>
                  <a:lnTo>
                    <a:pt x="44" y="40"/>
                  </a:lnTo>
                  <a:lnTo>
                    <a:pt x="45" y="38"/>
                  </a:lnTo>
                  <a:lnTo>
                    <a:pt x="46" y="36"/>
                  </a:lnTo>
                  <a:lnTo>
                    <a:pt x="4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47" y="23"/>
                  </a:lnTo>
                  <a:lnTo>
                    <a:pt x="47" y="20"/>
                  </a:lnTo>
                  <a:lnTo>
                    <a:pt x="46" y="18"/>
                  </a:lnTo>
                  <a:lnTo>
                    <a:pt x="45" y="15"/>
                  </a:lnTo>
                  <a:lnTo>
                    <a:pt x="44" y="13"/>
                  </a:lnTo>
                  <a:lnTo>
                    <a:pt x="43" y="10"/>
                  </a:lnTo>
                  <a:lnTo>
                    <a:pt x="41" y="8"/>
                  </a:lnTo>
                  <a:lnTo>
                    <a:pt x="39" y="6"/>
                  </a:lnTo>
                  <a:lnTo>
                    <a:pt x="37" y="5"/>
                  </a:lnTo>
                  <a:lnTo>
                    <a:pt x="35" y="3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9" y="5"/>
                  </a:lnTo>
                  <a:lnTo>
                    <a:pt x="7" y="7"/>
                  </a:lnTo>
                  <a:lnTo>
                    <a:pt x="6" y="9"/>
                  </a:lnTo>
                  <a:lnTo>
                    <a:pt x="4" y="11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2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64" name="Freeform 504"/>
            <p:cNvSpPr>
              <a:spLocks/>
            </p:cNvSpPr>
            <p:nvPr/>
          </p:nvSpPr>
          <p:spPr bwMode="auto">
            <a:xfrm>
              <a:off x="2984" y="1052"/>
              <a:ext cx="34" cy="18"/>
            </a:xfrm>
            <a:custGeom>
              <a:avLst/>
              <a:gdLst/>
              <a:ahLst/>
              <a:cxnLst>
                <a:cxn ang="0">
                  <a:pos x="33" y="14"/>
                </a:cxn>
                <a:cxn ang="0">
                  <a:pos x="33" y="14"/>
                </a:cxn>
                <a:cxn ang="0">
                  <a:pos x="30" y="15"/>
                </a:cxn>
                <a:cxn ang="0">
                  <a:pos x="28" y="16"/>
                </a:cxn>
                <a:cxn ang="0">
                  <a:pos x="26" y="16"/>
                </a:cxn>
                <a:cxn ang="0">
                  <a:pos x="23" y="17"/>
                </a:cxn>
                <a:cxn ang="0">
                  <a:pos x="21" y="17"/>
                </a:cxn>
                <a:cxn ang="0">
                  <a:pos x="18" y="16"/>
                </a:cxn>
                <a:cxn ang="0">
                  <a:pos x="16" y="16"/>
                </a:cxn>
                <a:cxn ang="0">
                  <a:pos x="14" y="15"/>
                </a:cxn>
                <a:cxn ang="0">
                  <a:pos x="11" y="14"/>
                </a:cxn>
                <a:cxn ang="0">
                  <a:pos x="9" y="13"/>
                </a:cxn>
                <a:cxn ang="0">
                  <a:pos x="7" y="11"/>
                </a:cxn>
                <a:cxn ang="0">
                  <a:pos x="5" y="9"/>
                </a:cxn>
                <a:cxn ang="0">
                  <a:pos x="4" y="8"/>
                </a:cxn>
                <a:cxn ang="0">
                  <a:pos x="2" y="5"/>
                </a:cxn>
                <a:cxn ang="0">
                  <a:pos x="1" y="3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9"/>
                </a:cxn>
                <a:cxn ang="0">
                  <a:pos x="10" y="11"/>
                </a:cxn>
                <a:cxn ang="0">
                  <a:pos x="12" y="12"/>
                </a:cxn>
                <a:cxn ang="0">
                  <a:pos x="14" y="12"/>
                </a:cxn>
                <a:cxn ang="0">
                  <a:pos x="17" y="13"/>
                </a:cxn>
                <a:cxn ang="0">
                  <a:pos x="19" y="14"/>
                </a:cxn>
                <a:cxn ang="0">
                  <a:pos x="21" y="14"/>
                </a:cxn>
                <a:cxn ang="0">
                  <a:pos x="23" y="14"/>
                </a:cxn>
                <a:cxn ang="0">
                  <a:pos x="25" y="14"/>
                </a:cxn>
                <a:cxn ang="0">
                  <a:pos x="27" y="13"/>
                </a:cxn>
                <a:cxn ang="0">
                  <a:pos x="29" y="12"/>
                </a:cxn>
                <a:cxn ang="0">
                  <a:pos x="31" y="12"/>
                </a:cxn>
                <a:cxn ang="0">
                  <a:pos x="31" y="12"/>
                </a:cxn>
                <a:cxn ang="0">
                  <a:pos x="33" y="14"/>
                </a:cxn>
              </a:cxnLst>
              <a:rect l="0" t="0" r="r" b="b"/>
              <a:pathLst>
                <a:path w="34" h="18">
                  <a:moveTo>
                    <a:pt x="33" y="14"/>
                  </a:moveTo>
                  <a:lnTo>
                    <a:pt x="33" y="14"/>
                  </a:lnTo>
                  <a:lnTo>
                    <a:pt x="30" y="15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4" y="15"/>
                  </a:lnTo>
                  <a:lnTo>
                    <a:pt x="11" y="14"/>
                  </a:lnTo>
                  <a:lnTo>
                    <a:pt x="9" y="13"/>
                  </a:lnTo>
                  <a:lnTo>
                    <a:pt x="7" y="11"/>
                  </a:lnTo>
                  <a:lnTo>
                    <a:pt x="5" y="9"/>
                  </a:lnTo>
                  <a:lnTo>
                    <a:pt x="4" y="8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9"/>
                  </a:lnTo>
                  <a:lnTo>
                    <a:pt x="10" y="11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7" y="13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5" y="14"/>
                  </a:lnTo>
                  <a:lnTo>
                    <a:pt x="27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3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65" name="Freeform 505"/>
            <p:cNvSpPr>
              <a:spLocks/>
            </p:cNvSpPr>
            <p:nvPr/>
          </p:nvSpPr>
          <p:spPr bwMode="auto">
            <a:xfrm>
              <a:off x="3016" y="1029"/>
              <a:ext cx="17" cy="3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5" y="7"/>
                </a:cxn>
                <a:cxn ang="0">
                  <a:pos x="16" y="10"/>
                </a:cxn>
                <a:cxn ang="0">
                  <a:pos x="16" y="13"/>
                </a:cxn>
                <a:cxn ang="0">
                  <a:pos x="15" y="16"/>
                </a:cxn>
                <a:cxn ang="0">
                  <a:pos x="15" y="18"/>
                </a:cxn>
                <a:cxn ang="0">
                  <a:pos x="14" y="21"/>
                </a:cxn>
                <a:cxn ang="0">
                  <a:pos x="13" y="23"/>
                </a:cxn>
                <a:cxn ang="0">
                  <a:pos x="12" y="25"/>
                </a:cxn>
                <a:cxn ang="0">
                  <a:pos x="11" y="28"/>
                </a:cxn>
                <a:cxn ang="0">
                  <a:pos x="9" y="30"/>
                </a:cxn>
                <a:cxn ang="0">
                  <a:pos x="7" y="32"/>
                </a:cxn>
                <a:cxn ang="0">
                  <a:pos x="5" y="34"/>
                </a:cxn>
                <a:cxn ang="0">
                  <a:pos x="3" y="35"/>
                </a:cxn>
                <a:cxn ang="0">
                  <a:pos x="1" y="37"/>
                </a:cxn>
                <a:cxn ang="0">
                  <a:pos x="0" y="34"/>
                </a:cxn>
                <a:cxn ang="0">
                  <a:pos x="2" y="33"/>
                </a:cxn>
                <a:cxn ang="0">
                  <a:pos x="4" y="32"/>
                </a:cxn>
                <a:cxn ang="0">
                  <a:pos x="6" y="30"/>
                </a:cxn>
                <a:cxn ang="0">
                  <a:pos x="7" y="28"/>
                </a:cxn>
                <a:cxn ang="0">
                  <a:pos x="9" y="26"/>
                </a:cxn>
                <a:cxn ang="0">
                  <a:pos x="10" y="25"/>
                </a:cxn>
                <a:cxn ang="0">
                  <a:pos x="11" y="22"/>
                </a:cxn>
                <a:cxn ang="0">
                  <a:pos x="12" y="20"/>
                </a:cxn>
                <a:cxn ang="0">
                  <a:pos x="12" y="18"/>
                </a:cxn>
                <a:cxn ang="0">
                  <a:pos x="13" y="15"/>
                </a:cxn>
                <a:cxn ang="0">
                  <a:pos x="13" y="13"/>
                </a:cxn>
                <a:cxn ang="0">
                  <a:pos x="13" y="11"/>
                </a:cxn>
                <a:cxn ang="0">
                  <a:pos x="13" y="8"/>
                </a:cxn>
                <a:cxn ang="0">
                  <a:pos x="12" y="5"/>
                </a:cxn>
                <a:cxn ang="0">
                  <a:pos x="12" y="3"/>
                </a:cxn>
                <a:cxn ang="0">
                  <a:pos x="11" y="1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17" h="38">
                  <a:moveTo>
                    <a:pt x="13" y="0"/>
                  </a:moveTo>
                  <a:lnTo>
                    <a:pt x="13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6" y="10"/>
                  </a:lnTo>
                  <a:lnTo>
                    <a:pt x="16" y="13"/>
                  </a:lnTo>
                  <a:lnTo>
                    <a:pt x="15" y="16"/>
                  </a:lnTo>
                  <a:lnTo>
                    <a:pt x="15" y="18"/>
                  </a:lnTo>
                  <a:lnTo>
                    <a:pt x="14" y="21"/>
                  </a:lnTo>
                  <a:lnTo>
                    <a:pt x="13" y="23"/>
                  </a:lnTo>
                  <a:lnTo>
                    <a:pt x="12" y="25"/>
                  </a:lnTo>
                  <a:lnTo>
                    <a:pt x="11" y="28"/>
                  </a:lnTo>
                  <a:lnTo>
                    <a:pt x="9" y="30"/>
                  </a:lnTo>
                  <a:lnTo>
                    <a:pt x="7" y="32"/>
                  </a:lnTo>
                  <a:lnTo>
                    <a:pt x="5" y="34"/>
                  </a:lnTo>
                  <a:lnTo>
                    <a:pt x="3" y="35"/>
                  </a:lnTo>
                  <a:lnTo>
                    <a:pt x="1" y="37"/>
                  </a:lnTo>
                  <a:lnTo>
                    <a:pt x="0" y="34"/>
                  </a:lnTo>
                  <a:lnTo>
                    <a:pt x="2" y="33"/>
                  </a:lnTo>
                  <a:lnTo>
                    <a:pt x="4" y="32"/>
                  </a:lnTo>
                  <a:lnTo>
                    <a:pt x="6" y="30"/>
                  </a:lnTo>
                  <a:lnTo>
                    <a:pt x="7" y="28"/>
                  </a:lnTo>
                  <a:lnTo>
                    <a:pt x="9" y="26"/>
                  </a:lnTo>
                  <a:lnTo>
                    <a:pt x="10" y="25"/>
                  </a:lnTo>
                  <a:lnTo>
                    <a:pt x="11" y="22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3" y="15"/>
                  </a:lnTo>
                  <a:lnTo>
                    <a:pt x="13" y="13"/>
                  </a:lnTo>
                  <a:lnTo>
                    <a:pt x="13" y="11"/>
                  </a:lnTo>
                  <a:lnTo>
                    <a:pt x="13" y="8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66" name="Freeform 506"/>
            <p:cNvSpPr>
              <a:spLocks/>
            </p:cNvSpPr>
            <p:nvPr/>
          </p:nvSpPr>
          <p:spPr bwMode="auto">
            <a:xfrm>
              <a:off x="2996" y="1013"/>
              <a:ext cx="34" cy="1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4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0"/>
                </a:cxn>
                <a:cxn ang="0">
                  <a:pos x="14" y="0"/>
                </a:cxn>
                <a:cxn ang="0">
                  <a:pos x="16" y="0"/>
                </a:cxn>
                <a:cxn ang="0">
                  <a:pos x="18" y="1"/>
                </a:cxn>
                <a:cxn ang="0">
                  <a:pos x="21" y="2"/>
                </a:cxn>
                <a:cxn ang="0">
                  <a:pos x="23" y="3"/>
                </a:cxn>
                <a:cxn ang="0">
                  <a:pos x="25" y="5"/>
                </a:cxn>
                <a:cxn ang="0">
                  <a:pos x="27" y="7"/>
                </a:cxn>
                <a:cxn ang="0">
                  <a:pos x="28" y="8"/>
                </a:cxn>
                <a:cxn ang="0">
                  <a:pos x="30" y="11"/>
                </a:cxn>
                <a:cxn ang="0">
                  <a:pos x="31" y="13"/>
                </a:cxn>
                <a:cxn ang="0">
                  <a:pos x="33" y="15"/>
                </a:cxn>
                <a:cxn ang="0">
                  <a:pos x="31" y="17"/>
                </a:cxn>
                <a:cxn ang="0">
                  <a:pos x="29" y="14"/>
                </a:cxn>
                <a:cxn ang="0">
                  <a:pos x="28" y="12"/>
                </a:cxn>
                <a:cxn ang="0">
                  <a:pos x="27" y="10"/>
                </a:cxn>
                <a:cxn ang="0">
                  <a:pos x="25" y="8"/>
                </a:cxn>
                <a:cxn ang="0">
                  <a:pos x="23" y="7"/>
                </a:cxn>
                <a:cxn ang="0">
                  <a:pos x="22" y="6"/>
                </a:cxn>
                <a:cxn ang="0">
                  <a:pos x="20" y="4"/>
                </a:cxn>
                <a:cxn ang="0">
                  <a:pos x="18" y="4"/>
                </a:cxn>
                <a:cxn ang="0">
                  <a:pos x="16" y="3"/>
                </a:cxn>
                <a:cxn ang="0">
                  <a:pos x="13" y="2"/>
                </a:cxn>
                <a:cxn ang="0">
                  <a:pos x="11" y="2"/>
                </a:cxn>
                <a:cxn ang="0">
                  <a:pos x="9" y="2"/>
                </a:cxn>
                <a:cxn ang="0">
                  <a:pos x="7" y="2"/>
                </a:cxn>
                <a:cxn ang="0">
                  <a:pos x="5" y="3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</a:cxnLst>
              <a:rect l="0" t="0" r="r" b="b"/>
              <a:pathLst>
                <a:path w="34" h="18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5" y="5"/>
                  </a:lnTo>
                  <a:lnTo>
                    <a:pt x="27" y="7"/>
                  </a:lnTo>
                  <a:lnTo>
                    <a:pt x="28" y="8"/>
                  </a:lnTo>
                  <a:lnTo>
                    <a:pt x="30" y="11"/>
                  </a:lnTo>
                  <a:lnTo>
                    <a:pt x="31" y="13"/>
                  </a:lnTo>
                  <a:lnTo>
                    <a:pt x="33" y="15"/>
                  </a:lnTo>
                  <a:lnTo>
                    <a:pt x="31" y="17"/>
                  </a:lnTo>
                  <a:lnTo>
                    <a:pt x="29" y="14"/>
                  </a:lnTo>
                  <a:lnTo>
                    <a:pt x="28" y="12"/>
                  </a:lnTo>
                  <a:lnTo>
                    <a:pt x="27" y="10"/>
                  </a:lnTo>
                  <a:lnTo>
                    <a:pt x="25" y="8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3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67" name="Freeform 507"/>
            <p:cNvSpPr>
              <a:spLocks/>
            </p:cNvSpPr>
            <p:nvPr/>
          </p:nvSpPr>
          <p:spPr bwMode="auto">
            <a:xfrm>
              <a:off x="2981" y="1017"/>
              <a:ext cx="17" cy="37"/>
            </a:xfrm>
            <a:custGeom>
              <a:avLst/>
              <a:gdLst/>
              <a:ahLst/>
              <a:cxnLst>
                <a:cxn ang="0">
                  <a:pos x="2" y="36"/>
                </a:cxn>
                <a:cxn ang="0">
                  <a:pos x="2" y="36"/>
                </a:cxn>
                <a:cxn ang="0">
                  <a:pos x="1" y="33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2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2"/>
                </a:cxn>
                <a:cxn ang="0">
                  <a:pos x="3" y="10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6" y="2"/>
                </a:cxn>
                <a:cxn ang="0">
                  <a:pos x="13" y="3"/>
                </a:cxn>
                <a:cxn ang="0">
                  <a:pos x="11" y="4"/>
                </a:cxn>
                <a:cxn ang="0">
                  <a:pos x="10" y="6"/>
                </a:cxn>
                <a:cxn ang="0">
                  <a:pos x="8" y="8"/>
                </a:cxn>
                <a:cxn ang="0">
                  <a:pos x="6" y="9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2"/>
                </a:cxn>
                <a:cxn ang="0">
                  <a:pos x="2" y="25"/>
                </a:cxn>
                <a:cxn ang="0">
                  <a:pos x="2" y="27"/>
                </a:cxn>
                <a:cxn ang="0">
                  <a:pos x="3" y="30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2" y="36"/>
                </a:cxn>
              </a:cxnLst>
              <a:rect l="0" t="0" r="r" b="b"/>
              <a:pathLst>
                <a:path w="17" h="37">
                  <a:moveTo>
                    <a:pt x="2" y="36"/>
                  </a:moveTo>
                  <a:lnTo>
                    <a:pt x="2" y="36"/>
                  </a:lnTo>
                  <a:lnTo>
                    <a:pt x="1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2" y="12"/>
                  </a:lnTo>
                  <a:lnTo>
                    <a:pt x="3" y="10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6" y="2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10" y="6"/>
                  </a:lnTo>
                  <a:lnTo>
                    <a:pt x="8" y="8"/>
                  </a:lnTo>
                  <a:lnTo>
                    <a:pt x="6" y="9"/>
                  </a:lnTo>
                  <a:lnTo>
                    <a:pt x="5" y="11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5"/>
                  </a:lnTo>
                  <a:lnTo>
                    <a:pt x="2" y="27"/>
                  </a:lnTo>
                  <a:lnTo>
                    <a:pt x="3" y="30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2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68" name="Freeform 508"/>
            <p:cNvSpPr>
              <a:spLocks/>
            </p:cNvSpPr>
            <p:nvPr/>
          </p:nvSpPr>
          <p:spPr bwMode="auto">
            <a:xfrm>
              <a:off x="3070" y="897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0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69" name="Freeform 509"/>
            <p:cNvSpPr>
              <a:spLocks/>
            </p:cNvSpPr>
            <p:nvPr/>
          </p:nvSpPr>
          <p:spPr bwMode="auto">
            <a:xfrm>
              <a:off x="3093" y="915"/>
              <a:ext cx="22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5"/>
                </a:cxn>
                <a:cxn ang="0">
                  <a:pos x="1" y="45"/>
                </a:cxn>
              </a:cxnLst>
              <a:rect l="0" t="0" r="r" b="b"/>
              <a:pathLst>
                <a:path w="22" h="47">
                  <a:moveTo>
                    <a:pt x="1" y="45"/>
                  </a:moveTo>
                  <a:lnTo>
                    <a:pt x="2" y="46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5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70" name="Freeform 510"/>
            <p:cNvSpPr>
              <a:spLocks/>
            </p:cNvSpPr>
            <p:nvPr/>
          </p:nvSpPr>
          <p:spPr bwMode="auto">
            <a:xfrm>
              <a:off x="3070" y="897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0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71" name="Freeform 511"/>
            <p:cNvSpPr>
              <a:spLocks/>
            </p:cNvSpPr>
            <p:nvPr/>
          </p:nvSpPr>
          <p:spPr bwMode="auto">
            <a:xfrm>
              <a:off x="3093" y="915"/>
              <a:ext cx="22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5"/>
                </a:cxn>
                <a:cxn ang="0">
                  <a:pos x="1" y="45"/>
                </a:cxn>
              </a:cxnLst>
              <a:rect l="0" t="0" r="r" b="b"/>
              <a:pathLst>
                <a:path w="22" h="47">
                  <a:moveTo>
                    <a:pt x="1" y="45"/>
                  </a:moveTo>
                  <a:lnTo>
                    <a:pt x="2" y="46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5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72" name="Freeform 512"/>
            <p:cNvSpPr>
              <a:spLocks/>
            </p:cNvSpPr>
            <p:nvPr/>
          </p:nvSpPr>
          <p:spPr bwMode="auto">
            <a:xfrm>
              <a:off x="3095" y="958"/>
              <a:ext cx="44" cy="22"/>
            </a:xfrm>
            <a:custGeom>
              <a:avLst/>
              <a:gdLst/>
              <a:ahLst/>
              <a:cxnLst>
                <a:cxn ang="0">
                  <a:pos x="42" y="19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2" y="19"/>
                </a:cxn>
              </a:cxnLst>
              <a:rect l="0" t="0" r="r" b="b"/>
              <a:pathLst>
                <a:path w="44" h="22">
                  <a:moveTo>
                    <a:pt x="42" y="19"/>
                  </a:moveTo>
                  <a:lnTo>
                    <a:pt x="43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2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73" name="Freeform 513"/>
            <p:cNvSpPr>
              <a:spLocks/>
            </p:cNvSpPr>
            <p:nvPr/>
          </p:nvSpPr>
          <p:spPr bwMode="auto">
            <a:xfrm>
              <a:off x="3119" y="977"/>
              <a:ext cx="21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1" y="44"/>
                </a:cxn>
              </a:cxnLst>
              <a:rect l="0" t="0" r="r" b="b"/>
              <a:pathLst>
                <a:path w="21" h="46">
                  <a:moveTo>
                    <a:pt x="1" y="44"/>
                  </a:moveTo>
                  <a:lnTo>
                    <a:pt x="2" y="45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3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74" name="Freeform 514"/>
            <p:cNvSpPr>
              <a:spLocks/>
            </p:cNvSpPr>
            <p:nvPr/>
          </p:nvSpPr>
          <p:spPr bwMode="auto">
            <a:xfrm>
              <a:off x="3020" y="775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75" name="Freeform 515"/>
            <p:cNvSpPr>
              <a:spLocks/>
            </p:cNvSpPr>
            <p:nvPr/>
          </p:nvSpPr>
          <p:spPr bwMode="auto">
            <a:xfrm>
              <a:off x="3043" y="794"/>
              <a:ext cx="22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2" h="45">
                  <a:moveTo>
                    <a:pt x="1" y="43"/>
                  </a:moveTo>
                  <a:lnTo>
                    <a:pt x="2" y="44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76" name="Freeform 516"/>
            <p:cNvSpPr>
              <a:spLocks/>
            </p:cNvSpPr>
            <p:nvPr/>
          </p:nvSpPr>
          <p:spPr bwMode="auto">
            <a:xfrm>
              <a:off x="3020" y="775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77" name="Freeform 517"/>
            <p:cNvSpPr>
              <a:spLocks/>
            </p:cNvSpPr>
            <p:nvPr/>
          </p:nvSpPr>
          <p:spPr bwMode="auto">
            <a:xfrm>
              <a:off x="3043" y="794"/>
              <a:ext cx="22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2" h="45">
                  <a:moveTo>
                    <a:pt x="1" y="43"/>
                  </a:moveTo>
                  <a:lnTo>
                    <a:pt x="2" y="44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78" name="Freeform 518"/>
            <p:cNvSpPr>
              <a:spLocks/>
            </p:cNvSpPr>
            <p:nvPr/>
          </p:nvSpPr>
          <p:spPr bwMode="auto">
            <a:xfrm>
              <a:off x="3045" y="836"/>
              <a:ext cx="44" cy="23"/>
            </a:xfrm>
            <a:custGeom>
              <a:avLst/>
              <a:gdLst/>
              <a:ahLst/>
              <a:cxnLst>
                <a:cxn ang="0">
                  <a:pos x="42" y="20"/>
                </a:cxn>
                <a:cxn ang="0">
                  <a:pos x="43" y="19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2"/>
                </a:cxn>
                <a:cxn ang="0">
                  <a:pos x="42" y="20"/>
                </a:cxn>
              </a:cxnLst>
              <a:rect l="0" t="0" r="r" b="b"/>
              <a:pathLst>
                <a:path w="44" h="23">
                  <a:moveTo>
                    <a:pt x="42" y="20"/>
                  </a:moveTo>
                  <a:lnTo>
                    <a:pt x="43" y="19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2"/>
                  </a:lnTo>
                  <a:lnTo>
                    <a:pt x="42" y="2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79" name="Freeform 519"/>
            <p:cNvSpPr>
              <a:spLocks/>
            </p:cNvSpPr>
            <p:nvPr/>
          </p:nvSpPr>
          <p:spPr bwMode="auto">
            <a:xfrm>
              <a:off x="3069" y="855"/>
              <a:ext cx="20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6" y="0"/>
                </a:cxn>
                <a:cxn ang="0">
                  <a:pos x="0" y="44"/>
                </a:cxn>
                <a:cxn ang="0">
                  <a:pos x="1" y="44"/>
                </a:cxn>
              </a:cxnLst>
              <a:rect l="0" t="0" r="r" b="b"/>
              <a:pathLst>
                <a:path w="20" h="46">
                  <a:moveTo>
                    <a:pt x="1" y="44"/>
                  </a:moveTo>
                  <a:lnTo>
                    <a:pt x="2" y="45"/>
                  </a:lnTo>
                  <a:lnTo>
                    <a:pt x="19" y="1"/>
                  </a:lnTo>
                  <a:lnTo>
                    <a:pt x="16" y="0"/>
                  </a:lnTo>
                  <a:lnTo>
                    <a:pt x="0" y="44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80" name="Freeform 520"/>
            <p:cNvSpPr>
              <a:spLocks/>
            </p:cNvSpPr>
            <p:nvPr/>
          </p:nvSpPr>
          <p:spPr bwMode="auto">
            <a:xfrm>
              <a:off x="3112" y="996"/>
              <a:ext cx="49" cy="54"/>
            </a:xfrm>
            <a:custGeom>
              <a:avLst/>
              <a:gdLst/>
              <a:ahLst/>
              <a:cxnLst>
                <a:cxn ang="0">
                  <a:pos x="10" y="47"/>
                </a:cxn>
                <a:cxn ang="0">
                  <a:pos x="14" y="50"/>
                </a:cxn>
                <a:cxn ang="0">
                  <a:pos x="18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2" y="51"/>
                </a:cxn>
                <a:cxn ang="0">
                  <a:pos x="36" y="49"/>
                </a:cxn>
                <a:cxn ang="0">
                  <a:pos x="40" y="46"/>
                </a:cxn>
                <a:cxn ang="0">
                  <a:pos x="43" y="42"/>
                </a:cxn>
                <a:cxn ang="0">
                  <a:pos x="46" y="37"/>
                </a:cxn>
                <a:cxn ang="0">
                  <a:pos x="47" y="32"/>
                </a:cxn>
                <a:cxn ang="0">
                  <a:pos x="48" y="27"/>
                </a:cxn>
                <a:cxn ang="0">
                  <a:pos x="47" y="22"/>
                </a:cxn>
                <a:cxn ang="0">
                  <a:pos x="46" y="17"/>
                </a:cxn>
                <a:cxn ang="0">
                  <a:pos x="44" y="13"/>
                </a:cxn>
                <a:cxn ang="0">
                  <a:pos x="41" y="8"/>
                </a:cxn>
                <a:cxn ang="0">
                  <a:pos x="37" y="5"/>
                </a:cxn>
                <a:cxn ang="0">
                  <a:pos x="33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1" y="15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4"/>
                </a:cxn>
              </a:cxnLst>
              <a:rect l="0" t="0" r="r" b="b"/>
              <a:pathLst>
                <a:path w="49" h="54">
                  <a:moveTo>
                    <a:pt x="8" y="46"/>
                  </a:moveTo>
                  <a:lnTo>
                    <a:pt x="10" y="47"/>
                  </a:lnTo>
                  <a:lnTo>
                    <a:pt x="12" y="49"/>
                  </a:lnTo>
                  <a:lnTo>
                    <a:pt x="14" y="50"/>
                  </a:lnTo>
                  <a:lnTo>
                    <a:pt x="16" y="51"/>
                  </a:lnTo>
                  <a:lnTo>
                    <a:pt x="18" y="52"/>
                  </a:lnTo>
                  <a:lnTo>
                    <a:pt x="21" y="52"/>
                  </a:lnTo>
                  <a:lnTo>
                    <a:pt x="23" y="53"/>
                  </a:lnTo>
                  <a:lnTo>
                    <a:pt x="25" y="53"/>
                  </a:lnTo>
                  <a:lnTo>
                    <a:pt x="28" y="52"/>
                  </a:lnTo>
                  <a:lnTo>
                    <a:pt x="30" y="52"/>
                  </a:lnTo>
                  <a:lnTo>
                    <a:pt x="32" y="51"/>
                  </a:lnTo>
                  <a:lnTo>
                    <a:pt x="34" y="50"/>
                  </a:lnTo>
                  <a:lnTo>
                    <a:pt x="36" y="49"/>
                  </a:lnTo>
                  <a:lnTo>
                    <a:pt x="38" y="48"/>
                  </a:lnTo>
                  <a:lnTo>
                    <a:pt x="40" y="46"/>
                  </a:lnTo>
                  <a:lnTo>
                    <a:pt x="42" y="44"/>
                  </a:lnTo>
                  <a:lnTo>
                    <a:pt x="43" y="42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6" y="35"/>
                  </a:lnTo>
                  <a:lnTo>
                    <a:pt x="47" y="32"/>
                  </a:lnTo>
                  <a:lnTo>
                    <a:pt x="47" y="30"/>
                  </a:lnTo>
                  <a:lnTo>
                    <a:pt x="48" y="27"/>
                  </a:lnTo>
                  <a:lnTo>
                    <a:pt x="48" y="25"/>
                  </a:lnTo>
                  <a:lnTo>
                    <a:pt x="47" y="22"/>
                  </a:lnTo>
                  <a:lnTo>
                    <a:pt x="47" y="20"/>
                  </a:lnTo>
                  <a:lnTo>
                    <a:pt x="46" y="17"/>
                  </a:lnTo>
                  <a:lnTo>
                    <a:pt x="45" y="15"/>
                  </a:lnTo>
                  <a:lnTo>
                    <a:pt x="44" y="13"/>
                  </a:lnTo>
                  <a:lnTo>
                    <a:pt x="43" y="10"/>
                  </a:lnTo>
                  <a:lnTo>
                    <a:pt x="41" y="8"/>
                  </a:lnTo>
                  <a:lnTo>
                    <a:pt x="39" y="6"/>
                  </a:lnTo>
                  <a:lnTo>
                    <a:pt x="37" y="5"/>
                  </a:lnTo>
                  <a:lnTo>
                    <a:pt x="35" y="3"/>
                  </a:lnTo>
                  <a:lnTo>
                    <a:pt x="33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2"/>
                  </a:lnTo>
                  <a:lnTo>
                    <a:pt x="6" y="44"/>
                  </a:lnTo>
                  <a:lnTo>
                    <a:pt x="8" y="4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81" name="Freeform 521"/>
            <p:cNvSpPr>
              <a:spLocks/>
            </p:cNvSpPr>
            <p:nvPr/>
          </p:nvSpPr>
          <p:spPr bwMode="auto">
            <a:xfrm>
              <a:off x="3120" y="1040"/>
              <a:ext cx="35" cy="17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2" y="5"/>
                </a:cxn>
                <a:cxn ang="0">
                  <a:pos x="30" y="8"/>
                </a:cxn>
                <a:cxn ang="0">
                  <a:pos x="28" y="10"/>
                </a:cxn>
                <a:cxn ang="0">
                  <a:pos x="26" y="12"/>
                </a:cxn>
                <a:cxn ang="0">
                  <a:pos x="24" y="13"/>
                </a:cxn>
                <a:cxn ang="0">
                  <a:pos x="22" y="14"/>
                </a:cxn>
                <a:cxn ang="0">
                  <a:pos x="19" y="15"/>
                </a:cxn>
                <a:cxn ang="0">
                  <a:pos x="17" y="15"/>
                </a:cxn>
                <a:cxn ang="0">
                  <a:pos x="15" y="16"/>
                </a:cxn>
                <a:cxn ang="0">
                  <a:pos x="12" y="15"/>
                </a:cxn>
                <a:cxn ang="0">
                  <a:pos x="10" y="14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3" y="10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2"/>
                </a:cxn>
                <a:cxn ang="0">
                  <a:pos x="3" y="5"/>
                </a:cxn>
                <a:cxn ang="0">
                  <a:pos x="5" y="7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19" y="11"/>
                </a:cxn>
                <a:cxn ang="0">
                  <a:pos x="21" y="11"/>
                </a:cxn>
                <a:cxn ang="0">
                  <a:pos x="23" y="10"/>
                </a:cxn>
                <a:cxn ang="0">
                  <a:pos x="25" y="8"/>
                </a:cxn>
                <a:cxn ang="0">
                  <a:pos x="27" y="7"/>
                </a:cxn>
                <a:cxn ang="0">
                  <a:pos x="29" y="5"/>
                </a:cxn>
                <a:cxn ang="0">
                  <a:pos x="30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4" y="2"/>
                </a:cxn>
              </a:cxnLst>
              <a:rect l="0" t="0" r="r" b="b"/>
              <a:pathLst>
                <a:path w="35" h="17">
                  <a:moveTo>
                    <a:pt x="34" y="2"/>
                  </a:moveTo>
                  <a:lnTo>
                    <a:pt x="34" y="2"/>
                  </a:lnTo>
                  <a:lnTo>
                    <a:pt x="32" y="5"/>
                  </a:lnTo>
                  <a:lnTo>
                    <a:pt x="30" y="8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4" y="13"/>
                  </a:lnTo>
                  <a:lnTo>
                    <a:pt x="22" y="14"/>
                  </a:lnTo>
                  <a:lnTo>
                    <a:pt x="19" y="15"/>
                  </a:lnTo>
                  <a:lnTo>
                    <a:pt x="17" y="15"/>
                  </a:lnTo>
                  <a:lnTo>
                    <a:pt x="15" y="16"/>
                  </a:lnTo>
                  <a:lnTo>
                    <a:pt x="12" y="15"/>
                  </a:lnTo>
                  <a:lnTo>
                    <a:pt x="10" y="14"/>
                  </a:lnTo>
                  <a:lnTo>
                    <a:pt x="8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5"/>
                  </a:lnTo>
                  <a:lnTo>
                    <a:pt x="5" y="7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3" y="10"/>
                  </a:lnTo>
                  <a:lnTo>
                    <a:pt x="25" y="8"/>
                  </a:lnTo>
                  <a:lnTo>
                    <a:pt x="27" y="7"/>
                  </a:lnTo>
                  <a:lnTo>
                    <a:pt x="29" y="5"/>
                  </a:lnTo>
                  <a:lnTo>
                    <a:pt x="30" y="2"/>
                  </a:lnTo>
                  <a:lnTo>
                    <a:pt x="32" y="0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82" name="Freeform 522"/>
            <p:cNvSpPr>
              <a:spLocks/>
            </p:cNvSpPr>
            <p:nvPr/>
          </p:nvSpPr>
          <p:spPr bwMode="auto">
            <a:xfrm>
              <a:off x="3151" y="1002"/>
              <a:ext cx="17" cy="4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7" y="4"/>
                </a:cxn>
                <a:cxn ang="0">
                  <a:pos x="9" y="6"/>
                </a:cxn>
                <a:cxn ang="0">
                  <a:pos x="12" y="9"/>
                </a:cxn>
                <a:cxn ang="0">
                  <a:pos x="13" y="11"/>
                </a:cxn>
                <a:cxn ang="0">
                  <a:pos x="14" y="14"/>
                </a:cxn>
                <a:cxn ang="0">
                  <a:pos x="15" y="16"/>
                </a:cxn>
                <a:cxn ang="0">
                  <a:pos x="16" y="19"/>
                </a:cxn>
                <a:cxn ang="0">
                  <a:pos x="16" y="22"/>
                </a:cxn>
                <a:cxn ang="0">
                  <a:pos x="16" y="25"/>
                </a:cxn>
                <a:cxn ang="0">
                  <a:pos x="15" y="27"/>
                </a:cxn>
                <a:cxn ang="0">
                  <a:pos x="14" y="30"/>
                </a:cxn>
                <a:cxn ang="0">
                  <a:pos x="12" y="32"/>
                </a:cxn>
                <a:cxn ang="0">
                  <a:pos x="10" y="35"/>
                </a:cxn>
                <a:cxn ang="0">
                  <a:pos x="8" y="37"/>
                </a:cxn>
                <a:cxn ang="0">
                  <a:pos x="6" y="40"/>
                </a:cxn>
                <a:cxn ang="0">
                  <a:pos x="3" y="38"/>
                </a:cxn>
                <a:cxn ang="0">
                  <a:pos x="6" y="36"/>
                </a:cxn>
                <a:cxn ang="0">
                  <a:pos x="7" y="33"/>
                </a:cxn>
                <a:cxn ang="0">
                  <a:pos x="9" y="31"/>
                </a:cxn>
                <a:cxn ang="0">
                  <a:pos x="10" y="29"/>
                </a:cxn>
                <a:cxn ang="0">
                  <a:pos x="11" y="26"/>
                </a:cxn>
                <a:cxn ang="0">
                  <a:pos x="12" y="24"/>
                </a:cxn>
                <a:cxn ang="0">
                  <a:pos x="12" y="22"/>
                </a:cxn>
                <a:cxn ang="0">
                  <a:pos x="12" y="19"/>
                </a:cxn>
                <a:cxn ang="0">
                  <a:pos x="12" y="17"/>
                </a:cxn>
                <a:cxn ang="0">
                  <a:pos x="11" y="14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</a:cxnLst>
              <a:rect l="0" t="0" r="r" b="b"/>
              <a:pathLst>
                <a:path w="17" h="41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6"/>
                  </a:lnTo>
                  <a:lnTo>
                    <a:pt x="12" y="9"/>
                  </a:lnTo>
                  <a:lnTo>
                    <a:pt x="13" y="11"/>
                  </a:lnTo>
                  <a:lnTo>
                    <a:pt x="14" y="14"/>
                  </a:lnTo>
                  <a:lnTo>
                    <a:pt x="15" y="16"/>
                  </a:lnTo>
                  <a:lnTo>
                    <a:pt x="16" y="19"/>
                  </a:lnTo>
                  <a:lnTo>
                    <a:pt x="16" y="22"/>
                  </a:lnTo>
                  <a:lnTo>
                    <a:pt x="16" y="25"/>
                  </a:lnTo>
                  <a:lnTo>
                    <a:pt x="15" y="27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8" y="37"/>
                  </a:lnTo>
                  <a:lnTo>
                    <a:pt x="6" y="40"/>
                  </a:lnTo>
                  <a:lnTo>
                    <a:pt x="3" y="38"/>
                  </a:lnTo>
                  <a:lnTo>
                    <a:pt x="6" y="36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10" y="29"/>
                  </a:lnTo>
                  <a:lnTo>
                    <a:pt x="11" y="26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1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83" name="Freeform 523"/>
            <p:cNvSpPr>
              <a:spLocks/>
            </p:cNvSpPr>
            <p:nvPr/>
          </p:nvSpPr>
          <p:spPr bwMode="auto">
            <a:xfrm>
              <a:off x="3117" y="995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8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4" y="0"/>
                </a:cxn>
                <a:cxn ang="0">
                  <a:pos x="17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4"/>
                </a:cxn>
                <a:cxn ang="0">
                  <a:pos x="31" y="6"/>
                </a:cxn>
                <a:cxn ang="0">
                  <a:pos x="34" y="8"/>
                </a:cxn>
                <a:cxn ang="0">
                  <a:pos x="36" y="10"/>
                </a:cxn>
                <a:cxn ang="0">
                  <a:pos x="34" y="14"/>
                </a:cxn>
                <a:cxn ang="0">
                  <a:pos x="32" y="11"/>
                </a:cxn>
                <a:cxn ang="0">
                  <a:pos x="30" y="9"/>
                </a:cxn>
                <a:cxn ang="0">
                  <a:pos x="28" y="7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2" y="4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0" y="5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1" y="6"/>
                  </a:lnTo>
                  <a:lnTo>
                    <a:pt x="34" y="8"/>
                  </a:lnTo>
                  <a:lnTo>
                    <a:pt x="36" y="10"/>
                  </a:lnTo>
                  <a:lnTo>
                    <a:pt x="34" y="14"/>
                  </a:lnTo>
                  <a:lnTo>
                    <a:pt x="32" y="11"/>
                  </a:lnTo>
                  <a:lnTo>
                    <a:pt x="30" y="9"/>
                  </a:lnTo>
                  <a:lnTo>
                    <a:pt x="28" y="7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84" name="Freeform 524"/>
            <p:cNvSpPr>
              <a:spLocks/>
            </p:cNvSpPr>
            <p:nvPr/>
          </p:nvSpPr>
          <p:spPr bwMode="auto">
            <a:xfrm>
              <a:off x="3110" y="1004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5"/>
                </a:cxn>
                <a:cxn ang="0">
                  <a:pos x="8" y="33"/>
                </a:cxn>
                <a:cxn ang="0">
                  <a:pos x="5" y="31"/>
                </a:cxn>
                <a:cxn ang="0">
                  <a:pos x="3" y="29"/>
                </a:cxn>
                <a:cxn ang="0">
                  <a:pos x="2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0" y="16"/>
                </a:cxn>
                <a:cxn ang="0">
                  <a:pos x="0" y="14"/>
                </a:cxn>
                <a:cxn ang="0">
                  <a:pos x="0" y="11"/>
                </a:cxn>
                <a:cxn ang="0">
                  <a:pos x="1" y="9"/>
                </a:cxn>
                <a:cxn ang="0">
                  <a:pos x="3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9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5" y="9"/>
                </a:cxn>
                <a:cxn ang="0">
                  <a:pos x="4" y="12"/>
                </a:cxn>
                <a:cxn ang="0">
                  <a:pos x="3" y="14"/>
                </a:cxn>
                <a:cxn ang="0">
                  <a:pos x="3" y="16"/>
                </a:cxn>
                <a:cxn ang="0">
                  <a:pos x="3" y="19"/>
                </a:cxn>
                <a:cxn ang="0">
                  <a:pos x="3" y="21"/>
                </a:cxn>
                <a:cxn ang="0">
                  <a:pos x="4" y="23"/>
                </a:cxn>
                <a:cxn ang="0">
                  <a:pos x="5" y="26"/>
                </a:cxn>
                <a:cxn ang="0">
                  <a:pos x="7" y="28"/>
                </a:cxn>
                <a:cxn ang="0">
                  <a:pos x="8" y="30"/>
                </a:cxn>
                <a:cxn ang="0">
                  <a:pos x="11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5"/>
                  </a:lnTo>
                  <a:lnTo>
                    <a:pt x="8" y="33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1"/>
                  </a:lnTo>
                  <a:lnTo>
                    <a:pt x="9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5" y="9"/>
                  </a:lnTo>
                  <a:lnTo>
                    <a:pt x="4" y="12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8" y="30"/>
                  </a:lnTo>
                  <a:lnTo>
                    <a:pt x="11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85" name="Freeform 525"/>
            <p:cNvSpPr>
              <a:spLocks/>
            </p:cNvSpPr>
            <p:nvPr/>
          </p:nvSpPr>
          <p:spPr bwMode="auto">
            <a:xfrm>
              <a:off x="2898" y="899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86" name="Freeform 526"/>
            <p:cNvSpPr>
              <a:spLocks/>
            </p:cNvSpPr>
            <p:nvPr/>
          </p:nvSpPr>
          <p:spPr bwMode="auto">
            <a:xfrm>
              <a:off x="2896" y="918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87" name="Freeform 527"/>
            <p:cNvSpPr>
              <a:spLocks/>
            </p:cNvSpPr>
            <p:nvPr/>
          </p:nvSpPr>
          <p:spPr bwMode="auto">
            <a:xfrm>
              <a:off x="2898" y="899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88" name="Freeform 528"/>
            <p:cNvSpPr>
              <a:spLocks/>
            </p:cNvSpPr>
            <p:nvPr/>
          </p:nvSpPr>
          <p:spPr bwMode="auto">
            <a:xfrm>
              <a:off x="2896" y="918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89" name="Freeform 529"/>
            <p:cNvSpPr>
              <a:spLocks/>
            </p:cNvSpPr>
            <p:nvPr/>
          </p:nvSpPr>
          <p:spPr bwMode="auto">
            <a:xfrm>
              <a:off x="2872" y="960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90" name="Freeform 530"/>
            <p:cNvSpPr>
              <a:spLocks/>
            </p:cNvSpPr>
            <p:nvPr/>
          </p:nvSpPr>
          <p:spPr bwMode="auto">
            <a:xfrm>
              <a:off x="2872" y="979"/>
              <a:ext cx="20" cy="47"/>
            </a:xfrm>
            <a:custGeom>
              <a:avLst/>
              <a:gdLst/>
              <a:ahLst/>
              <a:cxnLst>
                <a:cxn ang="0">
                  <a:pos x="17" y="45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6"/>
                </a:cxn>
                <a:cxn ang="0">
                  <a:pos x="17" y="45"/>
                </a:cxn>
              </a:cxnLst>
              <a:rect l="0" t="0" r="r" b="b"/>
              <a:pathLst>
                <a:path w="20" h="47">
                  <a:moveTo>
                    <a:pt x="17" y="45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6"/>
                  </a:lnTo>
                  <a:lnTo>
                    <a:pt x="17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91" name="Freeform 531"/>
            <p:cNvSpPr>
              <a:spLocks/>
            </p:cNvSpPr>
            <p:nvPr/>
          </p:nvSpPr>
          <p:spPr bwMode="auto">
            <a:xfrm>
              <a:off x="2948" y="777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92" name="Freeform 532"/>
            <p:cNvSpPr>
              <a:spLocks/>
            </p:cNvSpPr>
            <p:nvPr/>
          </p:nvSpPr>
          <p:spPr bwMode="auto">
            <a:xfrm>
              <a:off x="2947" y="796"/>
              <a:ext cx="20" cy="46"/>
            </a:xfrm>
            <a:custGeom>
              <a:avLst/>
              <a:gdLst/>
              <a:ahLst/>
              <a:cxnLst>
                <a:cxn ang="0">
                  <a:pos x="17" y="44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7" y="44"/>
                </a:cxn>
              </a:cxnLst>
              <a:rect l="0" t="0" r="r" b="b"/>
              <a:pathLst>
                <a:path w="20" h="46">
                  <a:moveTo>
                    <a:pt x="17" y="44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5"/>
                  </a:lnTo>
                  <a:lnTo>
                    <a:pt x="17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93" name="Freeform 533"/>
            <p:cNvSpPr>
              <a:spLocks/>
            </p:cNvSpPr>
            <p:nvPr/>
          </p:nvSpPr>
          <p:spPr bwMode="auto">
            <a:xfrm>
              <a:off x="2948" y="777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94" name="Freeform 534"/>
            <p:cNvSpPr>
              <a:spLocks/>
            </p:cNvSpPr>
            <p:nvPr/>
          </p:nvSpPr>
          <p:spPr bwMode="auto">
            <a:xfrm>
              <a:off x="2947" y="796"/>
              <a:ext cx="20" cy="46"/>
            </a:xfrm>
            <a:custGeom>
              <a:avLst/>
              <a:gdLst/>
              <a:ahLst/>
              <a:cxnLst>
                <a:cxn ang="0">
                  <a:pos x="17" y="44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7" y="44"/>
                </a:cxn>
              </a:cxnLst>
              <a:rect l="0" t="0" r="r" b="b"/>
              <a:pathLst>
                <a:path w="20" h="46">
                  <a:moveTo>
                    <a:pt x="17" y="44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5"/>
                  </a:lnTo>
                  <a:lnTo>
                    <a:pt x="17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95" name="Freeform 535"/>
            <p:cNvSpPr>
              <a:spLocks/>
            </p:cNvSpPr>
            <p:nvPr/>
          </p:nvSpPr>
          <p:spPr bwMode="auto">
            <a:xfrm>
              <a:off x="2922" y="838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96" name="Freeform 536"/>
            <p:cNvSpPr>
              <a:spLocks/>
            </p:cNvSpPr>
            <p:nvPr/>
          </p:nvSpPr>
          <p:spPr bwMode="auto">
            <a:xfrm>
              <a:off x="2922" y="858"/>
              <a:ext cx="20" cy="45"/>
            </a:xfrm>
            <a:custGeom>
              <a:avLst/>
              <a:gdLst/>
              <a:ahLst/>
              <a:cxnLst>
                <a:cxn ang="0">
                  <a:pos x="17" y="43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4"/>
                </a:cxn>
                <a:cxn ang="0">
                  <a:pos x="17" y="43"/>
                </a:cxn>
              </a:cxnLst>
              <a:rect l="0" t="0" r="r" b="b"/>
              <a:pathLst>
                <a:path w="20" h="45">
                  <a:moveTo>
                    <a:pt x="17" y="43"/>
                  </a:moveTo>
                  <a:lnTo>
                    <a:pt x="19" y="42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4"/>
                  </a:lnTo>
                  <a:lnTo>
                    <a:pt x="17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97" name="Freeform 537"/>
            <p:cNvSpPr>
              <a:spLocks/>
            </p:cNvSpPr>
            <p:nvPr/>
          </p:nvSpPr>
          <p:spPr bwMode="auto">
            <a:xfrm>
              <a:off x="2850" y="998"/>
              <a:ext cx="50" cy="54"/>
            </a:xfrm>
            <a:custGeom>
              <a:avLst/>
              <a:gdLst/>
              <a:ahLst/>
              <a:cxnLst>
                <a:cxn ang="0">
                  <a:pos x="38" y="47"/>
                </a:cxn>
                <a:cxn ang="0">
                  <a:pos x="34" y="50"/>
                </a:cxn>
                <a:cxn ang="0">
                  <a:pos x="29" y="52"/>
                </a:cxn>
                <a:cxn ang="0">
                  <a:pos x="25" y="53"/>
                </a:cxn>
                <a:cxn ang="0">
                  <a:pos x="20" y="52"/>
                </a:cxn>
                <a:cxn ang="0">
                  <a:pos x="15" y="51"/>
                </a:cxn>
                <a:cxn ang="0">
                  <a:pos x="11" y="49"/>
                </a:cxn>
                <a:cxn ang="0">
                  <a:pos x="7" y="46"/>
                </a:cxn>
                <a:cxn ang="0">
                  <a:pos x="4" y="42"/>
                </a:cxn>
                <a:cxn ang="0">
                  <a:pos x="1" y="37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22"/>
                </a:cxn>
                <a:cxn ang="0">
                  <a:pos x="1" y="17"/>
                </a:cxn>
                <a:cxn ang="0">
                  <a:pos x="3" y="13"/>
                </a:cxn>
                <a:cxn ang="0">
                  <a:pos x="6" y="8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  <a:cxn ang="0">
                  <a:pos x="37" y="3"/>
                </a:cxn>
                <a:cxn ang="0">
                  <a:pos x="41" y="6"/>
                </a:cxn>
                <a:cxn ang="0">
                  <a:pos x="44" y="10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9" y="24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4"/>
                </a:cxn>
              </a:cxnLst>
              <a:rect l="0" t="0" r="r" b="b"/>
              <a:pathLst>
                <a:path w="50" h="54">
                  <a:moveTo>
                    <a:pt x="40" y="46"/>
                  </a:moveTo>
                  <a:lnTo>
                    <a:pt x="38" y="47"/>
                  </a:lnTo>
                  <a:lnTo>
                    <a:pt x="36" y="49"/>
                  </a:lnTo>
                  <a:lnTo>
                    <a:pt x="34" y="50"/>
                  </a:lnTo>
                  <a:lnTo>
                    <a:pt x="32" y="51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5" y="53"/>
                  </a:lnTo>
                  <a:lnTo>
                    <a:pt x="22" y="52"/>
                  </a:lnTo>
                  <a:lnTo>
                    <a:pt x="20" y="52"/>
                  </a:lnTo>
                  <a:lnTo>
                    <a:pt x="18" y="52"/>
                  </a:lnTo>
                  <a:lnTo>
                    <a:pt x="15" y="51"/>
                  </a:lnTo>
                  <a:lnTo>
                    <a:pt x="13" y="50"/>
                  </a:lnTo>
                  <a:lnTo>
                    <a:pt x="11" y="49"/>
                  </a:lnTo>
                  <a:lnTo>
                    <a:pt x="9" y="47"/>
                  </a:lnTo>
                  <a:lnTo>
                    <a:pt x="7" y="46"/>
                  </a:lnTo>
                  <a:lnTo>
                    <a:pt x="5" y="44"/>
                  </a:lnTo>
                  <a:lnTo>
                    <a:pt x="4" y="42"/>
                  </a:lnTo>
                  <a:lnTo>
                    <a:pt x="3" y="40"/>
                  </a:lnTo>
                  <a:lnTo>
                    <a:pt x="1" y="37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4" y="10"/>
                  </a:lnTo>
                  <a:lnTo>
                    <a:pt x="45" y="12"/>
                  </a:lnTo>
                  <a:lnTo>
                    <a:pt x="47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9" y="22"/>
                  </a:lnTo>
                  <a:lnTo>
                    <a:pt x="49" y="24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3" y="41"/>
                  </a:lnTo>
                  <a:lnTo>
                    <a:pt x="42" y="44"/>
                  </a:lnTo>
                  <a:lnTo>
                    <a:pt x="40" y="4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98" name="Freeform 538"/>
            <p:cNvSpPr>
              <a:spLocks/>
            </p:cNvSpPr>
            <p:nvPr/>
          </p:nvSpPr>
          <p:spPr bwMode="auto">
            <a:xfrm>
              <a:off x="2855" y="1042"/>
              <a:ext cx="37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7" y="12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6"/>
                </a:cxn>
                <a:cxn ang="0">
                  <a:pos x="19" y="16"/>
                </a:cxn>
                <a:cxn ang="0">
                  <a:pos x="22" y="15"/>
                </a:cxn>
                <a:cxn ang="0">
                  <a:pos x="24" y="14"/>
                </a:cxn>
                <a:cxn ang="0">
                  <a:pos x="27" y="13"/>
                </a:cxn>
                <a:cxn ang="0">
                  <a:pos x="29" y="12"/>
                </a:cxn>
                <a:cxn ang="0">
                  <a:pos x="31" y="10"/>
                </a:cxn>
                <a:cxn ang="0">
                  <a:pos x="34" y="8"/>
                </a:cxn>
                <a:cxn ang="0">
                  <a:pos x="36" y="5"/>
                </a:cxn>
                <a:cxn ang="0">
                  <a:pos x="34" y="2"/>
                </a:cxn>
                <a:cxn ang="0">
                  <a:pos x="32" y="5"/>
                </a:cxn>
                <a:cxn ang="0">
                  <a:pos x="30" y="7"/>
                </a:cxn>
                <a:cxn ang="0">
                  <a:pos x="28" y="8"/>
                </a:cxn>
                <a:cxn ang="0">
                  <a:pos x="26" y="10"/>
                </a:cxn>
                <a:cxn ang="0">
                  <a:pos x="24" y="11"/>
                </a:cxn>
                <a:cxn ang="0">
                  <a:pos x="22" y="12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5" y="12"/>
                </a:cxn>
                <a:cxn ang="0">
                  <a:pos x="13" y="11"/>
                </a:cxn>
                <a:cxn ang="0">
                  <a:pos x="10" y="10"/>
                </a:cxn>
                <a:cxn ang="0">
                  <a:pos x="8" y="8"/>
                </a:cxn>
                <a:cxn ang="0">
                  <a:pos x="6" y="7"/>
                </a:cxn>
                <a:cxn ang="0">
                  <a:pos x="5" y="5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7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8"/>
                  </a:lnTo>
                  <a:lnTo>
                    <a:pt x="5" y="10"/>
                  </a:lnTo>
                  <a:lnTo>
                    <a:pt x="7" y="12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22" y="15"/>
                  </a:lnTo>
                  <a:lnTo>
                    <a:pt x="24" y="14"/>
                  </a:lnTo>
                  <a:lnTo>
                    <a:pt x="27" y="13"/>
                  </a:lnTo>
                  <a:lnTo>
                    <a:pt x="29" y="12"/>
                  </a:lnTo>
                  <a:lnTo>
                    <a:pt x="31" y="10"/>
                  </a:lnTo>
                  <a:lnTo>
                    <a:pt x="34" y="8"/>
                  </a:lnTo>
                  <a:lnTo>
                    <a:pt x="36" y="5"/>
                  </a:lnTo>
                  <a:lnTo>
                    <a:pt x="34" y="2"/>
                  </a:lnTo>
                  <a:lnTo>
                    <a:pt x="32" y="5"/>
                  </a:lnTo>
                  <a:lnTo>
                    <a:pt x="30" y="7"/>
                  </a:lnTo>
                  <a:lnTo>
                    <a:pt x="28" y="8"/>
                  </a:lnTo>
                  <a:lnTo>
                    <a:pt x="26" y="10"/>
                  </a:lnTo>
                  <a:lnTo>
                    <a:pt x="24" y="11"/>
                  </a:lnTo>
                  <a:lnTo>
                    <a:pt x="22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3" y="11"/>
                  </a:lnTo>
                  <a:lnTo>
                    <a:pt x="10" y="10"/>
                  </a:lnTo>
                  <a:lnTo>
                    <a:pt x="8" y="8"/>
                  </a:lnTo>
                  <a:lnTo>
                    <a:pt x="6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699" name="Freeform 539"/>
            <p:cNvSpPr>
              <a:spLocks/>
            </p:cNvSpPr>
            <p:nvPr/>
          </p:nvSpPr>
          <p:spPr bwMode="auto">
            <a:xfrm>
              <a:off x="2849" y="1004"/>
              <a:ext cx="17" cy="4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1" y="13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7" y="36"/>
                </a:cxn>
                <a:cxn ang="0">
                  <a:pos x="9" y="39"/>
                </a:cxn>
                <a:cxn ang="0">
                  <a:pos x="12" y="37"/>
                </a:cxn>
                <a:cxn ang="0">
                  <a:pos x="9" y="35"/>
                </a:cxn>
                <a:cxn ang="0">
                  <a:pos x="8" y="33"/>
                </a:cxn>
                <a:cxn ang="0">
                  <a:pos x="6" y="31"/>
                </a:cxn>
                <a:cxn ang="0">
                  <a:pos x="5" y="28"/>
                </a:cxn>
                <a:cxn ang="0">
                  <a:pos x="4" y="26"/>
                </a:cxn>
                <a:cxn ang="0">
                  <a:pos x="3" y="24"/>
                </a:cxn>
                <a:cxn ang="0">
                  <a:pos x="3" y="21"/>
                </a:cxn>
                <a:cxn ang="0">
                  <a:pos x="3" y="19"/>
                </a:cxn>
                <a:cxn ang="0">
                  <a:pos x="4" y="16"/>
                </a:cxn>
                <a:cxn ang="0">
                  <a:pos x="4" y="14"/>
                </a:cxn>
                <a:cxn ang="0">
                  <a:pos x="6" y="12"/>
                </a:cxn>
                <a:cxn ang="0">
                  <a:pos x="7" y="9"/>
                </a:cxn>
                <a:cxn ang="0">
                  <a:pos x="9" y="7"/>
                </a:cxn>
                <a:cxn ang="0">
                  <a:pos x="11" y="5"/>
                </a:cxn>
                <a:cxn ang="0">
                  <a:pos x="13" y="3"/>
                </a:cxn>
                <a:cxn ang="0">
                  <a:pos x="16" y="1"/>
                </a:cxn>
                <a:cxn ang="0">
                  <a:pos x="16" y="1"/>
                </a:cxn>
                <a:cxn ang="0">
                  <a:pos x="13" y="0"/>
                </a:cxn>
              </a:cxnLst>
              <a:rect l="0" t="0" r="r" b="b"/>
              <a:pathLst>
                <a:path w="17" h="40">
                  <a:moveTo>
                    <a:pt x="13" y="0"/>
                  </a:moveTo>
                  <a:lnTo>
                    <a:pt x="13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7" y="36"/>
                  </a:lnTo>
                  <a:lnTo>
                    <a:pt x="9" y="39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3"/>
                  </a:lnTo>
                  <a:lnTo>
                    <a:pt x="6" y="31"/>
                  </a:lnTo>
                  <a:lnTo>
                    <a:pt x="5" y="28"/>
                  </a:lnTo>
                  <a:lnTo>
                    <a:pt x="4" y="26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00" name="Freeform 540"/>
            <p:cNvSpPr>
              <a:spLocks/>
            </p:cNvSpPr>
            <p:nvPr/>
          </p:nvSpPr>
          <p:spPr bwMode="auto">
            <a:xfrm>
              <a:off x="2858" y="997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7"/>
                </a:cxn>
                <a:cxn ang="0">
                  <a:pos x="30" y="5"/>
                </a:cxn>
                <a:cxn ang="0">
                  <a:pos x="28" y="3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1" y="1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5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1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4"/>
                </a:cxn>
                <a:cxn ang="0">
                  <a:pos x="16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5" y="5"/>
                </a:cxn>
                <a:cxn ang="0">
                  <a:pos x="27" y="6"/>
                </a:cxn>
                <a:cxn ang="0">
                  <a:pos x="29" y="8"/>
                </a:cxn>
                <a:cxn ang="0">
                  <a:pos x="30" y="10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7"/>
                  </a:lnTo>
                  <a:lnTo>
                    <a:pt x="30" y="5"/>
                  </a:lnTo>
                  <a:lnTo>
                    <a:pt x="28" y="3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1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5" y="5"/>
                  </a:lnTo>
                  <a:lnTo>
                    <a:pt x="27" y="6"/>
                  </a:lnTo>
                  <a:lnTo>
                    <a:pt x="29" y="8"/>
                  </a:lnTo>
                  <a:lnTo>
                    <a:pt x="30" y="10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01" name="Freeform 541"/>
            <p:cNvSpPr>
              <a:spLocks/>
            </p:cNvSpPr>
            <p:nvPr/>
          </p:nvSpPr>
          <p:spPr bwMode="auto">
            <a:xfrm>
              <a:off x="2890" y="1006"/>
              <a:ext cx="17" cy="40"/>
            </a:xfrm>
            <a:custGeom>
              <a:avLst/>
              <a:gdLst/>
              <a:ahLst/>
              <a:cxnLst>
                <a:cxn ang="0">
                  <a:pos x="2" y="39"/>
                </a:cxn>
                <a:cxn ang="0">
                  <a:pos x="2" y="39"/>
                </a:cxn>
                <a:cxn ang="0">
                  <a:pos x="5" y="36"/>
                </a:cxn>
                <a:cxn ang="0">
                  <a:pos x="7" y="34"/>
                </a:cxn>
                <a:cxn ang="0">
                  <a:pos x="9" y="32"/>
                </a:cxn>
                <a:cxn ang="0">
                  <a:pos x="11" y="30"/>
                </a:cxn>
                <a:cxn ang="0">
                  <a:pos x="13" y="27"/>
                </a:cxn>
                <a:cxn ang="0">
                  <a:pos x="14" y="25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15" y="14"/>
                </a:cxn>
                <a:cxn ang="0">
                  <a:pos x="15" y="11"/>
                </a:cxn>
                <a:cxn ang="0">
                  <a:pos x="14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6" y="3"/>
                </a:cxn>
                <a:cxn ang="0">
                  <a:pos x="7" y="5"/>
                </a:cxn>
                <a:cxn ang="0">
                  <a:pos x="9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1" y="22"/>
                </a:cxn>
                <a:cxn ang="0">
                  <a:pos x="11" y="24"/>
                </a:cxn>
                <a:cxn ang="0">
                  <a:pos x="9" y="26"/>
                </a:cxn>
                <a:cxn ang="0">
                  <a:pos x="8" y="29"/>
                </a:cxn>
                <a:cxn ang="0">
                  <a:pos x="7" y="31"/>
                </a:cxn>
                <a:cxn ang="0">
                  <a:pos x="4" y="33"/>
                </a:cxn>
                <a:cxn ang="0">
                  <a:pos x="2" y="35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9"/>
                </a:cxn>
              </a:cxnLst>
              <a:rect l="0" t="0" r="r" b="b"/>
              <a:pathLst>
                <a:path w="17" h="40">
                  <a:moveTo>
                    <a:pt x="2" y="39"/>
                  </a:moveTo>
                  <a:lnTo>
                    <a:pt x="2" y="39"/>
                  </a:lnTo>
                  <a:lnTo>
                    <a:pt x="5" y="36"/>
                  </a:lnTo>
                  <a:lnTo>
                    <a:pt x="7" y="34"/>
                  </a:lnTo>
                  <a:lnTo>
                    <a:pt x="9" y="32"/>
                  </a:lnTo>
                  <a:lnTo>
                    <a:pt x="11" y="30"/>
                  </a:lnTo>
                  <a:lnTo>
                    <a:pt x="13" y="27"/>
                  </a:lnTo>
                  <a:lnTo>
                    <a:pt x="14" y="25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5" y="14"/>
                  </a:lnTo>
                  <a:lnTo>
                    <a:pt x="15" y="11"/>
                  </a:lnTo>
                  <a:lnTo>
                    <a:pt x="14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3" y="1"/>
                  </a:lnTo>
                  <a:lnTo>
                    <a:pt x="6" y="3"/>
                  </a:lnTo>
                  <a:lnTo>
                    <a:pt x="7" y="5"/>
                  </a:lnTo>
                  <a:lnTo>
                    <a:pt x="9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2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1" y="22"/>
                  </a:lnTo>
                  <a:lnTo>
                    <a:pt x="11" y="24"/>
                  </a:lnTo>
                  <a:lnTo>
                    <a:pt x="9" y="26"/>
                  </a:lnTo>
                  <a:lnTo>
                    <a:pt x="8" y="29"/>
                  </a:lnTo>
                  <a:lnTo>
                    <a:pt x="7" y="31"/>
                  </a:lnTo>
                  <a:lnTo>
                    <a:pt x="4" y="33"/>
                  </a:lnTo>
                  <a:lnTo>
                    <a:pt x="2" y="35"/>
                  </a:lnTo>
                  <a:lnTo>
                    <a:pt x="0" y="36"/>
                  </a:lnTo>
                  <a:lnTo>
                    <a:pt x="2" y="3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02" name="Freeform 542"/>
            <p:cNvSpPr>
              <a:spLocks/>
            </p:cNvSpPr>
            <p:nvPr/>
          </p:nvSpPr>
          <p:spPr bwMode="auto">
            <a:xfrm>
              <a:off x="2896" y="475"/>
              <a:ext cx="43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0"/>
                </a:cxn>
                <a:cxn ang="0">
                  <a:pos x="42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1">
                  <a:moveTo>
                    <a:pt x="0" y="1"/>
                  </a:moveTo>
                  <a:lnTo>
                    <a:pt x="0" y="2"/>
                  </a:lnTo>
                  <a:lnTo>
                    <a:pt x="41" y="20"/>
                  </a:lnTo>
                  <a:lnTo>
                    <a:pt x="42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03" name="Freeform 543"/>
            <p:cNvSpPr>
              <a:spLocks/>
            </p:cNvSpPr>
            <p:nvPr/>
          </p:nvSpPr>
          <p:spPr bwMode="auto">
            <a:xfrm>
              <a:off x="2895" y="431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04" name="Freeform 544"/>
            <p:cNvSpPr>
              <a:spLocks/>
            </p:cNvSpPr>
            <p:nvPr/>
          </p:nvSpPr>
          <p:spPr bwMode="auto">
            <a:xfrm>
              <a:off x="2896" y="475"/>
              <a:ext cx="43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0"/>
                </a:cxn>
                <a:cxn ang="0">
                  <a:pos x="42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1">
                  <a:moveTo>
                    <a:pt x="0" y="1"/>
                  </a:moveTo>
                  <a:lnTo>
                    <a:pt x="0" y="2"/>
                  </a:lnTo>
                  <a:lnTo>
                    <a:pt x="41" y="20"/>
                  </a:lnTo>
                  <a:lnTo>
                    <a:pt x="42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05" name="Freeform 545"/>
            <p:cNvSpPr>
              <a:spLocks/>
            </p:cNvSpPr>
            <p:nvPr/>
          </p:nvSpPr>
          <p:spPr bwMode="auto">
            <a:xfrm>
              <a:off x="2895" y="431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06" name="Freeform 546"/>
            <p:cNvSpPr>
              <a:spLocks/>
            </p:cNvSpPr>
            <p:nvPr/>
          </p:nvSpPr>
          <p:spPr bwMode="auto">
            <a:xfrm>
              <a:off x="2870" y="413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1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07" name="Freeform 547"/>
            <p:cNvSpPr>
              <a:spLocks/>
            </p:cNvSpPr>
            <p:nvPr/>
          </p:nvSpPr>
          <p:spPr bwMode="auto">
            <a:xfrm>
              <a:off x="2870" y="370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08" name="Freeform 548"/>
            <p:cNvSpPr>
              <a:spLocks/>
            </p:cNvSpPr>
            <p:nvPr/>
          </p:nvSpPr>
          <p:spPr bwMode="auto">
            <a:xfrm>
              <a:off x="2946" y="596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0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09" name="Freeform 549"/>
            <p:cNvSpPr>
              <a:spLocks/>
            </p:cNvSpPr>
            <p:nvPr/>
          </p:nvSpPr>
          <p:spPr bwMode="auto">
            <a:xfrm>
              <a:off x="2945" y="554"/>
              <a:ext cx="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5">
                  <a:moveTo>
                    <a:pt x="18" y="0"/>
                  </a:moveTo>
                  <a:lnTo>
                    <a:pt x="17" y="0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10" name="Freeform 550"/>
            <p:cNvSpPr>
              <a:spLocks/>
            </p:cNvSpPr>
            <p:nvPr/>
          </p:nvSpPr>
          <p:spPr bwMode="auto">
            <a:xfrm>
              <a:off x="2946" y="596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0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11" name="Freeform 551"/>
            <p:cNvSpPr>
              <a:spLocks/>
            </p:cNvSpPr>
            <p:nvPr/>
          </p:nvSpPr>
          <p:spPr bwMode="auto">
            <a:xfrm>
              <a:off x="2945" y="554"/>
              <a:ext cx="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5">
                  <a:moveTo>
                    <a:pt x="18" y="0"/>
                  </a:moveTo>
                  <a:lnTo>
                    <a:pt x="17" y="0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12" name="Freeform 552"/>
            <p:cNvSpPr>
              <a:spLocks/>
            </p:cNvSpPr>
            <p:nvPr/>
          </p:nvSpPr>
          <p:spPr bwMode="auto">
            <a:xfrm>
              <a:off x="2921" y="535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13" name="Freeform 553"/>
            <p:cNvSpPr>
              <a:spLocks/>
            </p:cNvSpPr>
            <p:nvPr/>
          </p:nvSpPr>
          <p:spPr bwMode="auto">
            <a:xfrm>
              <a:off x="2920" y="492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0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14" name="Freeform 554"/>
            <p:cNvSpPr>
              <a:spLocks/>
            </p:cNvSpPr>
            <p:nvPr/>
          </p:nvSpPr>
          <p:spPr bwMode="auto">
            <a:xfrm>
              <a:off x="2847" y="343"/>
              <a:ext cx="50" cy="54"/>
            </a:xfrm>
            <a:custGeom>
              <a:avLst/>
              <a:gdLst/>
              <a:ahLst/>
              <a:cxnLst>
                <a:cxn ang="0">
                  <a:pos x="38" y="5"/>
                </a:cxn>
                <a:cxn ang="0">
                  <a:pos x="34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1" y="15"/>
                </a:cxn>
                <a:cxn ang="0">
                  <a:pos x="0" y="20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4"/>
                </a:cxn>
                <a:cxn ang="0">
                  <a:pos x="10" y="47"/>
                </a:cxn>
                <a:cxn ang="0">
                  <a:pos x="14" y="50"/>
                </a:cxn>
                <a:cxn ang="0">
                  <a:pos x="19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3" y="51"/>
                </a:cxn>
                <a:cxn ang="0">
                  <a:pos x="37" y="49"/>
                </a:cxn>
                <a:cxn ang="0">
                  <a:pos x="41" y="46"/>
                </a:cxn>
                <a:cxn ang="0">
                  <a:pos x="44" y="42"/>
                </a:cxn>
                <a:cxn ang="0">
                  <a:pos x="47" y="37"/>
                </a:cxn>
                <a:cxn ang="0">
                  <a:pos x="48" y="33"/>
                </a:cxn>
                <a:cxn ang="0">
                  <a:pos x="49" y="27"/>
                </a:cxn>
                <a:cxn ang="0">
                  <a:pos x="48" y="22"/>
                </a:cxn>
                <a:cxn ang="0">
                  <a:pos x="47" y="17"/>
                </a:cxn>
                <a:cxn ang="0">
                  <a:pos x="45" y="13"/>
                </a:cxn>
                <a:cxn ang="0">
                  <a:pos x="42" y="8"/>
                </a:cxn>
              </a:cxnLst>
              <a:rect l="0" t="0" r="r" b="b"/>
              <a:pathLst>
                <a:path w="50" h="54">
                  <a:moveTo>
                    <a:pt x="40" y="6"/>
                  </a:moveTo>
                  <a:lnTo>
                    <a:pt x="38" y="5"/>
                  </a:lnTo>
                  <a:lnTo>
                    <a:pt x="36" y="3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2"/>
                  </a:lnTo>
                  <a:lnTo>
                    <a:pt x="6" y="44"/>
                  </a:lnTo>
                  <a:lnTo>
                    <a:pt x="8" y="46"/>
                  </a:lnTo>
                  <a:lnTo>
                    <a:pt x="10" y="47"/>
                  </a:lnTo>
                  <a:lnTo>
                    <a:pt x="12" y="49"/>
                  </a:lnTo>
                  <a:lnTo>
                    <a:pt x="14" y="50"/>
                  </a:lnTo>
                  <a:lnTo>
                    <a:pt x="16" y="51"/>
                  </a:lnTo>
                  <a:lnTo>
                    <a:pt x="19" y="52"/>
                  </a:lnTo>
                  <a:lnTo>
                    <a:pt x="21" y="52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8" y="52"/>
                  </a:lnTo>
                  <a:lnTo>
                    <a:pt x="31" y="52"/>
                  </a:lnTo>
                  <a:lnTo>
                    <a:pt x="33" y="51"/>
                  </a:lnTo>
                  <a:lnTo>
                    <a:pt x="35" y="50"/>
                  </a:lnTo>
                  <a:lnTo>
                    <a:pt x="37" y="49"/>
                  </a:lnTo>
                  <a:lnTo>
                    <a:pt x="39" y="48"/>
                  </a:lnTo>
                  <a:lnTo>
                    <a:pt x="41" y="46"/>
                  </a:lnTo>
                  <a:lnTo>
                    <a:pt x="43" y="44"/>
                  </a:lnTo>
                  <a:lnTo>
                    <a:pt x="44" y="42"/>
                  </a:lnTo>
                  <a:lnTo>
                    <a:pt x="45" y="40"/>
                  </a:lnTo>
                  <a:lnTo>
                    <a:pt x="47" y="37"/>
                  </a:lnTo>
                  <a:lnTo>
                    <a:pt x="47" y="35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49" y="27"/>
                  </a:lnTo>
                  <a:lnTo>
                    <a:pt x="49" y="25"/>
                  </a:lnTo>
                  <a:lnTo>
                    <a:pt x="48" y="22"/>
                  </a:lnTo>
                  <a:lnTo>
                    <a:pt x="48" y="20"/>
                  </a:lnTo>
                  <a:lnTo>
                    <a:pt x="47" y="17"/>
                  </a:lnTo>
                  <a:lnTo>
                    <a:pt x="46" y="15"/>
                  </a:lnTo>
                  <a:lnTo>
                    <a:pt x="45" y="13"/>
                  </a:lnTo>
                  <a:lnTo>
                    <a:pt x="43" y="10"/>
                  </a:lnTo>
                  <a:lnTo>
                    <a:pt x="42" y="8"/>
                  </a:lnTo>
                  <a:lnTo>
                    <a:pt x="40" y="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15" name="Freeform 555"/>
            <p:cNvSpPr>
              <a:spLocks/>
            </p:cNvSpPr>
            <p:nvPr/>
          </p:nvSpPr>
          <p:spPr bwMode="auto">
            <a:xfrm>
              <a:off x="2853" y="342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7" y="0"/>
                </a:cxn>
                <a:cxn ang="0">
                  <a:pos x="20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3"/>
                </a:cxn>
                <a:cxn ang="0">
                  <a:pos x="31" y="5"/>
                </a:cxn>
                <a:cxn ang="0">
                  <a:pos x="34" y="7"/>
                </a:cxn>
                <a:cxn ang="0">
                  <a:pos x="36" y="10"/>
                </a:cxn>
                <a:cxn ang="0">
                  <a:pos x="34" y="13"/>
                </a:cxn>
                <a:cxn ang="0">
                  <a:pos x="32" y="10"/>
                </a:cxn>
                <a:cxn ang="0">
                  <a:pos x="30" y="8"/>
                </a:cxn>
                <a:cxn ang="0">
                  <a:pos x="28" y="7"/>
                </a:cxn>
                <a:cxn ang="0">
                  <a:pos x="26" y="5"/>
                </a:cxn>
                <a:cxn ang="0">
                  <a:pos x="24" y="4"/>
                </a:cxn>
                <a:cxn ang="0">
                  <a:pos x="22" y="4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1" y="5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1" y="5"/>
                  </a:lnTo>
                  <a:lnTo>
                    <a:pt x="34" y="7"/>
                  </a:lnTo>
                  <a:lnTo>
                    <a:pt x="36" y="10"/>
                  </a:lnTo>
                  <a:lnTo>
                    <a:pt x="34" y="13"/>
                  </a:lnTo>
                  <a:lnTo>
                    <a:pt x="32" y="10"/>
                  </a:lnTo>
                  <a:lnTo>
                    <a:pt x="30" y="8"/>
                  </a:lnTo>
                  <a:lnTo>
                    <a:pt x="28" y="7"/>
                  </a:lnTo>
                  <a:lnTo>
                    <a:pt x="26" y="5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1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16" name="Freeform 556"/>
            <p:cNvSpPr>
              <a:spLocks/>
            </p:cNvSpPr>
            <p:nvPr/>
          </p:nvSpPr>
          <p:spPr bwMode="auto">
            <a:xfrm>
              <a:off x="2847" y="350"/>
              <a:ext cx="17" cy="41"/>
            </a:xfrm>
            <a:custGeom>
              <a:avLst/>
              <a:gdLst/>
              <a:ahLst/>
              <a:cxnLst>
                <a:cxn ang="0">
                  <a:pos x="13" y="40"/>
                </a:cxn>
                <a:cxn ang="0">
                  <a:pos x="13" y="40"/>
                </a:cxn>
                <a:cxn ang="0">
                  <a:pos x="10" y="37"/>
                </a:cxn>
                <a:cxn ang="0">
                  <a:pos x="8" y="35"/>
                </a:cxn>
                <a:cxn ang="0">
                  <a:pos x="6" y="33"/>
                </a:cxn>
                <a:cxn ang="0">
                  <a:pos x="3" y="30"/>
                </a:cxn>
                <a:cxn ang="0">
                  <a:pos x="2" y="28"/>
                </a:cxn>
                <a:cxn ang="0">
                  <a:pos x="1" y="25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7"/>
                </a:cxn>
                <a:cxn ang="0">
                  <a:pos x="4" y="4"/>
                </a:cxn>
                <a:cxn ang="0">
                  <a:pos x="7" y="2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9" y="3"/>
                </a:cxn>
                <a:cxn ang="0">
                  <a:pos x="8" y="6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7"/>
                </a:cxn>
                <a:cxn ang="0">
                  <a:pos x="3" y="20"/>
                </a:cxn>
                <a:cxn ang="0">
                  <a:pos x="3" y="22"/>
                </a:cxn>
                <a:cxn ang="0">
                  <a:pos x="4" y="25"/>
                </a:cxn>
                <a:cxn ang="0">
                  <a:pos x="5" y="27"/>
                </a:cxn>
                <a:cxn ang="0">
                  <a:pos x="7" y="29"/>
                </a:cxn>
                <a:cxn ang="0">
                  <a:pos x="8" y="32"/>
                </a:cxn>
                <a:cxn ang="0">
                  <a:pos x="10" y="34"/>
                </a:cxn>
                <a:cxn ang="0">
                  <a:pos x="13" y="36"/>
                </a:cxn>
                <a:cxn ang="0">
                  <a:pos x="16" y="37"/>
                </a:cxn>
                <a:cxn ang="0">
                  <a:pos x="16" y="37"/>
                </a:cxn>
                <a:cxn ang="0">
                  <a:pos x="13" y="40"/>
                </a:cxn>
              </a:cxnLst>
              <a:rect l="0" t="0" r="r" b="b"/>
              <a:pathLst>
                <a:path w="17" h="41">
                  <a:moveTo>
                    <a:pt x="13" y="40"/>
                  </a:moveTo>
                  <a:lnTo>
                    <a:pt x="13" y="40"/>
                  </a:lnTo>
                  <a:lnTo>
                    <a:pt x="10" y="37"/>
                  </a:lnTo>
                  <a:lnTo>
                    <a:pt x="8" y="35"/>
                  </a:lnTo>
                  <a:lnTo>
                    <a:pt x="6" y="33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0"/>
                  </a:lnTo>
                  <a:lnTo>
                    <a:pt x="12" y="1"/>
                  </a:lnTo>
                  <a:lnTo>
                    <a:pt x="9" y="3"/>
                  </a:lnTo>
                  <a:lnTo>
                    <a:pt x="8" y="6"/>
                  </a:lnTo>
                  <a:lnTo>
                    <a:pt x="6" y="8"/>
                  </a:lnTo>
                  <a:lnTo>
                    <a:pt x="5" y="10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3" y="20"/>
                  </a:lnTo>
                  <a:lnTo>
                    <a:pt x="3" y="22"/>
                  </a:lnTo>
                  <a:lnTo>
                    <a:pt x="4" y="25"/>
                  </a:lnTo>
                  <a:lnTo>
                    <a:pt x="5" y="27"/>
                  </a:lnTo>
                  <a:lnTo>
                    <a:pt x="7" y="29"/>
                  </a:lnTo>
                  <a:lnTo>
                    <a:pt x="8" y="32"/>
                  </a:lnTo>
                  <a:lnTo>
                    <a:pt x="10" y="34"/>
                  </a:lnTo>
                  <a:lnTo>
                    <a:pt x="13" y="36"/>
                  </a:lnTo>
                  <a:lnTo>
                    <a:pt x="16" y="37"/>
                  </a:lnTo>
                  <a:lnTo>
                    <a:pt x="13" y="4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17" name="Freeform 557"/>
            <p:cNvSpPr>
              <a:spLocks/>
            </p:cNvSpPr>
            <p:nvPr/>
          </p:nvSpPr>
          <p:spPr bwMode="auto">
            <a:xfrm>
              <a:off x="2856" y="386"/>
              <a:ext cx="36" cy="17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3" y="5"/>
                </a:cxn>
                <a:cxn ang="0">
                  <a:pos x="31" y="8"/>
                </a:cxn>
                <a:cxn ang="0">
                  <a:pos x="29" y="10"/>
                </a:cxn>
                <a:cxn ang="0">
                  <a:pos x="27" y="12"/>
                </a:cxn>
                <a:cxn ang="0">
                  <a:pos x="25" y="13"/>
                </a:cxn>
                <a:cxn ang="0">
                  <a:pos x="22" y="15"/>
                </a:cxn>
                <a:cxn ang="0">
                  <a:pos x="20" y="15"/>
                </a:cxn>
                <a:cxn ang="0">
                  <a:pos x="18" y="16"/>
                </a:cxn>
                <a:cxn ang="0">
                  <a:pos x="15" y="16"/>
                </a:cxn>
                <a:cxn ang="0">
                  <a:pos x="13" y="15"/>
                </a:cxn>
                <a:cxn ang="0">
                  <a:pos x="10" y="14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0"/>
                </a:cxn>
                <a:cxn ang="0">
                  <a:pos x="1" y="7"/>
                </a:cxn>
                <a:cxn ang="0">
                  <a:pos x="0" y="5"/>
                </a:cxn>
                <a:cxn ang="0">
                  <a:pos x="1" y="2"/>
                </a:cxn>
                <a:cxn ang="0">
                  <a:pos x="3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20" y="11"/>
                </a:cxn>
                <a:cxn ang="0">
                  <a:pos x="22" y="11"/>
                </a:cxn>
                <a:cxn ang="0">
                  <a:pos x="24" y="10"/>
                </a:cxn>
                <a:cxn ang="0">
                  <a:pos x="26" y="9"/>
                </a:cxn>
                <a:cxn ang="0">
                  <a:pos x="28" y="7"/>
                </a:cxn>
                <a:cxn ang="0">
                  <a:pos x="30" y="5"/>
                </a:cxn>
                <a:cxn ang="0">
                  <a:pos x="31" y="2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5" y="2"/>
                </a:cxn>
              </a:cxnLst>
              <a:rect l="0" t="0" r="r" b="b"/>
              <a:pathLst>
                <a:path w="36" h="17">
                  <a:moveTo>
                    <a:pt x="35" y="2"/>
                  </a:moveTo>
                  <a:lnTo>
                    <a:pt x="35" y="2"/>
                  </a:lnTo>
                  <a:lnTo>
                    <a:pt x="33" y="5"/>
                  </a:lnTo>
                  <a:lnTo>
                    <a:pt x="31" y="8"/>
                  </a:lnTo>
                  <a:lnTo>
                    <a:pt x="29" y="10"/>
                  </a:lnTo>
                  <a:lnTo>
                    <a:pt x="27" y="12"/>
                  </a:lnTo>
                  <a:lnTo>
                    <a:pt x="25" y="13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18" y="16"/>
                  </a:lnTo>
                  <a:lnTo>
                    <a:pt x="15" y="16"/>
                  </a:lnTo>
                  <a:lnTo>
                    <a:pt x="13" y="15"/>
                  </a:lnTo>
                  <a:lnTo>
                    <a:pt x="10" y="14"/>
                  </a:lnTo>
                  <a:lnTo>
                    <a:pt x="8" y="13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1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0" y="11"/>
                  </a:lnTo>
                  <a:lnTo>
                    <a:pt x="22" y="11"/>
                  </a:lnTo>
                  <a:lnTo>
                    <a:pt x="24" y="10"/>
                  </a:lnTo>
                  <a:lnTo>
                    <a:pt x="26" y="9"/>
                  </a:lnTo>
                  <a:lnTo>
                    <a:pt x="28" y="7"/>
                  </a:lnTo>
                  <a:lnTo>
                    <a:pt x="30" y="5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5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18" name="Freeform 558"/>
            <p:cNvSpPr>
              <a:spLocks/>
            </p:cNvSpPr>
            <p:nvPr/>
          </p:nvSpPr>
          <p:spPr bwMode="auto">
            <a:xfrm>
              <a:off x="2887" y="349"/>
              <a:ext cx="17" cy="4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8" y="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3" y="11"/>
                </a:cxn>
                <a:cxn ang="0">
                  <a:pos x="14" y="14"/>
                </a:cxn>
                <a:cxn ang="0">
                  <a:pos x="15" y="16"/>
                </a:cxn>
                <a:cxn ang="0">
                  <a:pos x="16" y="19"/>
                </a:cxn>
                <a:cxn ang="0">
                  <a:pos x="16" y="21"/>
                </a:cxn>
                <a:cxn ang="0">
                  <a:pos x="15" y="24"/>
                </a:cxn>
                <a:cxn ang="0">
                  <a:pos x="15" y="27"/>
                </a:cxn>
                <a:cxn ang="0">
                  <a:pos x="14" y="29"/>
                </a:cxn>
                <a:cxn ang="0">
                  <a:pos x="12" y="32"/>
                </a:cxn>
                <a:cxn ang="0">
                  <a:pos x="11" y="34"/>
                </a:cxn>
                <a:cxn ang="0">
                  <a:pos x="9" y="36"/>
                </a:cxn>
                <a:cxn ang="0">
                  <a:pos x="6" y="39"/>
                </a:cxn>
                <a:cxn ang="0">
                  <a:pos x="3" y="37"/>
                </a:cxn>
                <a:cxn ang="0">
                  <a:pos x="6" y="35"/>
                </a:cxn>
                <a:cxn ang="0">
                  <a:pos x="8" y="33"/>
                </a:cxn>
                <a:cxn ang="0">
                  <a:pos x="9" y="31"/>
                </a:cxn>
                <a:cxn ang="0">
                  <a:pos x="10" y="28"/>
                </a:cxn>
                <a:cxn ang="0">
                  <a:pos x="11" y="26"/>
                </a:cxn>
                <a:cxn ang="0">
                  <a:pos x="12" y="24"/>
                </a:cxn>
                <a:cxn ang="0">
                  <a:pos x="12" y="21"/>
                </a:cxn>
                <a:cxn ang="0">
                  <a:pos x="12" y="19"/>
                </a:cxn>
                <a:cxn ang="0">
                  <a:pos x="12" y="17"/>
                </a:cxn>
                <a:cxn ang="0">
                  <a:pos x="11" y="14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7"/>
                </a:cxn>
                <a:cxn ang="0">
                  <a:pos x="4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40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3" y="11"/>
                  </a:lnTo>
                  <a:lnTo>
                    <a:pt x="14" y="14"/>
                  </a:lnTo>
                  <a:lnTo>
                    <a:pt x="15" y="16"/>
                  </a:lnTo>
                  <a:lnTo>
                    <a:pt x="16" y="19"/>
                  </a:lnTo>
                  <a:lnTo>
                    <a:pt x="16" y="21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4" y="29"/>
                  </a:lnTo>
                  <a:lnTo>
                    <a:pt x="12" y="32"/>
                  </a:lnTo>
                  <a:lnTo>
                    <a:pt x="11" y="34"/>
                  </a:lnTo>
                  <a:lnTo>
                    <a:pt x="9" y="36"/>
                  </a:lnTo>
                  <a:lnTo>
                    <a:pt x="6" y="39"/>
                  </a:lnTo>
                  <a:lnTo>
                    <a:pt x="3" y="37"/>
                  </a:lnTo>
                  <a:lnTo>
                    <a:pt x="6" y="35"/>
                  </a:lnTo>
                  <a:lnTo>
                    <a:pt x="8" y="33"/>
                  </a:lnTo>
                  <a:lnTo>
                    <a:pt x="9" y="31"/>
                  </a:lnTo>
                  <a:lnTo>
                    <a:pt x="10" y="28"/>
                  </a:lnTo>
                  <a:lnTo>
                    <a:pt x="11" y="26"/>
                  </a:lnTo>
                  <a:lnTo>
                    <a:pt x="12" y="24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1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7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19" name="Freeform 559"/>
            <p:cNvSpPr>
              <a:spLocks/>
            </p:cNvSpPr>
            <p:nvPr/>
          </p:nvSpPr>
          <p:spPr bwMode="auto">
            <a:xfrm>
              <a:off x="3084" y="479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39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20" name="Freeform 560"/>
            <p:cNvSpPr>
              <a:spLocks/>
            </p:cNvSpPr>
            <p:nvPr/>
          </p:nvSpPr>
          <p:spPr bwMode="auto">
            <a:xfrm>
              <a:off x="3106" y="436"/>
              <a:ext cx="22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8" y="45"/>
                </a:cxn>
                <a:cxn ang="0">
                  <a:pos x="21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2" h="46">
                  <a:moveTo>
                    <a:pt x="1" y="0"/>
                  </a:moveTo>
                  <a:lnTo>
                    <a:pt x="0" y="1"/>
                  </a:lnTo>
                  <a:lnTo>
                    <a:pt x="18" y="45"/>
                  </a:lnTo>
                  <a:lnTo>
                    <a:pt x="21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21" name="Freeform 561"/>
            <p:cNvSpPr>
              <a:spLocks/>
            </p:cNvSpPr>
            <p:nvPr/>
          </p:nvSpPr>
          <p:spPr bwMode="auto">
            <a:xfrm>
              <a:off x="3084" y="479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39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22" name="Freeform 562"/>
            <p:cNvSpPr>
              <a:spLocks/>
            </p:cNvSpPr>
            <p:nvPr/>
          </p:nvSpPr>
          <p:spPr bwMode="auto">
            <a:xfrm>
              <a:off x="3106" y="436"/>
              <a:ext cx="22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8" y="45"/>
                </a:cxn>
                <a:cxn ang="0">
                  <a:pos x="21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2" h="46">
                  <a:moveTo>
                    <a:pt x="1" y="0"/>
                  </a:moveTo>
                  <a:lnTo>
                    <a:pt x="0" y="1"/>
                  </a:lnTo>
                  <a:lnTo>
                    <a:pt x="18" y="45"/>
                  </a:lnTo>
                  <a:lnTo>
                    <a:pt x="21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23" name="Freeform 563"/>
            <p:cNvSpPr>
              <a:spLocks/>
            </p:cNvSpPr>
            <p:nvPr/>
          </p:nvSpPr>
          <p:spPr bwMode="auto">
            <a:xfrm>
              <a:off x="3109" y="417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24" name="Freeform 564"/>
            <p:cNvSpPr>
              <a:spLocks/>
            </p:cNvSpPr>
            <p:nvPr/>
          </p:nvSpPr>
          <p:spPr bwMode="auto">
            <a:xfrm>
              <a:off x="3132" y="375"/>
              <a:ext cx="20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16" y="44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5">
                  <a:moveTo>
                    <a:pt x="1" y="0"/>
                  </a:moveTo>
                  <a:lnTo>
                    <a:pt x="0" y="0"/>
                  </a:lnTo>
                  <a:lnTo>
                    <a:pt x="16" y="44"/>
                  </a:lnTo>
                  <a:lnTo>
                    <a:pt x="19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25" name="Freeform 565"/>
            <p:cNvSpPr>
              <a:spLocks/>
            </p:cNvSpPr>
            <p:nvPr/>
          </p:nvSpPr>
          <p:spPr bwMode="auto">
            <a:xfrm>
              <a:off x="3033" y="600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26" name="Freeform 566"/>
            <p:cNvSpPr>
              <a:spLocks/>
            </p:cNvSpPr>
            <p:nvPr/>
          </p:nvSpPr>
          <p:spPr bwMode="auto">
            <a:xfrm>
              <a:off x="3056" y="558"/>
              <a:ext cx="21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4"/>
                </a:cxn>
                <a:cxn ang="0">
                  <a:pos x="20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5">
                  <a:moveTo>
                    <a:pt x="1" y="0"/>
                  </a:moveTo>
                  <a:lnTo>
                    <a:pt x="0" y="1"/>
                  </a:lnTo>
                  <a:lnTo>
                    <a:pt x="17" y="44"/>
                  </a:lnTo>
                  <a:lnTo>
                    <a:pt x="20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27" name="Freeform 567"/>
            <p:cNvSpPr>
              <a:spLocks/>
            </p:cNvSpPr>
            <p:nvPr/>
          </p:nvSpPr>
          <p:spPr bwMode="auto">
            <a:xfrm>
              <a:off x="3033" y="600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28" name="Freeform 568"/>
            <p:cNvSpPr>
              <a:spLocks/>
            </p:cNvSpPr>
            <p:nvPr/>
          </p:nvSpPr>
          <p:spPr bwMode="auto">
            <a:xfrm>
              <a:off x="3056" y="558"/>
              <a:ext cx="21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4"/>
                </a:cxn>
                <a:cxn ang="0">
                  <a:pos x="20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5">
                  <a:moveTo>
                    <a:pt x="1" y="0"/>
                  </a:moveTo>
                  <a:lnTo>
                    <a:pt x="0" y="1"/>
                  </a:lnTo>
                  <a:lnTo>
                    <a:pt x="17" y="44"/>
                  </a:lnTo>
                  <a:lnTo>
                    <a:pt x="20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29" name="Freeform 569"/>
            <p:cNvSpPr>
              <a:spLocks/>
            </p:cNvSpPr>
            <p:nvPr/>
          </p:nvSpPr>
          <p:spPr bwMode="auto">
            <a:xfrm>
              <a:off x="3059" y="539"/>
              <a:ext cx="42" cy="23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3">
                  <a:moveTo>
                    <a:pt x="40" y="1"/>
                  </a:moveTo>
                  <a:lnTo>
                    <a:pt x="39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30" name="Freeform 570"/>
            <p:cNvSpPr>
              <a:spLocks/>
            </p:cNvSpPr>
            <p:nvPr/>
          </p:nvSpPr>
          <p:spPr bwMode="auto">
            <a:xfrm>
              <a:off x="3082" y="496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31" name="Freeform 571"/>
            <p:cNvSpPr>
              <a:spLocks/>
            </p:cNvSpPr>
            <p:nvPr/>
          </p:nvSpPr>
          <p:spPr bwMode="auto">
            <a:xfrm>
              <a:off x="3124" y="347"/>
              <a:ext cx="50" cy="5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  <a:cxn ang="0">
                  <a:pos x="37" y="3"/>
                </a:cxn>
                <a:cxn ang="0">
                  <a:pos x="41" y="6"/>
                </a:cxn>
                <a:cxn ang="0">
                  <a:pos x="44" y="11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40"/>
                </a:cxn>
                <a:cxn ang="0">
                  <a:pos x="42" y="44"/>
                </a:cxn>
                <a:cxn ang="0">
                  <a:pos x="38" y="48"/>
                </a:cxn>
                <a:cxn ang="0">
                  <a:pos x="34" y="51"/>
                </a:cxn>
                <a:cxn ang="0">
                  <a:pos x="29" y="53"/>
                </a:cxn>
                <a:cxn ang="0">
                  <a:pos x="25" y="54"/>
                </a:cxn>
                <a:cxn ang="0">
                  <a:pos x="20" y="53"/>
                </a:cxn>
                <a:cxn ang="0">
                  <a:pos x="15" y="52"/>
                </a:cxn>
                <a:cxn ang="0">
                  <a:pos x="11" y="50"/>
                </a:cxn>
                <a:cxn ang="0">
                  <a:pos x="7" y="47"/>
                </a:cxn>
                <a:cxn ang="0">
                  <a:pos x="4" y="43"/>
                </a:cxn>
                <a:cxn ang="0">
                  <a:pos x="1" y="38"/>
                </a:cxn>
                <a:cxn ang="0">
                  <a:pos x="0" y="33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3" y="13"/>
                </a:cxn>
                <a:cxn ang="0">
                  <a:pos x="6" y="9"/>
                </a:cxn>
              </a:cxnLst>
              <a:rect l="0" t="0" r="r" b="b"/>
              <a:pathLst>
                <a:path w="50" h="55">
                  <a:moveTo>
                    <a:pt x="8" y="7"/>
                  </a:move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4" y="11"/>
                  </a:lnTo>
                  <a:lnTo>
                    <a:pt x="45" y="13"/>
                  </a:lnTo>
                  <a:lnTo>
                    <a:pt x="47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9" y="22"/>
                  </a:lnTo>
                  <a:lnTo>
                    <a:pt x="49" y="25"/>
                  </a:lnTo>
                  <a:lnTo>
                    <a:pt x="49" y="28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7" y="35"/>
                  </a:lnTo>
                  <a:lnTo>
                    <a:pt x="46" y="38"/>
                  </a:lnTo>
                  <a:lnTo>
                    <a:pt x="45" y="40"/>
                  </a:lnTo>
                  <a:lnTo>
                    <a:pt x="43" y="42"/>
                  </a:lnTo>
                  <a:lnTo>
                    <a:pt x="42" y="44"/>
                  </a:lnTo>
                  <a:lnTo>
                    <a:pt x="40" y="46"/>
                  </a:lnTo>
                  <a:lnTo>
                    <a:pt x="38" y="48"/>
                  </a:lnTo>
                  <a:lnTo>
                    <a:pt x="36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3"/>
                  </a:lnTo>
                  <a:lnTo>
                    <a:pt x="27" y="53"/>
                  </a:lnTo>
                  <a:lnTo>
                    <a:pt x="25" y="54"/>
                  </a:lnTo>
                  <a:lnTo>
                    <a:pt x="22" y="54"/>
                  </a:lnTo>
                  <a:lnTo>
                    <a:pt x="20" y="53"/>
                  </a:lnTo>
                  <a:lnTo>
                    <a:pt x="18" y="53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50"/>
                  </a:lnTo>
                  <a:lnTo>
                    <a:pt x="9" y="48"/>
                  </a:lnTo>
                  <a:lnTo>
                    <a:pt x="7" y="47"/>
                  </a:lnTo>
                  <a:lnTo>
                    <a:pt x="5" y="45"/>
                  </a:lnTo>
                  <a:lnTo>
                    <a:pt x="4" y="43"/>
                  </a:lnTo>
                  <a:lnTo>
                    <a:pt x="3" y="40"/>
                  </a:lnTo>
                  <a:lnTo>
                    <a:pt x="1" y="38"/>
                  </a:lnTo>
                  <a:lnTo>
                    <a:pt x="1" y="36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9"/>
                  </a:lnTo>
                  <a:lnTo>
                    <a:pt x="8" y="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32" name="Freeform 572"/>
            <p:cNvSpPr>
              <a:spLocks/>
            </p:cNvSpPr>
            <p:nvPr/>
          </p:nvSpPr>
          <p:spPr bwMode="auto">
            <a:xfrm>
              <a:off x="3132" y="347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8"/>
                </a:cxn>
                <a:cxn ang="0">
                  <a:pos x="30" y="5"/>
                </a:cxn>
                <a:cxn ang="0">
                  <a:pos x="28" y="3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1" y="1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5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1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11" y="4"/>
                </a:cxn>
                <a:cxn ang="0">
                  <a:pos x="13" y="4"/>
                </a:cxn>
                <a:cxn ang="0">
                  <a:pos x="16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4" y="6"/>
                </a:cxn>
                <a:cxn ang="0">
                  <a:pos x="27" y="7"/>
                </a:cxn>
                <a:cxn ang="0">
                  <a:pos x="29" y="8"/>
                </a:cxn>
                <a:cxn ang="0">
                  <a:pos x="30" y="10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0" y="5"/>
                  </a:lnTo>
                  <a:lnTo>
                    <a:pt x="28" y="3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1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6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4" y="6"/>
                  </a:lnTo>
                  <a:lnTo>
                    <a:pt x="27" y="7"/>
                  </a:lnTo>
                  <a:lnTo>
                    <a:pt x="29" y="8"/>
                  </a:lnTo>
                  <a:lnTo>
                    <a:pt x="30" y="10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33" name="Freeform 573"/>
            <p:cNvSpPr>
              <a:spLocks/>
            </p:cNvSpPr>
            <p:nvPr/>
          </p:nvSpPr>
          <p:spPr bwMode="auto">
            <a:xfrm>
              <a:off x="3164" y="355"/>
              <a:ext cx="17" cy="40"/>
            </a:xfrm>
            <a:custGeom>
              <a:avLst/>
              <a:gdLst/>
              <a:ahLst/>
              <a:cxnLst>
                <a:cxn ang="0">
                  <a:pos x="2" y="39"/>
                </a:cxn>
                <a:cxn ang="0">
                  <a:pos x="2" y="39"/>
                </a:cxn>
                <a:cxn ang="0">
                  <a:pos x="5" y="36"/>
                </a:cxn>
                <a:cxn ang="0">
                  <a:pos x="7" y="34"/>
                </a:cxn>
                <a:cxn ang="0">
                  <a:pos x="10" y="32"/>
                </a:cxn>
                <a:cxn ang="0">
                  <a:pos x="12" y="30"/>
                </a:cxn>
                <a:cxn ang="0">
                  <a:pos x="13" y="27"/>
                </a:cxn>
                <a:cxn ang="0">
                  <a:pos x="14" y="24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16" y="14"/>
                </a:cxn>
                <a:cxn ang="0">
                  <a:pos x="15" y="11"/>
                </a:cxn>
                <a:cxn ang="0">
                  <a:pos x="14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6" y="3"/>
                </a:cxn>
                <a:cxn ang="0">
                  <a:pos x="7" y="5"/>
                </a:cxn>
                <a:cxn ang="0">
                  <a:pos x="9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2" y="21"/>
                </a:cxn>
                <a:cxn ang="0">
                  <a:pos x="11" y="24"/>
                </a:cxn>
                <a:cxn ang="0">
                  <a:pos x="10" y="26"/>
                </a:cxn>
                <a:cxn ang="0">
                  <a:pos x="8" y="28"/>
                </a:cxn>
                <a:cxn ang="0">
                  <a:pos x="7" y="31"/>
                </a:cxn>
                <a:cxn ang="0">
                  <a:pos x="5" y="33"/>
                </a:cxn>
                <a:cxn ang="0">
                  <a:pos x="2" y="35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9"/>
                </a:cxn>
              </a:cxnLst>
              <a:rect l="0" t="0" r="r" b="b"/>
              <a:pathLst>
                <a:path w="17" h="40">
                  <a:moveTo>
                    <a:pt x="2" y="39"/>
                  </a:moveTo>
                  <a:lnTo>
                    <a:pt x="2" y="39"/>
                  </a:lnTo>
                  <a:lnTo>
                    <a:pt x="5" y="36"/>
                  </a:lnTo>
                  <a:lnTo>
                    <a:pt x="7" y="34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3" y="27"/>
                  </a:lnTo>
                  <a:lnTo>
                    <a:pt x="14" y="24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6" y="14"/>
                  </a:lnTo>
                  <a:lnTo>
                    <a:pt x="15" y="11"/>
                  </a:lnTo>
                  <a:lnTo>
                    <a:pt x="14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3" y="1"/>
                  </a:lnTo>
                  <a:lnTo>
                    <a:pt x="6" y="3"/>
                  </a:lnTo>
                  <a:lnTo>
                    <a:pt x="7" y="5"/>
                  </a:lnTo>
                  <a:lnTo>
                    <a:pt x="9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2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1" y="24"/>
                  </a:lnTo>
                  <a:lnTo>
                    <a:pt x="10" y="26"/>
                  </a:lnTo>
                  <a:lnTo>
                    <a:pt x="8" y="28"/>
                  </a:lnTo>
                  <a:lnTo>
                    <a:pt x="7" y="31"/>
                  </a:lnTo>
                  <a:lnTo>
                    <a:pt x="5" y="33"/>
                  </a:lnTo>
                  <a:lnTo>
                    <a:pt x="2" y="35"/>
                  </a:lnTo>
                  <a:lnTo>
                    <a:pt x="0" y="36"/>
                  </a:lnTo>
                  <a:lnTo>
                    <a:pt x="2" y="3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34" name="Freeform 574"/>
            <p:cNvSpPr>
              <a:spLocks/>
            </p:cNvSpPr>
            <p:nvPr/>
          </p:nvSpPr>
          <p:spPr bwMode="auto">
            <a:xfrm>
              <a:off x="3129" y="391"/>
              <a:ext cx="38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8" y="12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6"/>
                </a:cxn>
                <a:cxn ang="0">
                  <a:pos x="20" y="16"/>
                </a:cxn>
                <a:cxn ang="0">
                  <a:pos x="23" y="15"/>
                </a:cxn>
                <a:cxn ang="0">
                  <a:pos x="25" y="14"/>
                </a:cxn>
                <a:cxn ang="0">
                  <a:pos x="27" y="13"/>
                </a:cxn>
                <a:cxn ang="0">
                  <a:pos x="30" y="12"/>
                </a:cxn>
                <a:cxn ang="0">
                  <a:pos x="32" y="10"/>
                </a:cxn>
                <a:cxn ang="0">
                  <a:pos x="34" y="7"/>
                </a:cxn>
                <a:cxn ang="0">
                  <a:pos x="37" y="5"/>
                </a:cxn>
                <a:cxn ang="0">
                  <a:pos x="35" y="2"/>
                </a:cxn>
                <a:cxn ang="0">
                  <a:pos x="33" y="4"/>
                </a:cxn>
                <a:cxn ang="0">
                  <a:pos x="31" y="6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4" y="11"/>
                </a:cxn>
                <a:cxn ang="0">
                  <a:pos x="22" y="11"/>
                </a:cxn>
                <a:cxn ang="0">
                  <a:pos x="20" y="12"/>
                </a:cxn>
                <a:cxn ang="0">
                  <a:pos x="18" y="12"/>
                </a:cxn>
                <a:cxn ang="0">
                  <a:pos x="15" y="11"/>
                </a:cxn>
                <a:cxn ang="0">
                  <a:pos x="13" y="11"/>
                </a:cxn>
                <a:cxn ang="0">
                  <a:pos x="11" y="10"/>
                </a:cxn>
                <a:cxn ang="0">
                  <a:pos x="9" y="9"/>
                </a:cxn>
                <a:cxn ang="0">
                  <a:pos x="7" y="6"/>
                </a:cxn>
                <a:cxn ang="0">
                  <a:pos x="5" y="5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8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8"/>
                  </a:lnTo>
                  <a:lnTo>
                    <a:pt x="5" y="10"/>
                  </a:lnTo>
                  <a:lnTo>
                    <a:pt x="8" y="12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6"/>
                  </a:lnTo>
                  <a:lnTo>
                    <a:pt x="20" y="16"/>
                  </a:lnTo>
                  <a:lnTo>
                    <a:pt x="23" y="15"/>
                  </a:lnTo>
                  <a:lnTo>
                    <a:pt x="25" y="14"/>
                  </a:lnTo>
                  <a:lnTo>
                    <a:pt x="27" y="13"/>
                  </a:lnTo>
                  <a:lnTo>
                    <a:pt x="30" y="12"/>
                  </a:lnTo>
                  <a:lnTo>
                    <a:pt x="32" y="10"/>
                  </a:lnTo>
                  <a:lnTo>
                    <a:pt x="34" y="7"/>
                  </a:lnTo>
                  <a:lnTo>
                    <a:pt x="37" y="5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31" y="6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5" y="11"/>
                  </a:lnTo>
                  <a:lnTo>
                    <a:pt x="13" y="11"/>
                  </a:lnTo>
                  <a:lnTo>
                    <a:pt x="11" y="10"/>
                  </a:lnTo>
                  <a:lnTo>
                    <a:pt x="9" y="9"/>
                  </a:lnTo>
                  <a:lnTo>
                    <a:pt x="7" y="6"/>
                  </a:lnTo>
                  <a:lnTo>
                    <a:pt x="5" y="5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35" name="Freeform 575"/>
            <p:cNvSpPr>
              <a:spLocks/>
            </p:cNvSpPr>
            <p:nvPr/>
          </p:nvSpPr>
          <p:spPr bwMode="auto">
            <a:xfrm>
              <a:off x="3124" y="354"/>
              <a:ext cx="17" cy="4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5" y="6"/>
                </a:cxn>
                <a:cxn ang="0">
                  <a:pos x="4" y="9"/>
                </a:cxn>
                <a:cxn ang="0">
                  <a:pos x="2" y="11"/>
                </a:cxn>
                <a:cxn ang="0">
                  <a:pos x="1" y="14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7" y="36"/>
                </a:cxn>
                <a:cxn ang="0">
                  <a:pos x="9" y="39"/>
                </a:cxn>
                <a:cxn ang="0">
                  <a:pos x="12" y="37"/>
                </a:cxn>
                <a:cxn ang="0">
                  <a:pos x="9" y="35"/>
                </a:cxn>
                <a:cxn ang="0">
                  <a:pos x="8" y="33"/>
                </a:cxn>
                <a:cxn ang="0">
                  <a:pos x="6" y="31"/>
                </a:cxn>
                <a:cxn ang="0">
                  <a:pos x="5" y="28"/>
                </a:cxn>
                <a:cxn ang="0">
                  <a:pos x="4" y="26"/>
                </a:cxn>
                <a:cxn ang="0">
                  <a:pos x="3" y="24"/>
                </a:cxn>
                <a:cxn ang="0">
                  <a:pos x="3" y="21"/>
                </a:cxn>
                <a:cxn ang="0">
                  <a:pos x="3" y="19"/>
                </a:cxn>
                <a:cxn ang="0">
                  <a:pos x="4" y="17"/>
                </a:cxn>
                <a:cxn ang="0">
                  <a:pos x="4" y="14"/>
                </a:cxn>
                <a:cxn ang="0">
                  <a:pos x="5" y="12"/>
                </a:cxn>
                <a:cxn ang="0">
                  <a:pos x="7" y="9"/>
                </a:cxn>
                <a:cxn ang="0">
                  <a:pos x="8" y="7"/>
                </a:cxn>
                <a:cxn ang="0">
                  <a:pos x="11" y="5"/>
                </a:cxn>
                <a:cxn ang="0">
                  <a:pos x="13" y="3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3" y="0"/>
                </a:cxn>
              </a:cxnLst>
              <a:rect l="0" t="0" r="r" b="b"/>
              <a:pathLst>
                <a:path w="17" h="40">
                  <a:moveTo>
                    <a:pt x="13" y="0"/>
                  </a:moveTo>
                  <a:lnTo>
                    <a:pt x="13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5" y="6"/>
                  </a:lnTo>
                  <a:lnTo>
                    <a:pt x="4" y="9"/>
                  </a:lnTo>
                  <a:lnTo>
                    <a:pt x="2" y="11"/>
                  </a:lnTo>
                  <a:lnTo>
                    <a:pt x="1" y="14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7" y="36"/>
                  </a:lnTo>
                  <a:lnTo>
                    <a:pt x="9" y="39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3"/>
                  </a:lnTo>
                  <a:lnTo>
                    <a:pt x="6" y="31"/>
                  </a:lnTo>
                  <a:lnTo>
                    <a:pt x="5" y="28"/>
                  </a:lnTo>
                  <a:lnTo>
                    <a:pt x="4" y="26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5" y="12"/>
                  </a:lnTo>
                  <a:lnTo>
                    <a:pt x="7" y="9"/>
                  </a:lnTo>
                  <a:lnTo>
                    <a:pt x="8" y="7"/>
                  </a:lnTo>
                  <a:lnTo>
                    <a:pt x="11" y="5"/>
                  </a:lnTo>
                  <a:lnTo>
                    <a:pt x="13" y="3"/>
                  </a:lnTo>
                  <a:lnTo>
                    <a:pt x="16" y="2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36" name="Freeform 576"/>
            <p:cNvSpPr>
              <a:spLocks/>
            </p:cNvSpPr>
            <p:nvPr/>
          </p:nvSpPr>
          <p:spPr bwMode="auto">
            <a:xfrm>
              <a:off x="2992" y="470"/>
              <a:ext cx="34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1" y="0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33" y="2"/>
                </a:cxn>
                <a:cxn ang="0">
                  <a:pos x="32" y="0"/>
                </a:cxn>
              </a:cxnLst>
              <a:rect l="0" t="0" r="r" b="b"/>
              <a:pathLst>
                <a:path w="34" h="38">
                  <a:moveTo>
                    <a:pt x="32" y="0"/>
                  </a:moveTo>
                  <a:lnTo>
                    <a:pt x="31" y="0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33" y="2"/>
                  </a:lnTo>
                  <a:lnTo>
                    <a:pt x="32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37" name="Freeform 577"/>
            <p:cNvSpPr>
              <a:spLocks/>
            </p:cNvSpPr>
            <p:nvPr/>
          </p:nvSpPr>
          <p:spPr bwMode="auto">
            <a:xfrm>
              <a:off x="2992" y="437"/>
              <a:ext cx="34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3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6">
                  <a:moveTo>
                    <a:pt x="1" y="1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3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38" name="Freeform 578"/>
            <p:cNvSpPr>
              <a:spLocks/>
            </p:cNvSpPr>
            <p:nvPr/>
          </p:nvSpPr>
          <p:spPr bwMode="auto">
            <a:xfrm>
              <a:off x="2992" y="470"/>
              <a:ext cx="34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1" y="0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33" y="2"/>
                </a:cxn>
                <a:cxn ang="0">
                  <a:pos x="32" y="0"/>
                </a:cxn>
              </a:cxnLst>
              <a:rect l="0" t="0" r="r" b="b"/>
              <a:pathLst>
                <a:path w="34" h="38">
                  <a:moveTo>
                    <a:pt x="32" y="0"/>
                  </a:moveTo>
                  <a:lnTo>
                    <a:pt x="31" y="0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33" y="2"/>
                  </a:lnTo>
                  <a:lnTo>
                    <a:pt x="32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39" name="Freeform 579"/>
            <p:cNvSpPr>
              <a:spLocks/>
            </p:cNvSpPr>
            <p:nvPr/>
          </p:nvSpPr>
          <p:spPr bwMode="auto">
            <a:xfrm>
              <a:off x="2992" y="437"/>
              <a:ext cx="34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3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6">
                  <a:moveTo>
                    <a:pt x="1" y="1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3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40" name="Freeform 580"/>
            <p:cNvSpPr>
              <a:spLocks/>
            </p:cNvSpPr>
            <p:nvPr/>
          </p:nvSpPr>
          <p:spPr bwMode="auto">
            <a:xfrm>
              <a:off x="2993" y="403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41" name="Freeform 581"/>
            <p:cNvSpPr>
              <a:spLocks/>
            </p:cNvSpPr>
            <p:nvPr/>
          </p:nvSpPr>
          <p:spPr bwMode="auto">
            <a:xfrm>
              <a:off x="2993" y="370"/>
              <a:ext cx="34" cy="3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4" h="37">
                  <a:moveTo>
                    <a:pt x="1" y="0"/>
                  </a:moveTo>
                  <a:lnTo>
                    <a:pt x="0" y="2"/>
                  </a:lnTo>
                  <a:lnTo>
                    <a:pt x="31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42" name="Freeform 582"/>
            <p:cNvSpPr>
              <a:spLocks/>
            </p:cNvSpPr>
            <p:nvPr/>
          </p:nvSpPr>
          <p:spPr bwMode="auto">
            <a:xfrm>
              <a:off x="2989" y="604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43" name="Freeform 583"/>
            <p:cNvSpPr>
              <a:spLocks/>
            </p:cNvSpPr>
            <p:nvPr/>
          </p:nvSpPr>
          <p:spPr bwMode="auto">
            <a:xfrm>
              <a:off x="2989" y="569"/>
              <a:ext cx="35" cy="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4" y="3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8">
                  <a:moveTo>
                    <a:pt x="1" y="0"/>
                  </a:moveTo>
                  <a:lnTo>
                    <a:pt x="0" y="2"/>
                  </a:lnTo>
                  <a:lnTo>
                    <a:pt x="31" y="37"/>
                  </a:lnTo>
                  <a:lnTo>
                    <a:pt x="34" y="3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44" name="Freeform 584"/>
            <p:cNvSpPr>
              <a:spLocks/>
            </p:cNvSpPr>
            <p:nvPr/>
          </p:nvSpPr>
          <p:spPr bwMode="auto">
            <a:xfrm>
              <a:off x="2989" y="604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45" name="Freeform 585"/>
            <p:cNvSpPr>
              <a:spLocks/>
            </p:cNvSpPr>
            <p:nvPr/>
          </p:nvSpPr>
          <p:spPr bwMode="auto">
            <a:xfrm>
              <a:off x="2989" y="569"/>
              <a:ext cx="35" cy="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4" y="3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8">
                  <a:moveTo>
                    <a:pt x="1" y="0"/>
                  </a:moveTo>
                  <a:lnTo>
                    <a:pt x="0" y="2"/>
                  </a:lnTo>
                  <a:lnTo>
                    <a:pt x="31" y="37"/>
                  </a:lnTo>
                  <a:lnTo>
                    <a:pt x="34" y="3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46" name="Freeform 586"/>
            <p:cNvSpPr>
              <a:spLocks/>
            </p:cNvSpPr>
            <p:nvPr/>
          </p:nvSpPr>
          <p:spPr bwMode="auto">
            <a:xfrm>
              <a:off x="2991" y="536"/>
              <a:ext cx="35" cy="3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2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3" y="0"/>
                </a:cxn>
              </a:cxnLst>
              <a:rect l="0" t="0" r="r" b="b"/>
              <a:pathLst>
                <a:path w="35" h="37">
                  <a:moveTo>
                    <a:pt x="33" y="0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3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47" name="Freeform 587"/>
            <p:cNvSpPr>
              <a:spLocks/>
            </p:cNvSpPr>
            <p:nvPr/>
          </p:nvSpPr>
          <p:spPr bwMode="auto">
            <a:xfrm>
              <a:off x="2991" y="503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48" name="Freeform 588"/>
            <p:cNvSpPr>
              <a:spLocks/>
            </p:cNvSpPr>
            <p:nvPr/>
          </p:nvSpPr>
          <p:spPr bwMode="auto">
            <a:xfrm>
              <a:off x="2984" y="337"/>
              <a:ext cx="49" cy="55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6" y="8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3" y="10"/>
                </a:cxn>
                <a:cxn ang="0">
                  <a:pos x="45" y="15"/>
                </a:cxn>
                <a:cxn ang="0">
                  <a:pos x="47" y="20"/>
                </a:cxn>
                <a:cxn ang="0">
                  <a:pos x="48" y="25"/>
                </a:cxn>
                <a:cxn ang="0">
                  <a:pos x="47" y="30"/>
                </a:cxn>
                <a:cxn ang="0">
                  <a:pos x="46" y="35"/>
                </a:cxn>
                <a:cxn ang="0">
                  <a:pos x="44" y="40"/>
                </a:cxn>
                <a:cxn ang="0">
                  <a:pos x="41" y="45"/>
                </a:cxn>
                <a:cxn ang="0">
                  <a:pos x="37" y="48"/>
                </a:cxn>
                <a:cxn ang="0">
                  <a:pos x="33" y="51"/>
                </a:cxn>
                <a:cxn ang="0">
                  <a:pos x="29" y="53"/>
                </a:cxn>
                <a:cxn ang="0">
                  <a:pos x="24" y="53"/>
                </a:cxn>
                <a:cxn ang="0">
                  <a:pos x="20" y="53"/>
                </a:cxn>
                <a:cxn ang="0">
                  <a:pos x="15" y="52"/>
                </a:cxn>
                <a:cxn ang="0">
                  <a:pos x="11" y="49"/>
                </a:cxn>
                <a:cxn ang="0">
                  <a:pos x="7" y="46"/>
                </a:cxn>
                <a:cxn ang="0">
                  <a:pos x="4" y="42"/>
                </a:cxn>
                <a:cxn ang="0">
                  <a:pos x="2" y="38"/>
                </a:cxn>
                <a:cxn ang="0">
                  <a:pos x="0" y="33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1" y="17"/>
                </a:cxn>
              </a:cxnLst>
              <a:rect l="0" t="0" r="r" b="b"/>
              <a:pathLst>
                <a:path w="49" h="55">
                  <a:moveTo>
                    <a:pt x="2" y="15"/>
                  </a:move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9"/>
                  </a:lnTo>
                  <a:lnTo>
                    <a:pt x="43" y="10"/>
                  </a:lnTo>
                  <a:lnTo>
                    <a:pt x="44" y="13"/>
                  </a:lnTo>
                  <a:lnTo>
                    <a:pt x="45" y="15"/>
                  </a:lnTo>
                  <a:lnTo>
                    <a:pt x="46" y="17"/>
                  </a:lnTo>
                  <a:lnTo>
                    <a:pt x="47" y="20"/>
                  </a:lnTo>
                  <a:lnTo>
                    <a:pt x="47" y="22"/>
                  </a:lnTo>
                  <a:lnTo>
                    <a:pt x="48" y="25"/>
                  </a:lnTo>
                  <a:lnTo>
                    <a:pt x="48" y="28"/>
                  </a:lnTo>
                  <a:lnTo>
                    <a:pt x="47" y="30"/>
                  </a:lnTo>
                  <a:lnTo>
                    <a:pt x="47" y="33"/>
                  </a:lnTo>
                  <a:lnTo>
                    <a:pt x="46" y="35"/>
                  </a:lnTo>
                  <a:lnTo>
                    <a:pt x="45" y="38"/>
                  </a:lnTo>
                  <a:lnTo>
                    <a:pt x="44" y="40"/>
                  </a:lnTo>
                  <a:lnTo>
                    <a:pt x="43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50"/>
                  </a:lnTo>
                  <a:lnTo>
                    <a:pt x="33" y="51"/>
                  </a:lnTo>
                  <a:lnTo>
                    <a:pt x="31" y="52"/>
                  </a:lnTo>
                  <a:lnTo>
                    <a:pt x="29" y="53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2" y="54"/>
                  </a:lnTo>
                  <a:lnTo>
                    <a:pt x="20" y="53"/>
                  </a:lnTo>
                  <a:lnTo>
                    <a:pt x="18" y="53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49"/>
                  </a:lnTo>
                  <a:lnTo>
                    <a:pt x="9" y="48"/>
                  </a:lnTo>
                  <a:lnTo>
                    <a:pt x="7" y="46"/>
                  </a:lnTo>
                  <a:lnTo>
                    <a:pt x="5" y="44"/>
                  </a:lnTo>
                  <a:lnTo>
                    <a:pt x="4" y="42"/>
                  </a:lnTo>
                  <a:lnTo>
                    <a:pt x="3" y="40"/>
                  </a:lnTo>
                  <a:lnTo>
                    <a:pt x="2" y="38"/>
                  </a:lnTo>
                  <a:lnTo>
                    <a:pt x="1" y="35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49" name="Freeform 589"/>
            <p:cNvSpPr>
              <a:spLocks/>
            </p:cNvSpPr>
            <p:nvPr/>
          </p:nvSpPr>
          <p:spPr bwMode="auto">
            <a:xfrm>
              <a:off x="2986" y="336"/>
              <a:ext cx="35" cy="18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4" y="1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1" y="13"/>
                </a:cxn>
                <a:cxn ang="0">
                  <a:pos x="0" y="15"/>
                </a:cxn>
                <a:cxn ang="0">
                  <a:pos x="2" y="17"/>
                </a:cxn>
                <a:cxn ang="0">
                  <a:pos x="3" y="14"/>
                </a:cxn>
                <a:cxn ang="0">
                  <a:pos x="4" y="12"/>
                </a:cxn>
                <a:cxn ang="0">
                  <a:pos x="5" y="10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4"/>
                </a:cxn>
                <a:cxn ang="0">
                  <a:pos x="17" y="3"/>
                </a:cxn>
                <a:cxn ang="0">
                  <a:pos x="19" y="2"/>
                </a:cxn>
                <a:cxn ang="0">
                  <a:pos x="22" y="2"/>
                </a:cxn>
                <a:cxn ang="0">
                  <a:pos x="24" y="2"/>
                </a:cxn>
                <a:cxn ang="0">
                  <a:pos x="26" y="2"/>
                </a:cxn>
                <a:cxn ang="0">
                  <a:pos x="28" y="3"/>
                </a:cxn>
                <a:cxn ang="0">
                  <a:pos x="30" y="4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4" y="2"/>
                </a:cxn>
              </a:cxnLst>
              <a:rect l="0" t="0" r="r" b="b"/>
              <a:pathLst>
                <a:path w="35" h="18">
                  <a:moveTo>
                    <a:pt x="34" y="2"/>
                  </a:move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7" y="8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7" y="3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8" y="3"/>
                  </a:lnTo>
                  <a:lnTo>
                    <a:pt x="30" y="4"/>
                  </a:lnTo>
                  <a:lnTo>
                    <a:pt x="33" y="4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50" name="Freeform 590"/>
            <p:cNvSpPr>
              <a:spLocks/>
            </p:cNvSpPr>
            <p:nvPr/>
          </p:nvSpPr>
          <p:spPr bwMode="auto">
            <a:xfrm>
              <a:off x="3019" y="339"/>
              <a:ext cx="17" cy="38"/>
            </a:xfrm>
            <a:custGeom>
              <a:avLst/>
              <a:gdLst/>
              <a:ahLst/>
              <a:cxnLst>
                <a:cxn ang="0">
                  <a:pos x="13" y="37"/>
                </a:cxn>
                <a:cxn ang="0">
                  <a:pos x="13" y="37"/>
                </a:cxn>
                <a:cxn ang="0">
                  <a:pos x="14" y="34"/>
                </a:cxn>
                <a:cxn ang="0">
                  <a:pos x="15" y="31"/>
                </a:cxn>
                <a:cxn ang="0">
                  <a:pos x="15" y="29"/>
                </a:cxn>
                <a:cxn ang="0">
                  <a:pos x="16" y="26"/>
                </a:cxn>
                <a:cxn ang="0">
                  <a:pos x="16" y="23"/>
                </a:cxn>
                <a:cxn ang="0">
                  <a:pos x="15" y="20"/>
                </a:cxn>
                <a:cxn ang="0">
                  <a:pos x="15" y="18"/>
                </a:cxn>
                <a:cxn ang="0">
                  <a:pos x="14" y="15"/>
                </a:cxn>
                <a:cxn ang="0">
                  <a:pos x="13" y="13"/>
                </a:cxn>
                <a:cxn ang="0">
                  <a:pos x="12" y="11"/>
                </a:cxn>
                <a:cxn ang="0">
                  <a:pos x="11" y="8"/>
                </a:cxn>
                <a:cxn ang="0">
                  <a:pos x="9" y="6"/>
                </a:cxn>
                <a:cxn ang="0">
                  <a:pos x="7" y="4"/>
                </a:cxn>
                <a:cxn ang="0">
                  <a:pos x="5" y="2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0" y="11"/>
                </a:cxn>
                <a:cxn ang="0">
                  <a:pos x="11" y="14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13" y="21"/>
                </a:cxn>
                <a:cxn ang="0">
                  <a:pos x="13" y="23"/>
                </a:cxn>
                <a:cxn ang="0">
                  <a:pos x="13" y="25"/>
                </a:cxn>
                <a:cxn ang="0">
                  <a:pos x="13" y="28"/>
                </a:cxn>
                <a:cxn ang="0">
                  <a:pos x="12" y="31"/>
                </a:cxn>
                <a:cxn ang="0">
                  <a:pos x="12" y="33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3" y="37"/>
                </a:cxn>
              </a:cxnLst>
              <a:rect l="0" t="0" r="r" b="b"/>
              <a:pathLst>
                <a:path w="17" h="38">
                  <a:moveTo>
                    <a:pt x="13" y="37"/>
                  </a:moveTo>
                  <a:lnTo>
                    <a:pt x="13" y="37"/>
                  </a:lnTo>
                  <a:lnTo>
                    <a:pt x="14" y="34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6" y="26"/>
                  </a:lnTo>
                  <a:lnTo>
                    <a:pt x="16" y="23"/>
                  </a:lnTo>
                  <a:lnTo>
                    <a:pt x="15" y="20"/>
                  </a:lnTo>
                  <a:lnTo>
                    <a:pt x="15" y="18"/>
                  </a:lnTo>
                  <a:lnTo>
                    <a:pt x="14" y="15"/>
                  </a:lnTo>
                  <a:lnTo>
                    <a:pt x="13" y="13"/>
                  </a:lnTo>
                  <a:lnTo>
                    <a:pt x="12" y="11"/>
                  </a:lnTo>
                  <a:lnTo>
                    <a:pt x="11" y="8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0" y="11"/>
                  </a:lnTo>
                  <a:lnTo>
                    <a:pt x="11" y="14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8"/>
                  </a:lnTo>
                  <a:lnTo>
                    <a:pt x="12" y="31"/>
                  </a:lnTo>
                  <a:lnTo>
                    <a:pt x="12" y="33"/>
                  </a:lnTo>
                  <a:lnTo>
                    <a:pt x="11" y="35"/>
                  </a:lnTo>
                  <a:lnTo>
                    <a:pt x="13" y="3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51" name="Freeform 591"/>
            <p:cNvSpPr>
              <a:spLocks/>
            </p:cNvSpPr>
            <p:nvPr/>
          </p:nvSpPr>
          <p:spPr bwMode="auto">
            <a:xfrm>
              <a:off x="2997" y="375"/>
              <a:ext cx="35" cy="1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2" y="15"/>
                </a:cxn>
                <a:cxn ang="0">
                  <a:pos x="4" y="16"/>
                </a:cxn>
                <a:cxn ang="0">
                  <a:pos x="7" y="16"/>
                </a:cxn>
                <a:cxn ang="0">
                  <a:pos x="9" y="17"/>
                </a:cxn>
                <a:cxn ang="0">
                  <a:pos x="12" y="16"/>
                </a:cxn>
                <a:cxn ang="0">
                  <a:pos x="14" y="16"/>
                </a:cxn>
                <a:cxn ang="0">
                  <a:pos x="17" y="16"/>
                </a:cxn>
                <a:cxn ang="0">
                  <a:pos x="19" y="15"/>
                </a:cxn>
                <a:cxn ang="0">
                  <a:pos x="21" y="14"/>
                </a:cxn>
                <a:cxn ang="0">
                  <a:pos x="23" y="13"/>
                </a:cxn>
                <a:cxn ang="0">
                  <a:pos x="25" y="11"/>
                </a:cxn>
                <a:cxn ang="0">
                  <a:pos x="27" y="9"/>
                </a:cxn>
                <a:cxn ang="0">
                  <a:pos x="29" y="8"/>
                </a:cxn>
                <a:cxn ang="0">
                  <a:pos x="31" y="5"/>
                </a:cxn>
                <a:cxn ang="0">
                  <a:pos x="32" y="3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30" y="2"/>
                </a:cxn>
                <a:cxn ang="0">
                  <a:pos x="29" y="4"/>
                </a:cxn>
                <a:cxn ang="0">
                  <a:pos x="27" y="6"/>
                </a:cxn>
                <a:cxn ang="0">
                  <a:pos x="26" y="8"/>
                </a:cxn>
                <a:cxn ang="0">
                  <a:pos x="24" y="9"/>
                </a:cxn>
                <a:cxn ang="0">
                  <a:pos x="22" y="10"/>
                </a:cxn>
                <a:cxn ang="0">
                  <a:pos x="20" y="12"/>
                </a:cxn>
                <a:cxn ang="0">
                  <a:pos x="18" y="12"/>
                </a:cxn>
                <a:cxn ang="0">
                  <a:pos x="16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9" y="14"/>
                </a:cxn>
                <a:cxn ang="0">
                  <a:pos x="7" y="14"/>
                </a:cxn>
                <a:cxn ang="0">
                  <a:pos x="5" y="13"/>
                </a:cxn>
                <a:cxn ang="0">
                  <a:pos x="3" y="12"/>
                </a:cxn>
                <a:cxn ang="0">
                  <a:pos x="1" y="12"/>
                </a:cxn>
                <a:cxn ang="0">
                  <a:pos x="1" y="12"/>
                </a:cxn>
                <a:cxn ang="0">
                  <a:pos x="0" y="14"/>
                </a:cxn>
              </a:cxnLst>
              <a:rect l="0" t="0" r="r" b="b"/>
              <a:pathLst>
                <a:path w="35" h="18">
                  <a:moveTo>
                    <a:pt x="0" y="14"/>
                  </a:moveTo>
                  <a:lnTo>
                    <a:pt x="0" y="14"/>
                  </a:lnTo>
                  <a:lnTo>
                    <a:pt x="2" y="15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7" y="16"/>
                  </a:lnTo>
                  <a:lnTo>
                    <a:pt x="19" y="15"/>
                  </a:lnTo>
                  <a:lnTo>
                    <a:pt x="21" y="14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9"/>
                  </a:lnTo>
                  <a:lnTo>
                    <a:pt x="29" y="8"/>
                  </a:lnTo>
                  <a:lnTo>
                    <a:pt x="31" y="5"/>
                  </a:lnTo>
                  <a:lnTo>
                    <a:pt x="32" y="3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2"/>
                  </a:lnTo>
                  <a:lnTo>
                    <a:pt x="29" y="4"/>
                  </a:lnTo>
                  <a:lnTo>
                    <a:pt x="27" y="6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2" y="10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6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5" y="13"/>
                  </a:lnTo>
                  <a:lnTo>
                    <a:pt x="3" y="12"/>
                  </a:lnTo>
                  <a:lnTo>
                    <a:pt x="1" y="12"/>
                  </a:lnTo>
                  <a:lnTo>
                    <a:pt x="0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52" name="Freeform 592"/>
            <p:cNvSpPr>
              <a:spLocks/>
            </p:cNvSpPr>
            <p:nvPr/>
          </p:nvSpPr>
          <p:spPr bwMode="auto">
            <a:xfrm>
              <a:off x="2984" y="352"/>
              <a:ext cx="17" cy="3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5"/>
                </a:cxn>
                <a:cxn ang="0">
                  <a:pos x="0" y="18"/>
                </a:cxn>
                <a:cxn ang="0">
                  <a:pos x="1" y="20"/>
                </a:cxn>
                <a:cxn ang="0">
                  <a:pos x="2" y="23"/>
                </a:cxn>
                <a:cxn ang="0">
                  <a:pos x="3" y="25"/>
                </a:cxn>
                <a:cxn ang="0">
                  <a:pos x="4" y="27"/>
                </a:cxn>
                <a:cxn ang="0">
                  <a:pos x="6" y="29"/>
                </a:cxn>
                <a:cxn ang="0">
                  <a:pos x="8" y="31"/>
                </a:cxn>
                <a:cxn ang="0">
                  <a:pos x="10" y="33"/>
                </a:cxn>
                <a:cxn ang="0">
                  <a:pos x="12" y="34"/>
                </a:cxn>
                <a:cxn ang="0">
                  <a:pos x="14" y="36"/>
                </a:cxn>
                <a:cxn ang="0">
                  <a:pos x="16" y="33"/>
                </a:cxn>
                <a:cxn ang="0">
                  <a:pos x="13" y="32"/>
                </a:cxn>
                <a:cxn ang="0">
                  <a:pos x="11" y="31"/>
                </a:cxn>
                <a:cxn ang="0">
                  <a:pos x="9" y="29"/>
                </a:cxn>
                <a:cxn ang="0">
                  <a:pos x="8" y="27"/>
                </a:cxn>
                <a:cxn ang="0">
                  <a:pos x="6" y="26"/>
                </a:cxn>
                <a:cxn ang="0">
                  <a:pos x="5" y="24"/>
                </a:cxn>
                <a:cxn ang="0">
                  <a:pos x="4" y="22"/>
                </a:cxn>
                <a:cxn ang="0">
                  <a:pos x="3" y="20"/>
                </a:cxn>
                <a:cxn ang="0">
                  <a:pos x="3" y="17"/>
                </a:cxn>
                <a:cxn ang="0">
                  <a:pos x="2" y="15"/>
                </a:cxn>
                <a:cxn ang="0">
                  <a:pos x="2" y="13"/>
                </a:cxn>
                <a:cxn ang="0">
                  <a:pos x="2" y="10"/>
                </a:cxn>
                <a:cxn ang="0">
                  <a:pos x="2" y="8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2" y="0"/>
                </a:cxn>
              </a:cxnLst>
              <a:rect l="0" t="0" r="r" b="b"/>
              <a:pathLst>
                <a:path w="17" h="37">
                  <a:moveTo>
                    <a:pt x="2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3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8" y="31"/>
                  </a:lnTo>
                  <a:lnTo>
                    <a:pt x="10" y="33"/>
                  </a:lnTo>
                  <a:lnTo>
                    <a:pt x="12" y="34"/>
                  </a:lnTo>
                  <a:lnTo>
                    <a:pt x="14" y="36"/>
                  </a:lnTo>
                  <a:lnTo>
                    <a:pt x="16" y="33"/>
                  </a:lnTo>
                  <a:lnTo>
                    <a:pt x="13" y="32"/>
                  </a:lnTo>
                  <a:lnTo>
                    <a:pt x="11" y="31"/>
                  </a:lnTo>
                  <a:lnTo>
                    <a:pt x="9" y="29"/>
                  </a:lnTo>
                  <a:lnTo>
                    <a:pt x="8" y="27"/>
                  </a:lnTo>
                  <a:lnTo>
                    <a:pt x="6" y="26"/>
                  </a:lnTo>
                  <a:lnTo>
                    <a:pt x="5" y="24"/>
                  </a:lnTo>
                  <a:lnTo>
                    <a:pt x="4" y="22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2" y="8"/>
                  </a:lnTo>
                  <a:lnTo>
                    <a:pt x="3" y="5"/>
                  </a:lnTo>
                  <a:lnTo>
                    <a:pt x="3" y="3"/>
                  </a:lnTo>
                  <a:lnTo>
                    <a:pt x="4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76753" name="Group 593"/>
          <p:cNvGrpSpPr>
            <a:grpSpLocks/>
          </p:cNvGrpSpPr>
          <p:nvPr/>
        </p:nvGrpSpPr>
        <p:grpSpPr bwMode="auto">
          <a:xfrm>
            <a:off x="6029325" y="4876800"/>
            <a:ext cx="1135063" cy="1165225"/>
            <a:chOff x="3798" y="3072"/>
            <a:chExt cx="715" cy="734"/>
          </a:xfrm>
        </p:grpSpPr>
        <p:sp>
          <p:nvSpPr>
            <p:cNvPr id="476754" name="Freeform 594"/>
            <p:cNvSpPr>
              <a:spLocks/>
            </p:cNvSpPr>
            <p:nvPr/>
          </p:nvSpPr>
          <p:spPr bwMode="auto">
            <a:xfrm>
              <a:off x="3828" y="3136"/>
              <a:ext cx="182" cy="358"/>
            </a:xfrm>
            <a:custGeom>
              <a:avLst/>
              <a:gdLst/>
              <a:ahLst/>
              <a:cxnLst>
                <a:cxn ang="0">
                  <a:pos x="171" y="5"/>
                </a:cxn>
                <a:cxn ang="0">
                  <a:pos x="151" y="17"/>
                </a:cxn>
                <a:cxn ang="0">
                  <a:pos x="133" y="30"/>
                </a:cxn>
                <a:cxn ang="0">
                  <a:pos x="115" y="44"/>
                </a:cxn>
                <a:cxn ang="0">
                  <a:pos x="99" y="60"/>
                </a:cxn>
                <a:cxn ang="0">
                  <a:pos x="83" y="76"/>
                </a:cxn>
                <a:cxn ang="0">
                  <a:pos x="69" y="94"/>
                </a:cxn>
                <a:cxn ang="0">
                  <a:pos x="56" y="113"/>
                </a:cxn>
                <a:cxn ang="0">
                  <a:pos x="44" y="133"/>
                </a:cxn>
                <a:cxn ang="0">
                  <a:pos x="33" y="153"/>
                </a:cxn>
                <a:cxn ang="0">
                  <a:pos x="24" y="174"/>
                </a:cxn>
                <a:cxn ang="0">
                  <a:pos x="16" y="196"/>
                </a:cxn>
                <a:cxn ang="0">
                  <a:pos x="10" y="219"/>
                </a:cxn>
                <a:cxn ang="0">
                  <a:pos x="5" y="242"/>
                </a:cxn>
                <a:cxn ang="0">
                  <a:pos x="1" y="266"/>
                </a:cxn>
                <a:cxn ang="0">
                  <a:pos x="0" y="291"/>
                </a:cxn>
                <a:cxn ang="0">
                  <a:pos x="0" y="307"/>
                </a:cxn>
                <a:cxn ang="0">
                  <a:pos x="0" y="313"/>
                </a:cxn>
                <a:cxn ang="0">
                  <a:pos x="0" y="320"/>
                </a:cxn>
                <a:cxn ang="0">
                  <a:pos x="0" y="327"/>
                </a:cxn>
                <a:cxn ang="0">
                  <a:pos x="1" y="333"/>
                </a:cxn>
                <a:cxn ang="0">
                  <a:pos x="1" y="340"/>
                </a:cxn>
                <a:cxn ang="0">
                  <a:pos x="2" y="347"/>
                </a:cxn>
                <a:cxn ang="0">
                  <a:pos x="3" y="353"/>
                </a:cxn>
                <a:cxn ang="0">
                  <a:pos x="4" y="343"/>
                </a:cxn>
                <a:cxn ang="0">
                  <a:pos x="7" y="317"/>
                </a:cxn>
                <a:cxn ang="0">
                  <a:pos x="11" y="291"/>
                </a:cxn>
                <a:cxn ang="0">
                  <a:pos x="16" y="266"/>
                </a:cxn>
                <a:cxn ang="0">
                  <a:pos x="22" y="241"/>
                </a:cxn>
                <a:cxn ang="0">
                  <a:pos x="30" y="216"/>
                </a:cxn>
                <a:cxn ang="0">
                  <a:pos x="39" y="192"/>
                </a:cxn>
                <a:cxn ang="0">
                  <a:pos x="49" y="168"/>
                </a:cxn>
                <a:cxn ang="0">
                  <a:pos x="60" y="146"/>
                </a:cxn>
                <a:cxn ang="0">
                  <a:pos x="73" y="123"/>
                </a:cxn>
                <a:cxn ang="0">
                  <a:pos x="87" y="102"/>
                </a:cxn>
                <a:cxn ang="0">
                  <a:pos x="101" y="81"/>
                </a:cxn>
                <a:cxn ang="0">
                  <a:pos x="117" y="61"/>
                </a:cxn>
                <a:cxn ang="0">
                  <a:pos x="134" y="42"/>
                </a:cxn>
                <a:cxn ang="0">
                  <a:pos x="152" y="24"/>
                </a:cxn>
                <a:cxn ang="0">
                  <a:pos x="171" y="7"/>
                </a:cxn>
              </a:cxnLst>
              <a:rect l="0" t="0" r="r" b="b"/>
              <a:pathLst>
                <a:path w="182" h="358">
                  <a:moveTo>
                    <a:pt x="181" y="0"/>
                  </a:moveTo>
                  <a:lnTo>
                    <a:pt x="171" y="5"/>
                  </a:lnTo>
                  <a:lnTo>
                    <a:pt x="161" y="10"/>
                  </a:lnTo>
                  <a:lnTo>
                    <a:pt x="151" y="17"/>
                  </a:lnTo>
                  <a:lnTo>
                    <a:pt x="142" y="23"/>
                  </a:lnTo>
                  <a:lnTo>
                    <a:pt x="133" y="30"/>
                  </a:lnTo>
                  <a:lnTo>
                    <a:pt x="124" y="37"/>
                  </a:lnTo>
                  <a:lnTo>
                    <a:pt x="115" y="44"/>
                  </a:lnTo>
                  <a:lnTo>
                    <a:pt x="107" y="52"/>
                  </a:lnTo>
                  <a:lnTo>
                    <a:pt x="99" y="60"/>
                  </a:lnTo>
                  <a:lnTo>
                    <a:pt x="91" y="68"/>
                  </a:lnTo>
                  <a:lnTo>
                    <a:pt x="83" y="76"/>
                  </a:lnTo>
                  <a:lnTo>
                    <a:pt x="76" y="85"/>
                  </a:lnTo>
                  <a:lnTo>
                    <a:pt x="69" y="94"/>
                  </a:lnTo>
                  <a:lnTo>
                    <a:pt x="62" y="103"/>
                  </a:lnTo>
                  <a:lnTo>
                    <a:pt x="56" y="113"/>
                  </a:lnTo>
                  <a:lnTo>
                    <a:pt x="50" y="122"/>
                  </a:lnTo>
                  <a:lnTo>
                    <a:pt x="44" y="133"/>
                  </a:lnTo>
                  <a:lnTo>
                    <a:pt x="39" y="143"/>
                  </a:lnTo>
                  <a:lnTo>
                    <a:pt x="33" y="153"/>
                  </a:lnTo>
                  <a:lnTo>
                    <a:pt x="29" y="163"/>
                  </a:lnTo>
                  <a:lnTo>
                    <a:pt x="24" y="174"/>
                  </a:lnTo>
                  <a:lnTo>
                    <a:pt x="20" y="185"/>
                  </a:lnTo>
                  <a:lnTo>
                    <a:pt x="16" y="196"/>
                  </a:lnTo>
                  <a:lnTo>
                    <a:pt x="13" y="208"/>
                  </a:lnTo>
                  <a:lnTo>
                    <a:pt x="10" y="219"/>
                  </a:lnTo>
                  <a:lnTo>
                    <a:pt x="7" y="231"/>
                  </a:lnTo>
                  <a:lnTo>
                    <a:pt x="5" y="242"/>
                  </a:lnTo>
                  <a:lnTo>
                    <a:pt x="3" y="254"/>
                  </a:lnTo>
                  <a:lnTo>
                    <a:pt x="1" y="266"/>
                  </a:lnTo>
                  <a:lnTo>
                    <a:pt x="0" y="278"/>
                  </a:lnTo>
                  <a:lnTo>
                    <a:pt x="0" y="291"/>
                  </a:lnTo>
                  <a:lnTo>
                    <a:pt x="0" y="303"/>
                  </a:lnTo>
                  <a:lnTo>
                    <a:pt x="0" y="307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0" y="317"/>
                  </a:lnTo>
                  <a:lnTo>
                    <a:pt x="0" y="320"/>
                  </a:lnTo>
                  <a:lnTo>
                    <a:pt x="0" y="324"/>
                  </a:lnTo>
                  <a:lnTo>
                    <a:pt x="0" y="327"/>
                  </a:lnTo>
                  <a:lnTo>
                    <a:pt x="1" y="330"/>
                  </a:lnTo>
                  <a:lnTo>
                    <a:pt x="1" y="333"/>
                  </a:lnTo>
                  <a:lnTo>
                    <a:pt x="1" y="337"/>
                  </a:lnTo>
                  <a:lnTo>
                    <a:pt x="1" y="340"/>
                  </a:lnTo>
                  <a:lnTo>
                    <a:pt x="2" y="343"/>
                  </a:lnTo>
                  <a:lnTo>
                    <a:pt x="2" y="347"/>
                  </a:lnTo>
                  <a:lnTo>
                    <a:pt x="3" y="350"/>
                  </a:lnTo>
                  <a:lnTo>
                    <a:pt x="3" y="353"/>
                  </a:lnTo>
                  <a:lnTo>
                    <a:pt x="4" y="357"/>
                  </a:lnTo>
                  <a:lnTo>
                    <a:pt x="4" y="343"/>
                  </a:lnTo>
                  <a:lnTo>
                    <a:pt x="5" y="330"/>
                  </a:lnTo>
                  <a:lnTo>
                    <a:pt x="7" y="317"/>
                  </a:lnTo>
                  <a:lnTo>
                    <a:pt x="9" y="304"/>
                  </a:lnTo>
                  <a:lnTo>
                    <a:pt x="11" y="291"/>
                  </a:lnTo>
                  <a:lnTo>
                    <a:pt x="13" y="279"/>
                  </a:lnTo>
                  <a:lnTo>
                    <a:pt x="16" y="266"/>
                  </a:lnTo>
                  <a:lnTo>
                    <a:pt x="19" y="253"/>
                  </a:lnTo>
                  <a:lnTo>
                    <a:pt x="22" y="241"/>
                  </a:lnTo>
                  <a:lnTo>
                    <a:pt x="26" y="228"/>
                  </a:lnTo>
                  <a:lnTo>
                    <a:pt x="30" y="216"/>
                  </a:lnTo>
                  <a:lnTo>
                    <a:pt x="34" y="204"/>
                  </a:lnTo>
                  <a:lnTo>
                    <a:pt x="39" y="192"/>
                  </a:lnTo>
                  <a:lnTo>
                    <a:pt x="44" y="180"/>
                  </a:lnTo>
                  <a:lnTo>
                    <a:pt x="49" y="168"/>
                  </a:lnTo>
                  <a:lnTo>
                    <a:pt x="54" y="157"/>
                  </a:lnTo>
                  <a:lnTo>
                    <a:pt x="60" y="146"/>
                  </a:lnTo>
                  <a:lnTo>
                    <a:pt x="66" y="134"/>
                  </a:lnTo>
                  <a:lnTo>
                    <a:pt x="73" y="123"/>
                  </a:lnTo>
                  <a:lnTo>
                    <a:pt x="80" y="112"/>
                  </a:lnTo>
                  <a:lnTo>
                    <a:pt x="87" y="102"/>
                  </a:lnTo>
                  <a:lnTo>
                    <a:pt x="94" y="91"/>
                  </a:lnTo>
                  <a:lnTo>
                    <a:pt x="101" y="81"/>
                  </a:lnTo>
                  <a:lnTo>
                    <a:pt x="109" y="71"/>
                  </a:lnTo>
                  <a:lnTo>
                    <a:pt x="117" y="61"/>
                  </a:lnTo>
                  <a:lnTo>
                    <a:pt x="125" y="52"/>
                  </a:lnTo>
                  <a:lnTo>
                    <a:pt x="134" y="42"/>
                  </a:lnTo>
                  <a:lnTo>
                    <a:pt x="143" y="33"/>
                  </a:lnTo>
                  <a:lnTo>
                    <a:pt x="152" y="24"/>
                  </a:lnTo>
                  <a:lnTo>
                    <a:pt x="161" y="16"/>
                  </a:lnTo>
                  <a:lnTo>
                    <a:pt x="171" y="7"/>
                  </a:lnTo>
                  <a:lnTo>
                    <a:pt x="181" y="0"/>
                  </a:lnTo>
                </a:path>
              </a:pathLst>
            </a:custGeom>
            <a:solidFill>
              <a:srgbClr val="2DAF5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55" name="Freeform 595"/>
            <p:cNvSpPr>
              <a:spLocks/>
            </p:cNvSpPr>
            <p:nvPr/>
          </p:nvSpPr>
          <p:spPr bwMode="auto">
            <a:xfrm>
              <a:off x="3832" y="3106"/>
              <a:ext cx="265" cy="475"/>
            </a:xfrm>
            <a:custGeom>
              <a:avLst/>
              <a:gdLst/>
              <a:ahLst/>
              <a:cxnLst>
                <a:cxn ang="0">
                  <a:pos x="181" y="27"/>
                </a:cxn>
                <a:cxn ang="0">
                  <a:pos x="189" y="24"/>
                </a:cxn>
                <a:cxn ang="0">
                  <a:pos x="197" y="20"/>
                </a:cxn>
                <a:cxn ang="0">
                  <a:pos x="205" y="17"/>
                </a:cxn>
                <a:cxn ang="0">
                  <a:pos x="213" y="13"/>
                </a:cxn>
                <a:cxn ang="0">
                  <a:pos x="221" y="11"/>
                </a:cxn>
                <a:cxn ang="0">
                  <a:pos x="229" y="8"/>
                </a:cxn>
                <a:cxn ang="0">
                  <a:pos x="238" y="6"/>
                </a:cxn>
                <a:cxn ang="0">
                  <a:pos x="246" y="3"/>
                </a:cxn>
                <a:cxn ang="0">
                  <a:pos x="255" y="1"/>
                </a:cxn>
                <a:cxn ang="0">
                  <a:pos x="264" y="0"/>
                </a:cxn>
                <a:cxn ang="0">
                  <a:pos x="218" y="26"/>
                </a:cxn>
                <a:cxn ang="0">
                  <a:pos x="177" y="57"/>
                </a:cxn>
                <a:cxn ang="0">
                  <a:pos x="140" y="93"/>
                </a:cxn>
                <a:cxn ang="0">
                  <a:pos x="107" y="133"/>
                </a:cxn>
                <a:cxn ang="0">
                  <a:pos x="80" y="177"/>
                </a:cxn>
                <a:cxn ang="0">
                  <a:pos x="57" y="224"/>
                </a:cxn>
                <a:cxn ang="0">
                  <a:pos x="39" y="275"/>
                </a:cxn>
                <a:cxn ang="0">
                  <a:pos x="27" y="327"/>
                </a:cxn>
                <a:cxn ang="0">
                  <a:pos x="21" y="381"/>
                </a:cxn>
                <a:cxn ang="0">
                  <a:pos x="21" y="436"/>
                </a:cxn>
                <a:cxn ang="0">
                  <a:pos x="24" y="471"/>
                </a:cxn>
                <a:cxn ang="0">
                  <a:pos x="20" y="463"/>
                </a:cxn>
                <a:cxn ang="0">
                  <a:pos x="17" y="455"/>
                </a:cxn>
                <a:cxn ang="0">
                  <a:pos x="14" y="447"/>
                </a:cxn>
                <a:cxn ang="0">
                  <a:pos x="12" y="439"/>
                </a:cxn>
                <a:cxn ang="0">
                  <a:pos x="9" y="431"/>
                </a:cxn>
                <a:cxn ang="0">
                  <a:pos x="7" y="423"/>
                </a:cxn>
                <a:cxn ang="0">
                  <a:pos x="5" y="415"/>
                </a:cxn>
                <a:cxn ang="0">
                  <a:pos x="3" y="407"/>
                </a:cxn>
                <a:cxn ang="0">
                  <a:pos x="1" y="398"/>
                </a:cxn>
                <a:cxn ang="0">
                  <a:pos x="0" y="390"/>
                </a:cxn>
                <a:cxn ang="0">
                  <a:pos x="1" y="360"/>
                </a:cxn>
                <a:cxn ang="0">
                  <a:pos x="6" y="321"/>
                </a:cxn>
                <a:cxn ang="0">
                  <a:pos x="15" y="283"/>
                </a:cxn>
                <a:cxn ang="0">
                  <a:pos x="26" y="246"/>
                </a:cxn>
                <a:cxn ang="0">
                  <a:pos x="40" y="210"/>
                </a:cxn>
                <a:cxn ang="0">
                  <a:pos x="56" y="176"/>
                </a:cxn>
                <a:cxn ang="0">
                  <a:pos x="75" y="143"/>
                </a:cxn>
                <a:cxn ang="0">
                  <a:pos x="97" y="111"/>
                </a:cxn>
                <a:cxn ang="0">
                  <a:pos x="121" y="82"/>
                </a:cxn>
                <a:cxn ang="0">
                  <a:pos x="147" y="55"/>
                </a:cxn>
                <a:cxn ang="0">
                  <a:pos x="176" y="30"/>
                </a:cxn>
              </a:cxnLst>
              <a:rect l="0" t="0" r="r" b="b"/>
              <a:pathLst>
                <a:path w="265" h="475">
                  <a:moveTo>
                    <a:pt x="176" y="30"/>
                  </a:moveTo>
                  <a:lnTo>
                    <a:pt x="179" y="29"/>
                  </a:lnTo>
                  <a:lnTo>
                    <a:pt x="181" y="27"/>
                  </a:lnTo>
                  <a:lnTo>
                    <a:pt x="184" y="26"/>
                  </a:lnTo>
                  <a:lnTo>
                    <a:pt x="186" y="25"/>
                  </a:lnTo>
                  <a:lnTo>
                    <a:pt x="189" y="24"/>
                  </a:lnTo>
                  <a:lnTo>
                    <a:pt x="192" y="22"/>
                  </a:lnTo>
                  <a:lnTo>
                    <a:pt x="194" y="21"/>
                  </a:lnTo>
                  <a:lnTo>
                    <a:pt x="197" y="20"/>
                  </a:lnTo>
                  <a:lnTo>
                    <a:pt x="199" y="19"/>
                  </a:lnTo>
                  <a:lnTo>
                    <a:pt x="202" y="18"/>
                  </a:lnTo>
                  <a:lnTo>
                    <a:pt x="205" y="17"/>
                  </a:lnTo>
                  <a:lnTo>
                    <a:pt x="207" y="16"/>
                  </a:lnTo>
                  <a:lnTo>
                    <a:pt x="210" y="15"/>
                  </a:lnTo>
                  <a:lnTo>
                    <a:pt x="213" y="13"/>
                  </a:lnTo>
                  <a:lnTo>
                    <a:pt x="216" y="13"/>
                  </a:lnTo>
                  <a:lnTo>
                    <a:pt x="218" y="11"/>
                  </a:lnTo>
                  <a:lnTo>
                    <a:pt x="221" y="11"/>
                  </a:lnTo>
                  <a:lnTo>
                    <a:pt x="224" y="10"/>
                  </a:lnTo>
                  <a:lnTo>
                    <a:pt x="227" y="9"/>
                  </a:lnTo>
                  <a:lnTo>
                    <a:pt x="229" y="8"/>
                  </a:lnTo>
                  <a:lnTo>
                    <a:pt x="232" y="7"/>
                  </a:lnTo>
                  <a:lnTo>
                    <a:pt x="235" y="6"/>
                  </a:lnTo>
                  <a:lnTo>
                    <a:pt x="238" y="6"/>
                  </a:lnTo>
                  <a:lnTo>
                    <a:pt x="241" y="5"/>
                  </a:lnTo>
                  <a:lnTo>
                    <a:pt x="243" y="4"/>
                  </a:lnTo>
                  <a:lnTo>
                    <a:pt x="246" y="3"/>
                  </a:lnTo>
                  <a:lnTo>
                    <a:pt x="249" y="3"/>
                  </a:lnTo>
                  <a:lnTo>
                    <a:pt x="252" y="2"/>
                  </a:lnTo>
                  <a:lnTo>
                    <a:pt x="255" y="1"/>
                  </a:lnTo>
                  <a:lnTo>
                    <a:pt x="258" y="1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48" y="8"/>
                  </a:lnTo>
                  <a:lnTo>
                    <a:pt x="233" y="16"/>
                  </a:lnTo>
                  <a:lnTo>
                    <a:pt x="218" y="26"/>
                  </a:lnTo>
                  <a:lnTo>
                    <a:pt x="204" y="35"/>
                  </a:lnTo>
                  <a:lnTo>
                    <a:pt x="190" y="46"/>
                  </a:lnTo>
                  <a:lnTo>
                    <a:pt x="177" y="57"/>
                  </a:lnTo>
                  <a:lnTo>
                    <a:pt x="164" y="68"/>
                  </a:lnTo>
                  <a:lnTo>
                    <a:pt x="152" y="80"/>
                  </a:lnTo>
                  <a:lnTo>
                    <a:pt x="140" y="93"/>
                  </a:lnTo>
                  <a:lnTo>
                    <a:pt x="129" y="106"/>
                  </a:lnTo>
                  <a:lnTo>
                    <a:pt x="118" y="119"/>
                  </a:lnTo>
                  <a:lnTo>
                    <a:pt x="107" y="133"/>
                  </a:lnTo>
                  <a:lnTo>
                    <a:pt x="98" y="147"/>
                  </a:lnTo>
                  <a:lnTo>
                    <a:pt x="88" y="162"/>
                  </a:lnTo>
                  <a:lnTo>
                    <a:pt x="80" y="177"/>
                  </a:lnTo>
                  <a:lnTo>
                    <a:pt x="72" y="193"/>
                  </a:lnTo>
                  <a:lnTo>
                    <a:pt x="64" y="208"/>
                  </a:lnTo>
                  <a:lnTo>
                    <a:pt x="57" y="224"/>
                  </a:lnTo>
                  <a:lnTo>
                    <a:pt x="51" y="241"/>
                  </a:lnTo>
                  <a:lnTo>
                    <a:pt x="44" y="258"/>
                  </a:lnTo>
                  <a:lnTo>
                    <a:pt x="39" y="275"/>
                  </a:lnTo>
                  <a:lnTo>
                    <a:pt x="35" y="292"/>
                  </a:lnTo>
                  <a:lnTo>
                    <a:pt x="31" y="309"/>
                  </a:lnTo>
                  <a:lnTo>
                    <a:pt x="27" y="327"/>
                  </a:lnTo>
                  <a:lnTo>
                    <a:pt x="25" y="345"/>
                  </a:lnTo>
                  <a:lnTo>
                    <a:pt x="23" y="363"/>
                  </a:lnTo>
                  <a:lnTo>
                    <a:pt x="21" y="381"/>
                  </a:lnTo>
                  <a:lnTo>
                    <a:pt x="20" y="399"/>
                  </a:lnTo>
                  <a:lnTo>
                    <a:pt x="20" y="418"/>
                  </a:lnTo>
                  <a:lnTo>
                    <a:pt x="21" y="436"/>
                  </a:lnTo>
                  <a:lnTo>
                    <a:pt x="22" y="455"/>
                  </a:lnTo>
                  <a:lnTo>
                    <a:pt x="25" y="474"/>
                  </a:lnTo>
                  <a:lnTo>
                    <a:pt x="24" y="471"/>
                  </a:lnTo>
                  <a:lnTo>
                    <a:pt x="22" y="468"/>
                  </a:lnTo>
                  <a:lnTo>
                    <a:pt x="21" y="466"/>
                  </a:lnTo>
                  <a:lnTo>
                    <a:pt x="20" y="463"/>
                  </a:lnTo>
                  <a:lnTo>
                    <a:pt x="19" y="461"/>
                  </a:lnTo>
                  <a:lnTo>
                    <a:pt x="18" y="458"/>
                  </a:lnTo>
                  <a:lnTo>
                    <a:pt x="17" y="455"/>
                  </a:lnTo>
                  <a:lnTo>
                    <a:pt x="16" y="453"/>
                  </a:lnTo>
                  <a:lnTo>
                    <a:pt x="15" y="450"/>
                  </a:lnTo>
                  <a:lnTo>
                    <a:pt x="14" y="447"/>
                  </a:lnTo>
                  <a:lnTo>
                    <a:pt x="14" y="445"/>
                  </a:lnTo>
                  <a:lnTo>
                    <a:pt x="13" y="442"/>
                  </a:lnTo>
                  <a:lnTo>
                    <a:pt x="12" y="439"/>
                  </a:lnTo>
                  <a:lnTo>
                    <a:pt x="11" y="437"/>
                  </a:lnTo>
                  <a:lnTo>
                    <a:pt x="10" y="434"/>
                  </a:lnTo>
                  <a:lnTo>
                    <a:pt x="9" y="431"/>
                  </a:lnTo>
                  <a:lnTo>
                    <a:pt x="9" y="429"/>
                  </a:lnTo>
                  <a:lnTo>
                    <a:pt x="8" y="426"/>
                  </a:lnTo>
                  <a:lnTo>
                    <a:pt x="7" y="423"/>
                  </a:lnTo>
                  <a:lnTo>
                    <a:pt x="6" y="420"/>
                  </a:lnTo>
                  <a:lnTo>
                    <a:pt x="6" y="418"/>
                  </a:lnTo>
                  <a:lnTo>
                    <a:pt x="5" y="415"/>
                  </a:lnTo>
                  <a:lnTo>
                    <a:pt x="4" y="412"/>
                  </a:lnTo>
                  <a:lnTo>
                    <a:pt x="4" y="409"/>
                  </a:lnTo>
                  <a:lnTo>
                    <a:pt x="3" y="407"/>
                  </a:lnTo>
                  <a:lnTo>
                    <a:pt x="3" y="404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1" y="395"/>
                  </a:lnTo>
                  <a:lnTo>
                    <a:pt x="0" y="392"/>
                  </a:lnTo>
                  <a:lnTo>
                    <a:pt x="0" y="390"/>
                  </a:lnTo>
                  <a:lnTo>
                    <a:pt x="0" y="387"/>
                  </a:lnTo>
                  <a:lnTo>
                    <a:pt x="0" y="374"/>
                  </a:lnTo>
                  <a:lnTo>
                    <a:pt x="1" y="360"/>
                  </a:lnTo>
                  <a:lnTo>
                    <a:pt x="3" y="347"/>
                  </a:lnTo>
                  <a:lnTo>
                    <a:pt x="4" y="335"/>
                  </a:lnTo>
                  <a:lnTo>
                    <a:pt x="6" y="321"/>
                  </a:lnTo>
                  <a:lnTo>
                    <a:pt x="9" y="309"/>
                  </a:lnTo>
                  <a:lnTo>
                    <a:pt x="12" y="296"/>
                  </a:lnTo>
                  <a:lnTo>
                    <a:pt x="15" y="283"/>
                  </a:lnTo>
                  <a:lnTo>
                    <a:pt x="18" y="271"/>
                  </a:lnTo>
                  <a:lnTo>
                    <a:pt x="22" y="259"/>
                  </a:lnTo>
                  <a:lnTo>
                    <a:pt x="26" y="246"/>
                  </a:lnTo>
                  <a:lnTo>
                    <a:pt x="30" y="234"/>
                  </a:lnTo>
                  <a:lnTo>
                    <a:pt x="35" y="222"/>
                  </a:lnTo>
                  <a:lnTo>
                    <a:pt x="40" y="210"/>
                  </a:lnTo>
                  <a:lnTo>
                    <a:pt x="45" y="199"/>
                  </a:lnTo>
                  <a:lnTo>
                    <a:pt x="50" y="187"/>
                  </a:lnTo>
                  <a:lnTo>
                    <a:pt x="56" y="176"/>
                  </a:lnTo>
                  <a:lnTo>
                    <a:pt x="62" y="165"/>
                  </a:lnTo>
                  <a:lnTo>
                    <a:pt x="68" y="154"/>
                  </a:lnTo>
                  <a:lnTo>
                    <a:pt x="75" y="143"/>
                  </a:lnTo>
                  <a:lnTo>
                    <a:pt x="82" y="132"/>
                  </a:lnTo>
                  <a:lnTo>
                    <a:pt x="89" y="122"/>
                  </a:lnTo>
                  <a:lnTo>
                    <a:pt x="97" y="111"/>
                  </a:lnTo>
                  <a:lnTo>
                    <a:pt x="105" y="101"/>
                  </a:lnTo>
                  <a:lnTo>
                    <a:pt x="113" y="92"/>
                  </a:lnTo>
                  <a:lnTo>
                    <a:pt x="121" y="82"/>
                  </a:lnTo>
                  <a:lnTo>
                    <a:pt x="129" y="73"/>
                  </a:lnTo>
                  <a:lnTo>
                    <a:pt x="138" y="64"/>
                  </a:lnTo>
                  <a:lnTo>
                    <a:pt x="147" y="55"/>
                  </a:lnTo>
                  <a:lnTo>
                    <a:pt x="156" y="46"/>
                  </a:lnTo>
                  <a:lnTo>
                    <a:pt x="166" y="38"/>
                  </a:lnTo>
                  <a:lnTo>
                    <a:pt x="176" y="30"/>
                  </a:lnTo>
                </a:path>
              </a:pathLst>
            </a:custGeom>
            <a:solidFill>
              <a:srgbClr val="34B35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56" name="Freeform 596"/>
            <p:cNvSpPr>
              <a:spLocks/>
            </p:cNvSpPr>
            <p:nvPr/>
          </p:nvSpPr>
          <p:spPr bwMode="auto">
            <a:xfrm>
              <a:off x="3853" y="3100"/>
              <a:ext cx="318" cy="542"/>
            </a:xfrm>
            <a:custGeom>
              <a:avLst/>
              <a:gdLst/>
              <a:ahLst/>
              <a:cxnLst>
                <a:cxn ang="0">
                  <a:pos x="250" y="4"/>
                </a:cxn>
                <a:cxn ang="0">
                  <a:pos x="260" y="2"/>
                </a:cxn>
                <a:cxn ang="0">
                  <a:pos x="271" y="1"/>
                </a:cxn>
                <a:cxn ang="0">
                  <a:pos x="282" y="0"/>
                </a:cxn>
                <a:cxn ang="0">
                  <a:pos x="293" y="0"/>
                </a:cxn>
                <a:cxn ang="0">
                  <a:pos x="302" y="0"/>
                </a:cxn>
                <a:cxn ang="0">
                  <a:pos x="308" y="0"/>
                </a:cxn>
                <a:cxn ang="0">
                  <a:pos x="315" y="0"/>
                </a:cxn>
                <a:cxn ang="0">
                  <a:pos x="297" y="6"/>
                </a:cxn>
                <a:cxn ang="0">
                  <a:pos x="270" y="17"/>
                </a:cxn>
                <a:cxn ang="0">
                  <a:pos x="242" y="30"/>
                </a:cxn>
                <a:cxn ang="0">
                  <a:pos x="216" y="45"/>
                </a:cxn>
                <a:cxn ang="0">
                  <a:pos x="191" y="63"/>
                </a:cxn>
                <a:cxn ang="0">
                  <a:pos x="168" y="82"/>
                </a:cxn>
                <a:cxn ang="0">
                  <a:pos x="145" y="103"/>
                </a:cxn>
                <a:cxn ang="0">
                  <a:pos x="124" y="126"/>
                </a:cxn>
                <a:cxn ang="0">
                  <a:pos x="105" y="151"/>
                </a:cxn>
                <a:cxn ang="0">
                  <a:pos x="87" y="177"/>
                </a:cxn>
                <a:cxn ang="0">
                  <a:pos x="72" y="205"/>
                </a:cxn>
                <a:cxn ang="0">
                  <a:pos x="58" y="234"/>
                </a:cxn>
                <a:cxn ang="0">
                  <a:pos x="46" y="264"/>
                </a:cxn>
                <a:cxn ang="0">
                  <a:pos x="37" y="294"/>
                </a:cxn>
                <a:cxn ang="0">
                  <a:pos x="29" y="326"/>
                </a:cxn>
                <a:cxn ang="0">
                  <a:pos x="24" y="357"/>
                </a:cxn>
                <a:cxn ang="0">
                  <a:pos x="22" y="389"/>
                </a:cxn>
                <a:cxn ang="0">
                  <a:pos x="21" y="422"/>
                </a:cxn>
                <a:cxn ang="0">
                  <a:pos x="23" y="454"/>
                </a:cxn>
                <a:cxn ang="0">
                  <a:pos x="27" y="487"/>
                </a:cxn>
                <a:cxn ang="0">
                  <a:pos x="33" y="519"/>
                </a:cxn>
                <a:cxn ang="0">
                  <a:pos x="36" y="537"/>
                </a:cxn>
                <a:cxn ang="0">
                  <a:pos x="29" y="526"/>
                </a:cxn>
                <a:cxn ang="0">
                  <a:pos x="22" y="515"/>
                </a:cxn>
                <a:cxn ang="0">
                  <a:pos x="15" y="503"/>
                </a:cxn>
                <a:cxn ang="0">
                  <a:pos x="9" y="491"/>
                </a:cxn>
                <a:cxn ang="0">
                  <a:pos x="4" y="479"/>
                </a:cxn>
                <a:cxn ang="0">
                  <a:pos x="0" y="424"/>
                </a:cxn>
                <a:cxn ang="0">
                  <a:pos x="2" y="368"/>
                </a:cxn>
                <a:cxn ang="0">
                  <a:pos x="10" y="315"/>
                </a:cxn>
                <a:cxn ang="0">
                  <a:pos x="24" y="263"/>
                </a:cxn>
                <a:cxn ang="0">
                  <a:pos x="43" y="214"/>
                </a:cxn>
                <a:cxn ang="0">
                  <a:pos x="68" y="168"/>
                </a:cxn>
                <a:cxn ang="0">
                  <a:pos x="97" y="125"/>
                </a:cxn>
                <a:cxn ang="0">
                  <a:pos x="131" y="86"/>
                </a:cxn>
                <a:cxn ang="0">
                  <a:pos x="170" y="51"/>
                </a:cxn>
                <a:cxn ang="0">
                  <a:pos x="212" y="22"/>
                </a:cxn>
              </a:cxnLst>
              <a:rect l="0" t="0" r="r" b="b"/>
              <a:pathLst>
                <a:path w="318" h="542">
                  <a:moveTo>
                    <a:pt x="243" y="5"/>
                  </a:moveTo>
                  <a:lnTo>
                    <a:pt x="246" y="4"/>
                  </a:lnTo>
                  <a:lnTo>
                    <a:pt x="250" y="4"/>
                  </a:lnTo>
                  <a:lnTo>
                    <a:pt x="253" y="3"/>
                  </a:lnTo>
                  <a:lnTo>
                    <a:pt x="257" y="3"/>
                  </a:lnTo>
                  <a:lnTo>
                    <a:pt x="260" y="2"/>
                  </a:lnTo>
                  <a:lnTo>
                    <a:pt x="264" y="2"/>
                  </a:lnTo>
                  <a:lnTo>
                    <a:pt x="268" y="1"/>
                  </a:lnTo>
                  <a:lnTo>
                    <a:pt x="271" y="1"/>
                  </a:lnTo>
                  <a:lnTo>
                    <a:pt x="275" y="1"/>
                  </a:lnTo>
                  <a:lnTo>
                    <a:pt x="278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89" y="0"/>
                  </a:lnTo>
                  <a:lnTo>
                    <a:pt x="293" y="0"/>
                  </a:lnTo>
                  <a:lnTo>
                    <a:pt x="297" y="0"/>
                  </a:lnTo>
                  <a:lnTo>
                    <a:pt x="300" y="0"/>
                  </a:lnTo>
                  <a:lnTo>
                    <a:pt x="302" y="0"/>
                  </a:lnTo>
                  <a:lnTo>
                    <a:pt x="304" y="0"/>
                  </a:lnTo>
                  <a:lnTo>
                    <a:pt x="307" y="0"/>
                  </a:lnTo>
                  <a:lnTo>
                    <a:pt x="308" y="0"/>
                  </a:lnTo>
                  <a:lnTo>
                    <a:pt x="310" y="0"/>
                  </a:lnTo>
                  <a:lnTo>
                    <a:pt x="313" y="0"/>
                  </a:lnTo>
                  <a:lnTo>
                    <a:pt x="315" y="0"/>
                  </a:lnTo>
                  <a:lnTo>
                    <a:pt x="317" y="0"/>
                  </a:lnTo>
                  <a:lnTo>
                    <a:pt x="307" y="3"/>
                  </a:lnTo>
                  <a:lnTo>
                    <a:pt x="297" y="6"/>
                  </a:lnTo>
                  <a:lnTo>
                    <a:pt x="288" y="9"/>
                  </a:lnTo>
                  <a:lnTo>
                    <a:pt x="279" y="13"/>
                  </a:lnTo>
                  <a:lnTo>
                    <a:pt x="270" y="17"/>
                  </a:lnTo>
                  <a:lnTo>
                    <a:pt x="260" y="21"/>
                  </a:lnTo>
                  <a:lnTo>
                    <a:pt x="251" y="26"/>
                  </a:lnTo>
                  <a:lnTo>
                    <a:pt x="242" y="30"/>
                  </a:lnTo>
                  <a:lnTo>
                    <a:pt x="234" y="35"/>
                  </a:lnTo>
                  <a:lnTo>
                    <a:pt x="225" y="40"/>
                  </a:lnTo>
                  <a:lnTo>
                    <a:pt x="216" y="45"/>
                  </a:lnTo>
                  <a:lnTo>
                    <a:pt x="208" y="51"/>
                  </a:lnTo>
                  <a:lnTo>
                    <a:pt x="200" y="57"/>
                  </a:lnTo>
                  <a:lnTo>
                    <a:pt x="191" y="63"/>
                  </a:lnTo>
                  <a:lnTo>
                    <a:pt x="183" y="69"/>
                  </a:lnTo>
                  <a:lnTo>
                    <a:pt x="176" y="75"/>
                  </a:lnTo>
                  <a:lnTo>
                    <a:pt x="168" y="82"/>
                  </a:lnTo>
                  <a:lnTo>
                    <a:pt x="160" y="89"/>
                  </a:lnTo>
                  <a:lnTo>
                    <a:pt x="153" y="96"/>
                  </a:lnTo>
                  <a:lnTo>
                    <a:pt x="145" y="103"/>
                  </a:lnTo>
                  <a:lnTo>
                    <a:pt x="138" y="111"/>
                  </a:lnTo>
                  <a:lnTo>
                    <a:pt x="131" y="118"/>
                  </a:lnTo>
                  <a:lnTo>
                    <a:pt x="124" y="126"/>
                  </a:lnTo>
                  <a:lnTo>
                    <a:pt x="118" y="134"/>
                  </a:lnTo>
                  <a:lnTo>
                    <a:pt x="111" y="142"/>
                  </a:lnTo>
                  <a:lnTo>
                    <a:pt x="105" y="151"/>
                  </a:lnTo>
                  <a:lnTo>
                    <a:pt x="99" y="159"/>
                  </a:lnTo>
                  <a:lnTo>
                    <a:pt x="93" y="168"/>
                  </a:lnTo>
                  <a:lnTo>
                    <a:pt x="87" y="177"/>
                  </a:lnTo>
                  <a:lnTo>
                    <a:pt x="82" y="186"/>
                  </a:lnTo>
                  <a:lnTo>
                    <a:pt x="77" y="195"/>
                  </a:lnTo>
                  <a:lnTo>
                    <a:pt x="72" y="205"/>
                  </a:lnTo>
                  <a:lnTo>
                    <a:pt x="67" y="215"/>
                  </a:lnTo>
                  <a:lnTo>
                    <a:pt x="62" y="224"/>
                  </a:lnTo>
                  <a:lnTo>
                    <a:pt x="58" y="234"/>
                  </a:lnTo>
                  <a:lnTo>
                    <a:pt x="54" y="244"/>
                  </a:lnTo>
                  <a:lnTo>
                    <a:pt x="50" y="254"/>
                  </a:lnTo>
                  <a:lnTo>
                    <a:pt x="46" y="264"/>
                  </a:lnTo>
                  <a:lnTo>
                    <a:pt x="43" y="274"/>
                  </a:lnTo>
                  <a:lnTo>
                    <a:pt x="40" y="284"/>
                  </a:lnTo>
                  <a:lnTo>
                    <a:pt x="37" y="294"/>
                  </a:lnTo>
                  <a:lnTo>
                    <a:pt x="34" y="305"/>
                  </a:lnTo>
                  <a:lnTo>
                    <a:pt x="32" y="315"/>
                  </a:lnTo>
                  <a:lnTo>
                    <a:pt x="29" y="326"/>
                  </a:lnTo>
                  <a:lnTo>
                    <a:pt x="27" y="336"/>
                  </a:lnTo>
                  <a:lnTo>
                    <a:pt x="26" y="347"/>
                  </a:lnTo>
                  <a:lnTo>
                    <a:pt x="24" y="357"/>
                  </a:lnTo>
                  <a:lnTo>
                    <a:pt x="23" y="368"/>
                  </a:lnTo>
                  <a:lnTo>
                    <a:pt x="22" y="379"/>
                  </a:lnTo>
                  <a:lnTo>
                    <a:pt x="22" y="389"/>
                  </a:lnTo>
                  <a:lnTo>
                    <a:pt x="21" y="400"/>
                  </a:lnTo>
                  <a:lnTo>
                    <a:pt x="21" y="411"/>
                  </a:lnTo>
                  <a:lnTo>
                    <a:pt x="21" y="422"/>
                  </a:lnTo>
                  <a:lnTo>
                    <a:pt x="21" y="432"/>
                  </a:lnTo>
                  <a:lnTo>
                    <a:pt x="22" y="443"/>
                  </a:lnTo>
                  <a:lnTo>
                    <a:pt x="23" y="454"/>
                  </a:lnTo>
                  <a:lnTo>
                    <a:pt x="24" y="465"/>
                  </a:lnTo>
                  <a:lnTo>
                    <a:pt x="25" y="476"/>
                  </a:lnTo>
                  <a:lnTo>
                    <a:pt x="27" y="487"/>
                  </a:lnTo>
                  <a:lnTo>
                    <a:pt x="28" y="498"/>
                  </a:lnTo>
                  <a:lnTo>
                    <a:pt x="31" y="508"/>
                  </a:lnTo>
                  <a:lnTo>
                    <a:pt x="33" y="519"/>
                  </a:lnTo>
                  <a:lnTo>
                    <a:pt x="36" y="530"/>
                  </a:lnTo>
                  <a:lnTo>
                    <a:pt x="38" y="541"/>
                  </a:lnTo>
                  <a:lnTo>
                    <a:pt x="36" y="537"/>
                  </a:lnTo>
                  <a:lnTo>
                    <a:pt x="33" y="533"/>
                  </a:lnTo>
                  <a:lnTo>
                    <a:pt x="31" y="530"/>
                  </a:lnTo>
                  <a:lnTo>
                    <a:pt x="29" y="526"/>
                  </a:lnTo>
                  <a:lnTo>
                    <a:pt x="26" y="522"/>
                  </a:lnTo>
                  <a:lnTo>
                    <a:pt x="24" y="519"/>
                  </a:lnTo>
                  <a:lnTo>
                    <a:pt x="22" y="515"/>
                  </a:lnTo>
                  <a:lnTo>
                    <a:pt x="20" y="511"/>
                  </a:lnTo>
                  <a:lnTo>
                    <a:pt x="17" y="507"/>
                  </a:lnTo>
                  <a:lnTo>
                    <a:pt x="15" y="503"/>
                  </a:lnTo>
                  <a:lnTo>
                    <a:pt x="13" y="499"/>
                  </a:lnTo>
                  <a:lnTo>
                    <a:pt x="11" y="495"/>
                  </a:lnTo>
                  <a:lnTo>
                    <a:pt x="9" y="491"/>
                  </a:lnTo>
                  <a:lnTo>
                    <a:pt x="8" y="487"/>
                  </a:lnTo>
                  <a:lnTo>
                    <a:pt x="6" y="483"/>
                  </a:lnTo>
                  <a:lnTo>
                    <a:pt x="4" y="479"/>
                  </a:lnTo>
                  <a:lnTo>
                    <a:pt x="2" y="461"/>
                  </a:lnTo>
                  <a:lnTo>
                    <a:pt x="0" y="442"/>
                  </a:lnTo>
                  <a:lnTo>
                    <a:pt x="0" y="424"/>
                  </a:lnTo>
                  <a:lnTo>
                    <a:pt x="0" y="405"/>
                  </a:lnTo>
                  <a:lnTo>
                    <a:pt x="0" y="387"/>
                  </a:lnTo>
                  <a:lnTo>
                    <a:pt x="2" y="368"/>
                  </a:lnTo>
                  <a:lnTo>
                    <a:pt x="4" y="350"/>
                  </a:lnTo>
                  <a:lnTo>
                    <a:pt x="7" y="332"/>
                  </a:lnTo>
                  <a:lnTo>
                    <a:pt x="10" y="315"/>
                  </a:lnTo>
                  <a:lnTo>
                    <a:pt x="14" y="297"/>
                  </a:lnTo>
                  <a:lnTo>
                    <a:pt x="19" y="280"/>
                  </a:lnTo>
                  <a:lnTo>
                    <a:pt x="24" y="263"/>
                  </a:lnTo>
                  <a:lnTo>
                    <a:pt x="30" y="247"/>
                  </a:lnTo>
                  <a:lnTo>
                    <a:pt x="36" y="230"/>
                  </a:lnTo>
                  <a:lnTo>
                    <a:pt x="43" y="214"/>
                  </a:lnTo>
                  <a:lnTo>
                    <a:pt x="51" y="198"/>
                  </a:lnTo>
                  <a:lnTo>
                    <a:pt x="59" y="183"/>
                  </a:lnTo>
                  <a:lnTo>
                    <a:pt x="68" y="168"/>
                  </a:lnTo>
                  <a:lnTo>
                    <a:pt x="77" y="153"/>
                  </a:lnTo>
                  <a:lnTo>
                    <a:pt x="87" y="139"/>
                  </a:lnTo>
                  <a:lnTo>
                    <a:pt x="97" y="125"/>
                  </a:lnTo>
                  <a:lnTo>
                    <a:pt x="108" y="111"/>
                  </a:lnTo>
                  <a:lnTo>
                    <a:pt x="119" y="98"/>
                  </a:lnTo>
                  <a:lnTo>
                    <a:pt x="131" y="86"/>
                  </a:lnTo>
                  <a:lnTo>
                    <a:pt x="144" y="74"/>
                  </a:lnTo>
                  <a:lnTo>
                    <a:pt x="156" y="62"/>
                  </a:lnTo>
                  <a:lnTo>
                    <a:pt x="170" y="51"/>
                  </a:lnTo>
                  <a:lnTo>
                    <a:pt x="183" y="41"/>
                  </a:lnTo>
                  <a:lnTo>
                    <a:pt x="198" y="31"/>
                  </a:lnTo>
                  <a:lnTo>
                    <a:pt x="212" y="22"/>
                  </a:lnTo>
                  <a:lnTo>
                    <a:pt x="227" y="13"/>
                  </a:lnTo>
                  <a:lnTo>
                    <a:pt x="243" y="5"/>
                  </a:lnTo>
                </a:path>
              </a:pathLst>
            </a:custGeom>
            <a:solidFill>
              <a:srgbClr val="3CB7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57" name="Freeform 597"/>
            <p:cNvSpPr>
              <a:spLocks/>
            </p:cNvSpPr>
            <p:nvPr/>
          </p:nvSpPr>
          <p:spPr bwMode="auto">
            <a:xfrm>
              <a:off x="3874" y="3100"/>
              <a:ext cx="360" cy="588"/>
            </a:xfrm>
            <a:custGeom>
              <a:avLst/>
              <a:gdLst/>
              <a:ahLst/>
              <a:cxnLst>
                <a:cxn ang="0">
                  <a:pos x="303" y="0"/>
                </a:cxn>
                <a:cxn ang="0">
                  <a:pos x="315" y="1"/>
                </a:cxn>
                <a:cxn ang="0">
                  <a:pos x="327" y="3"/>
                </a:cxn>
                <a:cxn ang="0">
                  <a:pos x="339" y="5"/>
                </a:cxn>
                <a:cxn ang="0">
                  <a:pos x="351" y="7"/>
                </a:cxn>
                <a:cxn ang="0">
                  <a:pos x="347" y="11"/>
                </a:cxn>
                <a:cxn ang="0">
                  <a:pos x="314" y="18"/>
                </a:cxn>
                <a:cxn ang="0">
                  <a:pos x="282" y="28"/>
                </a:cxn>
                <a:cxn ang="0">
                  <a:pos x="250" y="40"/>
                </a:cxn>
                <a:cxn ang="0">
                  <a:pos x="220" y="56"/>
                </a:cxn>
                <a:cxn ang="0">
                  <a:pos x="192" y="74"/>
                </a:cxn>
                <a:cxn ang="0">
                  <a:pos x="165" y="95"/>
                </a:cxn>
                <a:cxn ang="0">
                  <a:pos x="139" y="119"/>
                </a:cxn>
                <a:cxn ang="0">
                  <a:pos x="116" y="144"/>
                </a:cxn>
                <a:cxn ang="0">
                  <a:pos x="94" y="173"/>
                </a:cxn>
                <a:cxn ang="0">
                  <a:pos x="76" y="203"/>
                </a:cxn>
                <a:cxn ang="0">
                  <a:pos x="59" y="235"/>
                </a:cxn>
                <a:cxn ang="0">
                  <a:pos x="46" y="269"/>
                </a:cxn>
                <a:cxn ang="0">
                  <a:pos x="35" y="303"/>
                </a:cxn>
                <a:cxn ang="0">
                  <a:pos x="27" y="338"/>
                </a:cxn>
                <a:cxn ang="0">
                  <a:pos x="22" y="373"/>
                </a:cxn>
                <a:cxn ang="0">
                  <a:pos x="21" y="409"/>
                </a:cxn>
                <a:cxn ang="0">
                  <a:pos x="22" y="445"/>
                </a:cxn>
                <a:cxn ang="0">
                  <a:pos x="26" y="481"/>
                </a:cxn>
                <a:cxn ang="0">
                  <a:pos x="33" y="517"/>
                </a:cxn>
                <a:cxn ang="0">
                  <a:pos x="44" y="552"/>
                </a:cxn>
                <a:cxn ang="0">
                  <a:pos x="57" y="587"/>
                </a:cxn>
                <a:cxn ang="0">
                  <a:pos x="49" y="578"/>
                </a:cxn>
                <a:cxn ang="0">
                  <a:pos x="41" y="570"/>
                </a:cxn>
                <a:cxn ang="0">
                  <a:pos x="33" y="561"/>
                </a:cxn>
                <a:cxn ang="0">
                  <a:pos x="26" y="552"/>
                </a:cxn>
                <a:cxn ang="0">
                  <a:pos x="19" y="543"/>
                </a:cxn>
                <a:cxn ang="0">
                  <a:pos x="12" y="519"/>
                </a:cxn>
                <a:cxn ang="0">
                  <a:pos x="5" y="486"/>
                </a:cxn>
                <a:cxn ang="0">
                  <a:pos x="1" y="454"/>
                </a:cxn>
                <a:cxn ang="0">
                  <a:pos x="0" y="421"/>
                </a:cxn>
                <a:cxn ang="0">
                  <a:pos x="0" y="389"/>
                </a:cxn>
                <a:cxn ang="0">
                  <a:pos x="3" y="357"/>
                </a:cxn>
                <a:cxn ang="0">
                  <a:pos x="8" y="325"/>
                </a:cxn>
                <a:cxn ang="0">
                  <a:pos x="15" y="294"/>
                </a:cxn>
                <a:cxn ang="0">
                  <a:pos x="25" y="263"/>
                </a:cxn>
                <a:cxn ang="0">
                  <a:pos x="36" y="233"/>
                </a:cxn>
                <a:cxn ang="0">
                  <a:pos x="50" y="204"/>
                </a:cxn>
                <a:cxn ang="0">
                  <a:pos x="66" y="177"/>
                </a:cxn>
                <a:cxn ang="0">
                  <a:pos x="84" y="151"/>
                </a:cxn>
                <a:cxn ang="0">
                  <a:pos x="103" y="126"/>
                </a:cxn>
                <a:cxn ang="0">
                  <a:pos x="124" y="103"/>
                </a:cxn>
                <a:cxn ang="0">
                  <a:pos x="146" y="82"/>
                </a:cxn>
                <a:cxn ang="0">
                  <a:pos x="170" y="62"/>
                </a:cxn>
                <a:cxn ang="0">
                  <a:pos x="195" y="45"/>
                </a:cxn>
                <a:cxn ang="0">
                  <a:pos x="221" y="30"/>
                </a:cxn>
                <a:cxn ang="0">
                  <a:pos x="248" y="17"/>
                </a:cxn>
                <a:cxn ang="0">
                  <a:pos x="276" y="6"/>
                </a:cxn>
              </a:cxnLst>
              <a:rect l="0" t="0" r="r" b="b"/>
              <a:pathLst>
                <a:path w="360" h="588">
                  <a:moveTo>
                    <a:pt x="295" y="0"/>
                  </a:move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1"/>
                  </a:lnTo>
                  <a:lnTo>
                    <a:pt x="315" y="1"/>
                  </a:lnTo>
                  <a:lnTo>
                    <a:pt x="319" y="2"/>
                  </a:lnTo>
                  <a:lnTo>
                    <a:pt x="323" y="2"/>
                  </a:lnTo>
                  <a:lnTo>
                    <a:pt x="327" y="3"/>
                  </a:lnTo>
                  <a:lnTo>
                    <a:pt x="331" y="3"/>
                  </a:lnTo>
                  <a:lnTo>
                    <a:pt x="335" y="4"/>
                  </a:lnTo>
                  <a:lnTo>
                    <a:pt x="339" y="5"/>
                  </a:lnTo>
                  <a:lnTo>
                    <a:pt x="343" y="6"/>
                  </a:lnTo>
                  <a:lnTo>
                    <a:pt x="347" y="7"/>
                  </a:lnTo>
                  <a:lnTo>
                    <a:pt x="351" y="7"/>
                  </a:lnTo>
                  <a:lnTo>
                    <a:pt x="355" y="8"/>
                  </a:lnTo>
                  <a:lnTo>
                    <a:pt x="359" y="9"/>
                  </a:lnTo>
                  <a:lnTo>
                    <a:pt x="347" y="11"/>
                  </a:lnTo>
                  <a:lnTo>
                    <a:pt x="336" y="13"/>
                  </a:lnTo>
                  <a:lnTo>
                    <a:pt x="325" y="15"/>
                  </a:lnTo>
                  <a:lnTo>
                    <a:pt x="314" y="18"/>
                  </a:lnTo>
                  <a:lnTo>
                    <a:pt x="303" y="21"/>
                  </a:lnTo>
                  <a:lnTo>
                    <a:pt x="292" y="24"/>
                  </a:lnTo>
                  <a:lnTo>
                    <a:pt x="282" y="28"/>
                  </a:lnTo>
                  <a:lnTo>
                    <a:pt x="271" y="31"/>
                  </a:lnTo>
                  <a:lnTo>
                    <a:pt x="261" y="36"/>
                  </a:lnTo>
                  <a:lnTo>
                    <a:pt x="250" y="40"/>
                  </a:lnTo>
                  <a:lnTo>
                    <a:pt x="240" y="45"/>
                  </a:lnTo>
                  <a:lnTo>
                    <a:pt x="230" y="50"/>
                  </a:lnTo>
                  <a:lnTo>
                    <a:pt x="220" y="56"/>
                  </a:lnTo>
                  <a:lnTo>
                    <a:pt x="211" y="62"/>
                  </a:lnTo>
                  <a:lnTo>
                    <a:pt x="201" y="68"/>
                  </a:lnTo>
                  <a:lnTo>
                    <a:pt x="192" y="74"/>
                  </a:lnTo>
                  <a:lnTo>
                    <a:pt x="182" y="81"/>
                  </a:lnTo>
                  <a:lnTo>
                    <a:pt x="173" y="88"/>
                  </a:lnTo>
                  <a:lnTo>
                    <a:pt x="165" y="95"/>
                  </a:lnTo>
                  <a:lnTo>
                    <a:pt x="156" y="103"/>
                  </a:lnTo>
                  <a:lnTo>
                    <a:pt x="147" y="111"/>
                  </a:lnTo>
                  <a:lnTo>
                    <a:pt x="139" y="119"/>
                  </a:lnTo>
                  <a:lnTo>
                    <a:pt x="131" y="127"/>
                  </a:lnTo>
                  <a:lnTo>
                    <a:pt x="123" y="136"/>
                  </a:lnTo>
                  <a:lnTo>
                    <a:pt x="116" y="144"/>
                  </a:lnTo>
                  <a:lnTo>
                    <a:pt x="108" y="154"/>
                  </a:lnTo>
                  <a:lnTo>
                    <a:pt x="101" y="163"/>
                  </a:lnTo>
                  <a:lnTo>
                    <a:pt x="94" y="173"/>
                  </a:lnTo>
                  <a:lnTo>
                    <a:pt x="88" y="182"/>
                  </a:lnTo>
                  <a:lnTo>
                    <a:pt x="82" y="193"/>
                  </a:lnTo>
                  <a:lnTo>
                    <a:pt x="76" y="203"/>
                  </a:lnTo>
                  <a:lnTo>
                    <a:pt x="70" y="214"/>
                  </a:lnTo>
                  <a:lnTo>
                    <a:pt x="64" y="224"/>
                  </a:lnTo>
                  <a:lnTo>
                    <a:pt x="59" y="235"/>
                  </a:lnTo>
                  <a:lnTo>
                    <a:pt x="54" y="246"/>
                  </a:lnTo>
                  <a:lnTo>
                    <a:pt x="50" y="257"/>
                  </a:lnTo>
                  <a:lnTo>
                    <a:pt x="46" y="269"/>
                  </a:lnTo>
                  <a:lnTo>
                    <a:pt x="42" y="280"/>
                  </a:lnTo>
                  <a:lnTo>
                    <a:pt x="38" y="291"/>
                  </a:lnTo>
                  <a:lnTo>
                    <a:pt x="35" y="303"/>
                  </a:lnTo>
                  <a:lnTo>
                    <a:pt x="32" y="314"/>
                  </a:lnTo>
                  <a:lnTo>
                    <a:pt x="30" y="326"/>
                  </a:lnTo>
                  <a:lnTo>
                    <a:pt x="27" y="338"/>
                  </a:lnTo>
                  <a:lnTo>
                    <a:pt x="25" y="350"/>
                  </a:lnTo>
                  <a:lnTo>
                    <a:pt x="24" y="362"/>
                  </a:lnTo>
                  <a:lnTo>
                    <a:pt x="22" y="373"/>
                  </a:lnTo>
                  <a:lnTo>
                    <a:pt x="22" y="385"/>
                  </a:lnTo>
                  <a:lnTo>
                    <a:pt x="21" y="397"/>
                  </a:lnTo>
                  <a:lnTo>
                    <a:pt x="21" y="409"/>
                  </a:lnTo>
                  <a:lnTo>
                    <a:pt x="21" y="421"/>
                  </a:lnTo>
                  <a:lnTo>
                    <a:pt x="21" y="433"/>
                  </a:lnTo>
                  <a:lnTo>
                    <a:pt x="22" y="445"/>
                  </a:lnTo>
                  <a:lnTo>
                    <a:pt x="23" y="457"/>
                  </a:lnTo>
                  <a:lnTo>
                    <a:pt x="24" y="469"/>
                  </a:lnTo>
                  <a:lnTo>
                    <a:pt x="26" y="481"/>
                  </a:lnTo>
                  <a:lnTo>
                    <a:pt x="28" y="493"/>
                  </a:lnTo>
                  <a:lnTo>
                    <a:pt x="31" y="505"/>
                  </a:lnTo>
                  <a:lnTo>
                    <a:pt x="33" y="517"/>
                  </a:lnTo>
                  <a:lnTo>
                    <a:pt x="36" y="529"/>
                  </a:lnTo>
                  <a:lnTo>
                    <a:pt x="40" y="540"/>
                  </a:lnTo>
                  <a:lnTo>
                    <a:pt x="44" y="552"/>
                  </a:lnTo>
                  <a:lnTo>
                    <a:pt x="48" y="563"/>
                  </a:lnTo>
                  <a:lnTo>
                    <a:pt x="52" y="575"/>
                  </a:lnTo>
                  <a:lnTo>
                    <a:pt x="57" y="587"/>
                  </a:lnTo>
                  <a:lnTo>
                    <a:pt x="54" y="584"/>
                  </a:lnTo>
                  <a:lnTo>
                    <a:pt x="51" y="581"/>
                  </a:lnTo>
                  <a:lnTo>
                    <a:pt x="49" y="578"/>
                  </a:lnTo>
                  <a:lnTo>
                    <a:pt x="46" y="576"/>
                  </a:lnTo>
                  <a:lnTo>
                    <a:pt x="43" y="573"/>
                  </a:lnTo>
                  <a:lnTo>
                    <a:pt x="41" y="570"/>
                  </a:lnTo>
                  <a:lnTo>
                    <a:pt x="38" y="567"/>
                  </a:lnTo>
                  <a:lnTo>
                    <a:pt x="36" y="564"/>
                  </a:lnTo>
                  <a:lnTo>
                    <a:pt x="33" y="561"/>
                  </a:lnTo>
                  <a:lnTo>
                    <a:pt x="31" y="558"/>
                  </a:lnTo>
                  <a:lnTo>
                    <a:pt x="29" y="555"/>
                  </a:lnTo>
                  <a:lnTo>
                    <a:pt x="26" y="552"/>
                  </a:lnTo>
                  <a:lnTo>
                    <a:pt x="24" y="549"/>
                  </a:lnTo>
                  <a:lnTo>
                    <a:pt x="22" y="546"/>
                  </a:lnTo>
                  <a:lnTo>
                    <a:pt x="19" y="543"/>
                  </a:lnTo>
                  <a:lnTo>
                    <a:pt x="17" y="540"/>
                  </a:lnTo>
                  <a:lnTo>
                    <a:pt x="14" y="529"/>
                  </a:lnTo>
                  <a:lnTo>
                    <a:pt x="12" y="519"/>
                  </a:lnTo>
                  <a:lnTo>
                    <a:pt x="9" y="508"/>
                  </a:lnTo>
                  <a:lnTo>
                    <a:pt x="7" y="497"/>
                  </a:lnTo>
                  <a:lnTo>
                    <a:pt x="5" y="486"/>
                  </a:lnTo>
                  <a:lnTo>
                    <a:pt x="4" y="475"/>
                  </a:lnTo>
                  <a:lnTo>
                    <a:pt x="2" y="464"/>
                  </a:lnTo>
                  <a:lnTo>
                    <a:pt x="1" y="454"/>
                  </a:lnTo>
                  <a:lnTo>
                    <a:pt x="0" y="443"/>
                  </a:lnTo>
                  <a:lnTo>
                    <a:pt x="0" y="432"/>
                  </a:lnTo>
                  <a:lnTo>
                    <a:pt x="0" y="421"/>
                  </a:lnTo>
                  <a:lnTo>
                    <a:pt x="0" y="410"/>
                  </a:lnTo>
                  <a:lnTo>
                    <a:pt x="0" y="400"/>
                  </a:lnTo>
                  <a:lnTo>
                    <a:pt x="0" y="389"/>
                  </a:lnTo>
                  <a:lnTo>
                    <a:pt x="1" y="378"/>
                  </a:lnTo>
                  <a:lnTo>
                    <a:pt x="2" y="367"/>
                  </a:lnTo>
                  <a:lnTo>
                    <a:pt x="3" y="357"/>
                  </a:lnTo>
                  <a:lnTo>
                    <a:pt x="4" y="346"/>
                  </a:lnTo>
                  <a:lnTo>
                    <a:pt x="6" y="336"/>
                  </a:lnTo>
                  <a:lnTo>
                    <a:pt x="8" y="325"/>
                  </a:lnTo>
                  <a:lnTo>
                    <a:pt x="10" y="315"/>
                  </a:lnTo>
                  <a:lnTo>
                    <a:pt x="13" y="304"/>
                  </a:lnTo>
                  <a:lnTo>
                    <a:pt x="15" y="294"/>
                  </a:lnTo>
                  <a:lnTo>
                    <a:pt x="18" y="284"/>
                  </a:lnTo>
                  <a:lnTo>
                    <a:pt x="21" y="273"/>
                  </a:lnTo>
                  <a:lnTo>
                    <a:pt x="25" y="263"/>
                  </a:lnTo>
                  <a:lnTo>
                    <a:pt x="28" y="253"/>
                  </a:lnTo>
                  <a:lnTo>
                    <a:pt x="32" y="243"/>
                  </a:lnTo>
                  <a:lnTo>
                    <a:pt x="36" y="233"/>
                  </a:lnTo>
                  <a:lnTo>
                    <a:pt x="41" y="224"/>
                  </a:lnTo>
                  <a:lnTo>
                    <a:pt x="45" y="214"/>
                  </a:lnTo>
                  <a:lnTo>
                    <a:pt x="50" y="204"/>
                  </a:lnTo>
                  <a:lnTo>
                    <a:pt x="55" y="195"/>
                  </a:lnTo>
                  <a:lnTo>
                    <a:pt x="60" y="186"/>
                  </a:lnTo>
                  <a:lnTo>
                    <a:pt x="66" y="177"/>
                  </a:lnTo>
                  <a:lnTo>
                    <a:pt x="72" y="168"/>
                  </a:lnTo>
                  <a:lnTo>
                    <a:pt x="78" y="159"/>
                  </a:lnTo>
                  <a:lnTo>
                    <a:pt x="84" y="151"/>
                  </a:lnTo>
                  <a:lnTo>
                    <a:pt x="90" y="142"/>
                  </a:lnTo>
                  <a:lnTo>
                    <a:pt x="96" y="134"/>
                  </a:lnTo>
                  <a:lnTo>
                    <a:pt x="103" y="126"/>
                  </a:lnTo>
                  <a:lnTo>
                    <a:pt x="110" y="118"/>
                  </a:lnTo>
                  <a:lnTo>
                    <a:pt x="117" y="110"/>
                  </a:lnTo>
                  <a:lnTo>
                    <a:pt x="124" y="103"/>
                  </a:lnTo>
                  <a:lnTo>
                    <a:pt x="131" y="96"/>
                  </a:lnTo>
                  <a:lnTo>
                    <a:pt x="139" y="88"/>
                  </a:lnTo>
                  <a:lnTo>
                    <a:pt x="146" y="82"/>
                  </a:lnTo>
                  <a:lnTo>
                    <a:pt x="154" y="75"/>
                  </a:lnTo>
                  <a:lnTo>
                    <a:pt x="162" y="69"/>
                  </a:lnTo>
                  <a:lnTo>
                    <a:pt x="170" y="62"/>
                  </a:lnTo>
                  <a:lnTo>
                    <a:pt x="178" y="56"/>
                  </a:lnTo>
                  <a:lnTo>
                    <a:pt x="187" y="51"/>
                  </a:lnTo>
                  <a:lnTo>
                    <a:pt x="195" y="45"/>
                  </a:lnTo>
                  <a:lnTo>
                    <a:pt x="203" y="40"/>
                  </a:lnTo>
                  <a:lnTo>
                    <a:pt x="212" y="35"/>
                  </a:lnTo>
                  <a:lnTo>
                    <a:pt x="221" y="30"/>
                  </a:lnTo>
                  <a:lnTo>
                    <a:pt x="230" y="25"/>
                  </a:lnTo>
                  <a:lnTo>
                    <a:pt x="239" y="21"/>
                  </a:lnTo>
                  <a:lnTo>
                    <a:pt x="248" y="17"/>
                  </a:lnTo>
                  <a:lnTo>
                    <a:pt x="257" y="13"/>
                  </a:lnTo>
                  <a:lnTo>
                    <a:pt x="267" y="9"/>
                  </a:lnTo>
                  <a:lnTo>
                    <a:pt x="276" y="6"/>
                  </a:lnTo>
                  <a:lnTo>
                    <a:pt x="285" y="3"/>
                  </a:lnTo>
                  <a:lnTo>
                    <a:pt x="295" y="0"/>
                  </a:lnTo>
                </a:path>
              </a:pathLst>
            </a:custGeom>
            <a:solidFill>
              <a:srgbClr val="44BB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58" name="Freeform 598"/>
            <p:cNvSpPr>
              <a:spLocks/>
            </p:cNvSpPr>
            <p:nvPr/>
          </p:nvSpPr>
          <p:spPr bwMode="auto">
            <a:xfrm>
              <a:off x="3895" y="3110"/>
              <a:ext cx="394" cy="613"/>
            </a:xfrm>
            <a:custGeom>
              <a:avLst/>
              <a:gdLst/>
              <a:ahLst/>
              <a:cxnLst>
                <a:cxn ang="0">
                  <a:pos x="345" y="1"/>
                </a:cxn>
                <a:cxn ang="0">
                  <a:pos x="355" y="5"/>
                </a:cxn>
                <a:cxn ang="0">
                  <a:pos x="366" y="8"/>
                </a:cxn>
                <a:cxn ang="0">
                  <a:pos x="376" y="12"/>
                </a:cxn>
                <a:cxn ang="0">
                  <a:pos x="386" y="17"/>
                </a:cxn>
                <a:cxn ang="0">
                  <a:pos x="380" y="19"/>
                </a:cxn>
                <a:cxn ang="0">
                  <a:pos x="343" y="22"/>
                </a:cxn>
                <a:cxn ang="0">
                  <a:pos x="306" y="28"/>
                </a:cxn>
                <a:cxn ang="0">
                  <a:pos x="271" y="38"/>
                </a:cxn>
                <a:cxn ang="0">
                  <a:pos x="237" y="52"/>
                </a:cxn>
                <a:cxn ang="0">
                  <a:pos x="204" y="69"/>
                </a:cxn>
                <a:cxn ang="0">
                  <a:pos x="174" y="90"/>
                </a:cxn>
                <a:cxn ang="0">
                  <a:pos x="145" y="113"/>
                </a:cxn>
                <a:cxn ang="0">
                  <a:pos x="119" y="140"/>
                </a:cxn>
                <a:cxn ang="0">
                  <a:pos x="95" y="170"/>
                </a:cxn>
                <a:cxn ang="0">
                  <a:pos x="74" y="203"/>
                </a:cxn>
                <a:cxn ang="0">
                  <a:pos x="56" y="238"/>
                </a:cxn>
                <a:cxn ang="0">
                  <a:pos x="42" y="274"/>
                </a:cxn>
                <a:cxn ang="0">
                  <a:pos x="31" y="311"/>
                </a:cxn>
                <a:cxn ang="0">
                  <a:pos x="24" y="349"/>
                </a:cxn>
                <a:cxn ang="0">
                  <a:pos x="21" y="388"/>
                </a:cxn>
                <a:cxn ang="0">
                  <a:pos x="21" y="427"/>
                </a:cxn>
                <a:cxn ang="0">
                  <a:pos x="25" y="465"/>
                </a:cxn>
                <a:cxn ang="0">
                  <a:pos x="33" y="503"/>
                </a:cxn>
                <a:cxn ang="0">
                  <a:pos x="45" y="540"/>
                </a:cxn>
                <a:cxn ang="0">
                  <a:pos x="60" y="577"/>
                </a:cxn>
                <a:cxn ang="0">
                  <a:pos x="78" y="612"/>
                </a:cxn>
                <a:cxn ang="0">
                  <a:pos x="70" y="605"/>
                </a:cxn>
                <a:cxn ang="0">
                  <a:pos x="61" y="599"/>
                </a:cxn>
                <a:cxn ang="0">
                  <a:pos x="53" y="593"/>
                </a:cxn>
                <a:cxn ang="0">
                  <a:pos x="46" y="586"/>
                </a:cxn>
                <a:cxn ang="0">
                  <a:pos x="38" y="579"/>
                </a:cxn>
                <a:cxn ang="0">
                  <a:pos x="26" y="553"/>
                </a:cxn>
                <a:cxn ang="0">
                  <a:pos x="15" y="519"/>
                </a:cxn>
                <a:cxn ang="0">
                  <a:pos x="7" y="483"/>
                </a:cxn>
                <a:cxn ang="0">
                  <a:pos x="2" y="447"/>
                </a:cxn>
                <a:cxn ang="0">
                  <a:pos x="0" y="411"/>
                </a:cxn>
                <a:cxn ang="0">
                  <a:pos x="0" y="375"/>
                </a:cxn>
                <a:cxn ang="0">
                  <a:pos x="4" y="340"/>
                </a:cxn>
                <a:cxn ang="0">
                  <a:pos x="11" y="304"/>
                </a:cxn>
                <a:cxn ang="0">
                  <a:pos x="21" y="270"/>
                </a:cxn>
                <a:cxn ang="0">
                  <a:pos x="33" y="236"/>
                </a:cxn>
                <a:cxn ang="0">
                  <a:pos x="48" y="204"/>
                </a:cxn>
                <a:cxn ang="0">
                  <a:pos x="67" y="173"/>
                </a:cxn>
                <a:cxn ang="0">
                  <a:pos x="87" y="144"/>
                </a:cxn>
                <a:cxn ang="0">
                  <a:pos x="110" y="117"/>
                </a:cxn>
                <a:cxn ang="0">
                  <a:pos x="135" y="93"/>
                </a:cxn>
                <a:cxn ang="0">
                  <a:pos x="161" y="71"/>
                </a:cxn>
                <a:cxn ang="0">
                  <a:pos x="190" y="52"/>
                </a:cxn>
                <a:cxn ang="0">
                  <a:pos x="219" y="35"/>
                </a:cxn>
                <a:cxn ang="0">
                  <a:pos x="250" y="21"/>
                </a:cxn>
                <a:cxn ang="0">
                  <a:pos x="282" y="11"/>
                </a:cxn>
                <a:cxn ang="0">
                  <a:pos x="315" y="3"/>
                </a:cxn>
              </a:cxnLst>
              <a:rect l="0" t="0" r="r" b="b"/>
              <a:pathLst>
                <a:path w="394" h="613">
                  <a:moveTo>
                    <a:pt x="338" y="0"/>
                  </a:moveTo>
                  <a:lnTo>
                    <a:pt x="341" y="0"/>
                  </a:lnTo>
                  <a:lnTo>
                    <a:pt x="345" y="1"/>
                  </a:lnTo>
                  <a:lnTo>
                    <a:pt x="348" y="3"/>
                  </a:lnTo>
                  <a:lnTo>
                    <a:pt x="352" y="3"/>
                  </a:lnTo>
                  <a:lnTo>
                    <a:pt x="355" y="5"/>
                  </a:lnTo>
                  <a:lnTo>
                    <a:pt x="359" y="6"/>
                  </a:lnTo>
                  <a:lnTo>
                    <a:pt x="362" y="7"/>
                  </a:lnTo>
                  <a:lnTo>
                    <a:pt x="366" y="8"/>
                  </a:lnTo>
                  <a:lnTo>
                    <a:pt x="369" y="10"/>
                  </a:lnTo>
                  <a:lnTo>
                    <a:pt x="373" y="11"/>
                  </a:lnTo>
                  <a:lnTo>
                    <a:pt x="376" y="12"/>
                  </a:lnTo>
                  <a:lnTo>
                    <a:pt x="379" y="14"/>
                  </a:lnTo>
                  <a:lnTo>
                    <a:pt x="383" y="15"/>
                  </a:lnTo>
                  <a:lnTo>
                    <a:pt x="386" y="17"/>
                  </a:lnTo>
                  <a:lnTo>
                    <a:pt x="389" y="18"/>
                  </a:lnTo>
                  <a:lnTo>
                    <a:pt x="393" y="20"/>
                  </a:lnTo>
                  <a:lnTo>
                    <a:pt x="380" y="19"/>
                  </a:lnTo>
                  <a:lnTo>
                    <a:pt x="367" y="20"/>
                  </a:lnTo>
                  <a:lnTo>
                    <a:pt x="355" y="20"/>
                  </a:lnTo>
                  <a:lnTo>
                    <a:pt x="343" y="22"/>
                  </a:lnTo>
                  <a:lnTo>
                    <a:pt x="331" y="23"/>
                  </a:lnTo>
                  <a:lnTo>
                    <a:pt x="318" y="25"/>
                  </a:lnTo>
                  <a:lnTo>
                    <a:pt x="306" y="28"/>
                  </a:lnTo>
                  <a:lnTo>
                    <a:pt x="294" y="31"/>
                  </a:lnTo>
                  <a:lnTo>
                    <a:pt x="283" y="34"/>
                  </a:lnTo>
                  <a:lnTo>
                    <a:pt x="271" y="38"/>
                  </a:lnTo>
                  <a:lnTo>
                    <a:pt x="259" y="42"/>
                  </a:lnTo>
                  <a:lnTo>
                    <a:pt x="248" y="47"/>
                  </a:lnTo>
                  <a:lnTo>
                    <a:pt x="237" y="52"/>
                  </a:lnTo>
                  <a:lnTo>
                    <a:pt x="226" y="57"/>
                  </a:lnTo>
                  <a:lnTo>
                    <a:pt x="215" y="63"/>
                  </a:lnTo>
                  <a:lnTo>
                    <a:pt x="204" y="69"/>
                  </a:lnTo>
                  <a:lnTo>
                    <a:pt x="194" y="76"/>
                  </a:lnTo>
                  <a:lnTo>
                    <a:pt x="184" y="82"/>
                  </a:lnTo>
                  <a:lnTo>
                    <a:pt x="174" y="90"/>
                  </a:lnTo>
                  <a:lnTo>
                    <a:pt x="164" y="97"/>
                  </a:lnTo>
                  <a:lnTo>
                    <a:pt x="154" y="105"/>
                  </a:lnTo>
                  <a:lnTo>
                    <a:pt x="145" y="113"/>
                  </a:lnTo>
                  <a:lnTo>
                    <a:pt x="136" y="122"/>
                  </a:lnTo>
                  <a:lnTo>
                    <a:pt x="127" y="131"/>
                  </a:lnTo>
                  <a:lnTo>
                    <a:pt x="119" y="140"/>
                  </a:lnTo>
                  <a:lnTo>
                    <a:pt x="110" y="150"/>
                  </a:lnTo>
                  <a:lnTo>
                    <a:pt x="102" y="160"/>
                  </a:lnTo>
                  <a:lnTo>
                    <a:pt x="95" y="170"/>
                  </a:lnTo>
                  <a:lnTo>
                    <a:pt x="88" y="181"/>
                  </a:lnTo>
                  <a:lnTo>
                    <a:pt x="80" y="192"/>
                  </a:lnTo>
                  <a:lnTo>
                    <a:pt x="74" y="203"/>
                  </a:lnTo>
                  <a:lnTo>
                    <a:pt x="67" y="214"/>
                  </a:lnTo>
                  <a:lnTo>
                    <a:pt x="61" y="226"/>
                  </a:lnTo>
                  <a:lnTo>
                    <a:pt x="56" y="238"/>
                  </a:lnTo>
                  <a:lnTo>
                    <a:pt x="51" y="250"/>
                  </a:lnTo>
                  <a:lnTo>
                    <a:pt x="46" y="262"/>
                  </a:lnTo>
                  <a:lnTo>
                    <a:pt x="42" y="274"/>
                  </a:lnTo>
                  <a:lnTo>
                    <a:pt x="38" y="286"/>
                  </a:lnTo>
                  <a:lnTo>
                    <a:pt x="34" y="299"/>
                  </a:lnTo>
                  <a:lnTo>
                    <a:pt x="31" y="311"/>
                  </a:lnTo>
                  <a:lnTo>
                    <a:pt x="28" y="324"/>
                  </a:lnTo>
                  <a:lnTo>
                    <a:pt x="26" y="337"/>
                  </a:lnTo>
                  <a:lnTo>
                    <a:pt x="24" y="349"/>
                  </a:lnTo>
                  <a:lnTo>
                    <a:pt x="23" y="362"/>
                  </a:lnTo>
                  <a:lnTo>
                    <a:pt x="21" y="375"/>
                  </a:lnTo>
                  <a:lnTo>
                    <a:pt x="21" y="388"/>
                  </a:lnTo>
                  <a:lnTo>
                    <a:pt x="21" y="401"/>
                  </a:lnTo>
                  <a:lnTo>
                    <a:pt x="21" y="414"/>
                  </a:lnTo>
                  <a:lnTo>
                    <a:pt x="21" y="427"/>
                  </a:lnTo>
                  <a:lnTo>
                    <a:pt x="22" y="440"/>
                  </a:lnTo>
                  <a:lnTo>
                    <a:pt x="24" y="452"/>
                  </a:lnTo>
                  <a:lnTo>
                    <a:pt x="25" y="465"/>
                  </a:lnTo>
                  <a:lnTo>
                    <a:pt x="27" y="478"/>
                  </a:lnTo>
                  <a:lnTo>
                    <a:pt x="30" y="491"/>
                  </a:lnTo>
                  <a:lnTo>
                    <a:pt x="33" y="503"/>
                  </a:lnTo>
                  <a:lnTo>
                    <a:pt x="37" y="516"/>
                  </a:lnTo>
                  <a:lnTo>
                    <a:pt x="40" y="528"/>
                  </a:lnTo>
                  <a:lnTo>
                    <a:pt x="45" y="540"/>
                  </a:lnTo>
                  <a:lnTo>
                    <a:pt x="49" y="553"/>
                  </a:lnTo>
                  <a:lnTo>
                    <a:pt x="54" y="565"/>
                  </a:lnTo>
                  <a:lnTo>
                    <a:pt x="60" y="577"/>
                  </a:lnTo>
                  <a:lnTo>
                    <a:pt x="65" y="588"/>
                  </a:lnTo>
                  <a:lnTo>
                    <a:pt x="72" y="600"/>
                  </a:lnTo>
                  <a:lnTo>
                    <a:pt x="78" y="612"/>
                  </a:lnTo>
                  <a:lnTo>
                    <a:pt x="75" y="609"/>
                  </a:lnTo>
                  <a:lnTo>
                    <a:pt x="73" y="608"/>
                  </a:lnTo>
                  <a:lnTo>
                    <a:pt x="70" y="605"/>
                  </a:lnTo>
                  <a:lnTo>
                    <a:pt x="67" y="603"/>
                  </a:lnTo>
                  <a:lnTo>
                    <a:pt x="64" y="601"/>
                  </a:lnTo>
                  <a:lnTo>
                    <a:pt x="61" y="599"/>
                  </a:lnTo>
                  <a:lnTo>
                    <a:pt x="59" y="597"/>
                  </a:lnTo>
                  <a:lnTo>
                    <a:pt x="56" y="595"/>
                  </a:lnTo>
                  <a:lnTo>
                    <a:pt x="53" y="593"/>
                  </a:lnTo>
                  <a:lnTo>
                    <a:pt x="51" y="590"/>
                  </a:lnTo>
                  <a:lnTo>
                    <a:pt x="48" y="588"/>
                  </a:lnTo>
                  <a:lnTo>
                    <a:pt x="46" y="586"/>
                  </a:lnTo>
                  <a:lnTo>
                    <a:pt x="43" y="584"/>
                  </a:lnTo>
                  <a:lnTo>
                    <a:pt x="40" y="581"/>
                  </a:lnTo>
                  <a:lnTo>
                    <a:pt x="38" y="579"/>
                  </a:lnTo>
                  <a:lnTo>
                    <a:pt x="35" y="577"/>
                  </a:lnTo>
                  <a:lnTo>
                    <a:pt x="31" y="565"/>
                  </a:lnTo>
                  <a:lnTo>
                    <a:pt x="26" y="553"/>
                  </a:lnTo>
                  <a:lnTo>
                    <a:pt x="22" y="542"/>
                  </a:lnTo>
                  <a:lnTo>
                    <a:pt x="19" y="530"/>
                  </a:lnTo>
                  <a:lnTo>
                    <a:pt x="15" y="519"/>
                  </a:lnTo>
                  <a:lnTo>
                    <a:pt x="12" y="507"/>
                  </a:lnTo>
                  <a:lnTo>
                    <a:pt x="9" y="495"/>
                  </a:lnTo>
                  <a:lnTo>
                    <a:pt x="7" y="483"/>
                  </a:lnTo>
                  <a:lnTo>
                    <a:pt x="5" y="471"/>
                  </a:lnTo>
                  <a:lnTo>
                    <a:pt x="3" y="459"/>
                  </a:lnTo>
                  <a:lnTo>
                    <a:pt x="2" y="447"/>
                  </a:lnTo>
                  <a:lnTo>
                    <a:pt x="1" y="435"/>
                  </a:lnTo>
                  <a:lnTo>
                    <a:pt x="0" y="423"/>
                  </a:lnTo>
                  <a:lnTo>
                    <a:pt x="0" y="411"/>
                  </a:lnTo>
                  <a:lnTo>
                    <a:pt x="0" y="399"/>
                  </a:lnTo>
                  <a:lnTo>
                    <a:pt x="0" y="387"/>
                  </a:lnTo>
                  <a:lnTo>
                    <a:pt x="0" y="375"/>
                  </a:lnTo>
                  <a:lnTo>
                    <a:pt x="1" y="363"/>
                  </a:lnTo>
                  <a:lnTo>
                    <a:pt x="2" y="352"/>
                  </a:lnTo>
                  <a:lnTo>
                    <a:pt x="4" y="340"/>
                  </a:lnTo>
                  <a:lnTo>
                    <a:pt x="6" y="328"/>
                  </a:lnTo>
                  <a:lnTo>
                    <a:pt x="8" y="316"/>
                  </a:lnTo>
                  <a:lnTo>
                    <a:pt x="11" y="304"/>
                  </a:lnTo>
                  <a:lnTo>
                    <a:pt x="14" y="293"/>
                  </a:lnTo>
                  <a:lnTo>
                    <a:pt x="17" y="281"/>
                  </a:lnTo>
                  <a:lnTo>
                    <a:pt x="21" y="270"/>
                  </a:lnTo>
                  <a:lnTo>
                    <a:pt x="24" y="259"/>
                  </a:lnTo>
                  <a:lnTo>
                    <a:pt x="28" y="247"/>
                  </a:lnTo>
                  <a:lnTo>
                    <a:pt x="33" y="236"/>
                  </a:lnTo>
                  <a:lnTo>
                    <a:pt x="38" y="225"/>
                  </a:lnTo>
                  <a:lnTo>
                    <a:pt x="43" y="214"/>
                  </a:lnTo>
                  <a:lnTo>
                    <a:pt x="48" y="204"/>
                  </a:lnTo>
                  <a:lnTo>
                    <a:pt x="54" y="193"/>
                  </a:lnTo>
                  <a:lnTo>
                    <a:pt x="60" y="183"/>
                  </a:lnTo>
                  <a:lnTo>
                    <a:pt x="67" y="173"/>
                  </a:lnTo>
                  <a:lnTo>
                    <a:pt x="73" y="163"/>
                  </a:lnTo>
                  <a:lnTo>
                    <a:pt x="80" y="153"/>
                  </a:lnTo>
                  <a:lnTo>
                    <a:pt x="87" y="144"/>
                  </a:lnTo>
                  <a:lnTo>
                    <a:pt x="95" y="135"/>
                  </a:lnTo>
                  <a:lnTo>
                    <a:pt x="102" y="126"/>
                  </a:lnTo>
                  <a:lnTo>
                    <a:pt x="110" y="117"/>
                  </a:lnTo>
                  <a:lnTo>
                    <a:pt x="118" y="109"/>
                  </a:lnTo>
                  <a:lnTo>
                    <a:pt x="126" y="101"/>
                  </a:lnTo>
                  <a:lnTo>
                    <a:pt x="135" y="93"/>
                  </a:lnTo>
                  <a:lnTo>
                    <a:pt x="143" y="85"/>
                  </a:lnTo>
                  <a:lnTo>
                    <a:pt x="152" y="78"/>
                  </a:lnTo>
                  <a:lnTo>
                    <a:pt x="161" y="71"/>
                  </a:lnTo>
                  <a:lnTo>
                    <a:pt x="171" y="64"/>
                  </a:lnTo>
                  <a:lnTo>
                    <a:pt x="180" y="58"/>
                  </a:lnTo>
                  <a:lnTo>
                    <a:pt x="190" y="52"/>
                  </a:lnTo>
                  <a:lnTo>
                    <a:pt x="199" y="46"/>
                  </a:lnTo>
                  <a:lnTo>
                    <a:pt x="209" y="40"/>
                  </a:lnTo>
                  <a:lnTo>
                    <a:pt x="219" y="35"/>
                  </a:lnTo>
                  <a:lnTo>
                    <a:pt x="229" y="30"/>
                  </a:lnTo>
                  <a:lnTo>
                    <a:pt x="240" y="26"/>
                  </a:lnTo>
                  <a:lnTo>
                    <a:pt x="250" y="21"/>
                  </a:lnTo>
                  <a:lnTo>
                    <a:pt x="261" y="18"/>
                  </a:lnTo>
                  <a:lnTo>
                    <a:pt x="271" y="14"/>
                  </a:lnTo>
                  <a:lnTo>
                    <a:pt x="282" y="11"/>
                  </a:lnTo>
                  <a:lnTo>
                    <a:pt x="293" y="8"/>
                  </a:lnTo>
                  <a:lnTo>
                    <a:pt x="304" y="5"/>
                  </a:lnTo>
                  <a:lnTo>
                    <a:pt x="315" y="3"/>
                  </a:lnTo>
                  <a:lnTo>
                    <a:pt x="326" y="1"/>
                  </a:lnTo>
                  <a:lnTo>
                    <a:pt x="338" y="0"/>
                  </a:lnTo>
                </a:path>
              </a:pathLst>
            </a:custGeom>
            <a:solidFill>
              <a:srgbClr val="4BBE6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59" name="Freeform 599"/>
            <p:cNvSpPr>
              <a:spLocks/>
            </p:cNvSpPr>
            <p:nvPr/>
          </p:nvSpPr>
          <p:spPr bwMode="auto">
            <a:xfrm>
              <a:off x="3916" y="3130"/>
              <a:ext cx="421" cy="619"/>
            </a:xfrm>
            <a:custGeom>
              <a:avLst/>
              <a:gdLst/>
              <a:ahLst/>
              <a:cxnLst>
                <a:cxn ang="0">
                  <a:pos x="378" y="3"/>
                </a:cxn>
                <a:cxn ang="0">
                  <a:pos x="387" y="7"/>
                </a:cxn>
                <a:cxn ang="0">
                  <a:pos x="396" y="13"/>
                </a:cxn>
                <a:cxn ang="0">
                  <a:pos x="405" y="18"/>
                </a:cxn>
                <a:cxn ang="0">
                  <a:pos x="414" y="24"/>
                </a:cxn>
                <a:cxn ang="0">
                  <a:pos x="406" y="25"/>
                </a:cxn>
                <a:cxn ang="0">
                  <a:pos x="366" y="22"/>
                </a:cxn>
                <a:cxn ang="0">
                  <a:pos x="327" y="24"/>
                </a:cxn>
                <a:cxn ang="0">
                  <a:pos x="288" y="31"/>
                </a:cxn>
                <a:cxn ang="0">
                  <a:pos x="251" y="42"/>
                </a:cxn>
                <a:cxn ang="0">
                  <a:pos x="215" y="57"/>
                </a:cxn>
                <a:cxn ang="0">
                  <a:pos x="182" y="77"/>
                </a:cxn>
                <a:cxn ang="0">
                  <a:pos x="150" y="100"/>
                </a:cxn>
                <a:cxn ang="0">
                  <a:pos x="121" y="127"/>
                </a:cxn>
                <a:cxn ang="0">
                  <a:pos x="95" y="158"/>
                </a:cxn>
                <a:cxn ang="0">
                  <a:pos x="72" y="193"/>
                </a:cxn>
                <a:cxn ang="0">
                  <a:pos x="53" y="230"/>
                </a:cxn>
                <a:cxn ang="0">
                  <a:pos x="38" y="269"/>
                </a:cxn>
                <a:cxn ang="0">
                  <a:pos x="28" y="309"/>
                </a:cxn>
                <a:cxn ang="0">
                  <a:pos x="22" y="349"/>
                </a:cxn>
                <a:cxn ang="0">
                  <a:pos x="21" y="390"/>
                </a:cxn>
                <a:cxn ang="0">
                  <a:pos x="24" y="431"/>
                </a:cxn>
                <a:cxn ang="0">
                  <a:pos x="31" y="471"/>
                </a:cxn>
                <a:cxn ang="0">
                  <a:pos x="42" y="510"/>
                </a:cxn>
                <a:cxn ang="0">
                  <a:pos x="58" y="547"/>
                </a:cxn>
                <a:cxn ang="0">
                  <a:pos x="78" y="584"/>
                </a:cxn>
                <a:cxn ang="0">
                  <a:pos x="102" y="618"/>
                </a:cxn>
                <a:cxn ang="0">
                  <a:pos x="93" y="613"/>
                </a:cxn>
                <a:cxn ang="0">
                  <a:pos x="85" y="609"/>
                </a:cxn>
                <a:cxn ang="0">
                  <a:pos x="76" y="604"/>
                </a:cxn>
                <a:cxn ang="0">
                  <a:pos x="68" y="599"/>
                </a:cxn>
                <a:cxn ang="0">
                  <a:pos x="60" y="594"/>
                </a:cxn>
                <a:cxn ang="0">
                  <a:pos x="44" y="569"/>
                </a:cxn>
                <a:cxn ang="0">
                  <a:pos x="28" y="533"/>
                </a:cxn>
                <a:cxn ang="0">
                  <a:pos x="16" y="496"/>
                </a:cxn>
                <a:cxn ang="0">
                  <a:pos x="6" y="458"/>
                </a:cxn>
                <a:cxn ang="0">
                  <a:pos x="1" y="420"/>
                </a:cxn>
                <a:cxn ang="0">
                  <a:pos x="0" y="381"/>
                </a:cxn>
                <a:cxn ang="0">
                  <a:pos x="2" y="343"/>
                </a:cxn>
                <a:cxn ang="0">
                  <a:pos x="7" y="304"/>
                </a:cxn>
                <a:cxn ang="0">
                  <a:pos x="17" y="267"/>
                </a:cxn>
                <a:cxn ang="0">
                  <a:pos x="30" y="230"/>
                </a:cxn>
                <a:cxn ang="0">
                  <a:pos x="46" y="194"/>
                </a:cxn>
                <a:cxn ang="0">
                  <a:pos x="67" y="161"/>
                </a:cxn>
                <a:cxn ang="0">
                  <a:pos x="89" y="130"/>
                </a:cxn>
                <a:cxn ang="0">
                  <a:pos x="115" y="102"/>
                </a:cxn>
                <a:cxn ang="0">
                  <a:pos x="143" y="77"/>
                </a:cxn>
                <a:cxn ang="0">
                  <a:pos x="173" y="56"/>
                </a:cxn>
                <a:cxn ang="0">
                  <a:pos x="205" y="37"/>
                </a:cxn>
                <a:cxn ang="0">
                  <a:pos x="239" y="22"/>
                </a:cxn>
                <a:cxn ang="0">
                  <a:pos x="273" y="11"/>
                </a:cxn>
                <a:cxn ang="0">
                  <a:pos x="310" y="3"/>
                </a:cxn>
                <a:cxn ang="0">
                  <a:pos x="347" y="0"/>
                </a:cxn>
              </a:cxnLst>
              <a:rect l="0" t="0" r="r" b="b"/>
              <a:pathLst>
                <a:path w="421" h="619">
                  <a:moveTo>
                    <a:pt x="372" y="0"/>
                  </a:moveTo>
                  <a:lnTo>
                    <a:pt x="375" y="1"/>
                  </a:lnTo>
                  <a:lnTo>
                    <a:pt x="378" y="3"/>
                  </a:lnTo>
                  <a:lnTo>
                    <a:pt x="381" y="4"/>
                  </a:lnTo>
                  <a:lnTo>
                    <a:pt x="384" y="6"/>
                  </a:lnTo>
                  <a:lnTo>
                    <a:pt x="387" y="7"/>
                  </a:lnTo>
                  <a:lnTo>
                    <a:pt x="390" y="9"/>
                  </a:lnTo>
                  <a:lnTo>
                    <a:pt x="393" y="11"/>
                  </a:lnTo>
                  <a:lnTo>
                    <a:pt x="396" y="13"/>
                  </a:lnTo>
                  <a:lnTo>
                    <a:pt x="399" y="14"/>
                  </a:lnTo>
                  <a:lnTo>
                    <a:pt x="402" y="16"/>
                  </a:lnTo>
                  <a:lnTo>
                    <a:pt x="405" y="18"/>
                  </a:lnTo>
                  <a:lnTo>
                    <a:pt x="408" y="20"/>
                  </a:lnTo>
                  <a:lnTo>
                    <a:pt x="411" y="22"/>
                  </a:lnTo>
                  <a:lnTo>
                    <a:pt x="414" y="24"/>
                  </a:lnTo>
                  <a:lnTo>
                    <a:pt x="417" y="25"/>
                  </a:lnTo>
                  <a:lnTo>
                    <a:pt x="420" y="28"/>
                  </a:lnTo>
                  <a:lnTo>
                    <a:pt x="406" y="25"/>
                  </a:lnTo>
                  <a:lnTo>
                    <a:pt x="393" y="24"/>
                  </a:lnTo>
                  <a:lnTo>
                    <a:pt x="379" y="23"/>
                  </a:lnTo>
                  <a:lnTo>
                    <a:pt x="366" y="22"/>
                  </a:lnTo>
                  <a:lnTo>
                    <a:pt x="353" y="22"/>
                  </a:lnTo>
                  <a:lnTo>
                    <a:pt x="340" y="23"/>
                  </a:lnTo>
                  <a:lnTo>
                    <a:pt x="327" y="24"/>
                  </a:lnTo>
                  <a:lnTo>
                    <a:pt x="314" y="26"/>
                  </a:lnTo>
                  <a:lnTo>
                    <a:pt x="301" y="28"/>
                  </a:lnTo>
                  <a:lnTo>
                    <a:pt x="288" y="31"/>
                  </a:lnTo>
                  <a:lnTo>
                    <a:pt x="276" y="34"/>
                  </a:lnTo>
                  <a:lnTo>
                    <a:pt x="263" y="38"/>
                  </a:lnTo>
                  <a:lnTo>
                    <a:pt x="251" y="42"/>
                  </a:lnTo>
                  <a:lnTo>
                    <a:pt x="239" y="46"/>
                  </a:lnTo>
                  <a:lnTo>
                    <a:pt x="227" y="52"/>
                  </a:lnTo>
                  <a:lnTo>
                    <a:pt x="215" y="57"/>
                  </a:lnTo>
                  <a:lnTo>
                    <a:pt x="204" y="63"/>
                  </a:lnTo>
                  <a:lnTo>
                    <a:pt x="193" y="70"/>
                  </a:lnTo>
                  <a:lnTo>
                    <a:pt x="182" y="77"/>
                  </a:lnTo>
                  <a:lnTo>
                    <a:pt x="171" y="84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0" y="109"/>
                  </a:lnTo>
                  <a:lnTo>
                    <a:pt x="130" y="118"/>
                  </a:lnTo>
                  <a:lnTo>
                    <a:pt x="121" y="127"/>
                  </a:lnTo>
                  <a:lnTo>
                    <a:pt x="112" y="137"/>
                  </a:lnTo>
                  <a:lnTo>
                    <a:pt x="103" y="148"/>
                  </a:lnTo>
                  <a:lnTo>
                    <a:pt x="95" y="158"/>
                  </a:lnTo>
                  <a:lnTo>
                    <a:pt x="87" y="169"/>
                  </a:lnTo>
                  <a:lnTo>
                    <a:pt x="79" y="181"/>
                  </a:lnTo>
                  <a:lnTo>
                    <a:pt x="72" y="193"/>
                  </a:lnTo>
                  <a:lnTo>
                    <a:pt x="65" y="205"/>
                  </a:lnTo>
                  <a:lnTo>
                    <a:pt x="59" y="217"/>
                  </a:lnTo>
                  <a:lnTo>
                    <a:pt x="53" y="230"/>
                  </a:lnTo>
                  <a:lnTo>
                    <a:pt x="48" y="243"/>
                  </a:lnTo>
                  <a:lnTo>
                    <a:pt x="43" y="256"/>
                  </a:lnTo>
                  <a:lnTo>
                    <a:pt x="38" y="269"/>
                  </a:lnTo>
                  <a:lnTo>
                    <a:pt x="34" y="282"/>
                  </a:lnTo>
                  <a:lnTo>
                    <a:pt x="31" y="295"/>
                  </a:lnTo>
                  <a:lnTo>
                    <a:pt x="28" y="309"/>
                  </a:lnTo>
                  <a:lnTo>
                    <a:pt x="26" y="322"/>
                  </a:lnTo>
                  <a:lnTo>
                    <a:pt x="24" y="336"/>
                  </a:lnTo>
                  <a:lnTo>
                    <a:pt x="22" y="349"/>
                  </a:lnTo>
                  <a:lnTo>
                    <a:pt x="21" y="363"/>
                  </a:lnTo>
                  <a:lnTo>
                    <a:pt x="21" y="376"/>
                  </a:lnTo>
                  <a:lnTo>
                    <a:pt x="21" y="390"/>
                  </a:lnTo>
                  <a:lnTo>
                    <a:pt x="21" y="403"/>
                  </a:lnTo>
                  <a:lnTo>
                    <a:pt x="22" y="417"/>
                  </a:lnTo>
                  <a:lnTo>
                    <a:pt x="24" y="431"/>
                  </a:lnTo>
                  <a:lnTo>
                    <a:pt x="26" y="444"/>
                  </a:lnTo>
                  <a:lnTo>
                    <a:pt x="28" y="457"/>
                  </a:lnTo>
                  <a:lnTo>
                    <a:pt x="31" y="471"/>
                  </a:lnTo>
                  <a:lnTo>
                    <a:pt x="34" y="484"/>
                  </a:lnTo>
                  <a:lnTo>
                    <a:pt x="38" y="497"/>
                  </a:lnTo>
                  <a:lnTo>
                    <a:pt x="42" y="510"/>
                  </a:lnTo>
                  <a:lnTo>
                    <a:pt x="47" y="523"/>
                  </a:lnTo>
                  <a:lnTo>
                    <a:pt x="52" y="535"/>
                  </a:lnTo>
                  <a:lnTo>
                    <a:pt x="58" y="547"/>
                  </a:lnTo>
                  <a:lnTo>
                    <a:pt x="64" y="560"/>
                  </a:lnTo>
                  <a:lnTo>
                    <a:pt x="71" y="572"/>
                  </a:lnTo>
                  <a:lnTo>
                    <a:pt x="78" y="584"/>
                  </a:lnTo>
                  <a:lnTo>
                    <a:pt x="85" y="595"/>
                  </a:lnTo>
                  <a:lnTo>
                    <a:pt x="93" y="607"/>
                  </a:lnTo>
                  <a:lnTo>
                    <a:pt x="102" y="618"/>
                  </a:lnTo>
                  <a:lnTo>
                    <a:pt x="99" y="616"/>
                  </a:lnTo>
                  <a:lnTo>
                    <a:pt x="96" y="615"/>
                  </a:lnTo>
                  <a:lnTo>
                    <a:pt x="93" y="613"/>
                  </a:lnTo>
                  <a:lnTo>
                    <a:pt x="90" y="612"/>
                  </a:lnTo>
                  <a:lnTo>
                    <a:pt x="87" y="610"/>
                  </a:lnTo>
                  <a:lnTo>
                    <a:pt x="85" y="609"/>
                  </a:lnTo>
                  <a:lnTo>
                    <a:pt x="82" y="607"/>
                  </a:lnTo>
                  <a:lnTo>
                    <a:pt x="79" y="606"/>
                  </a:lnTo>
                  <a:lnTo>
                    <a:pt x="76" y="604"/>
                  </a:lnTo>
                  <a:lnTo>
                    <a:pt x="73" y="602"/>
                  </a:lnTo>
                  <a:lnTo>
                    <a:pt x="71" y="600"/>
                  </a:lnTo>
                  <a:lnTo>
                    <a:pt x="68" y="599"/>
                  </a:lnTo>
                  <a:lnTo>
                    <a:pt x="65" y="597"/>
                  </a:lnTo>
                  <a:lnTo>
                    <a:pt x="63" y="595"/>
                  </a:lnTo>
                  <a:lnTo>
                    <a:pt x="60" y="594"/>
                  </a:lnTo>
                  <a:lnTo>
                    <a:pt x="57" y="592"/>
                  </a:lnTo>
                  <a:lnTo>
                    <a:pt x="51" y="580"/>
                  </a:lnTo>
                  <a:lnTo>
                    <a:pt x="44" y="569"/>
                  </a:lnTo>
                  <a:lnTo>
                    <a:pt x="39" y="557"/>
                  </a:lnTo>
                  <a:lnTo>
                    <a:pt x="33" y="545"/>
                  </a:lnTo>
                  <a:lnTo>
                    <a:pt x="28" y="533"/>
                  </a:lnTo>
                  <a:lnTo>
                    <a:pt x="24" y="521"/>
                  </a:lnTo>
                  <a:lnTo>
                    <a:pt x="19" y="508"/>
                  </a:lnTo>
                  <a:lnTo>
                    <a:pt x="16" y="496"/>
                  </a:lnTo>
                  <a:lnTo>
                    <a:pt x="12" y="483"/>
                  </a:lnTo>
                  <a:lnTo>
                    <a:pt x="9" y="471"/>
                  </a:lnTo>
                  <a:lnTo>
                    <a:pt x="6" y="458"/>
                  </a:lnTo>
                  <a:lnTo>
                    <a:pt x="4" y="445"/>
                  </a:lnTo>
                  <a:lnTo>
                    <a:pt x="3" y="433"/>
                  </a:lnTo>
                  <a:lnTo>
                    <a:pt x="1" y="420"/>
                  </a:lnTo>
                  <a:lnTo>
                    <a:pt x="0" y="407"/>
                  </a:lnTo>
                  <a:lnTo>
                    <a:pt x="0" y="394"/>
                  </a:lnTo>
                  <a:lnTo>
                    <a:pt x="0" y="381"/>
                  </a:lnTo>
                  <a:lnTo>
                    <a:pt x="0" y="368"/>
                  </a:lnTo>
                  <a:lnTo>
                    <a:pt x="0" y="355"/>
                  </a:lnTo>
                  <a:lnTo>
                    <a:pt x="2" y="343"/>
                  </a:lnTo>
                  <a:lnTo>
                    <a:pt x="3" y="330"/>
                  </a:lnTo>
                  <a:lnTo>
                    <a:pt x="5" y="317"/>
                  </a:lnTo>
                  <a:lnTo>
                    <a:pt x="7" y="304"/>
                  </a:lnTo>
                  <a:lnTo>
                    <a:pt x="10" y="292"/>
                  </a:lnTo>
                  <a:lnTo>
                    <a:pt x="13" y="279"/>
                  </a:lnTo>
                  <a:lnTo>
                    <a:pt x="17" y="267"/>
                  </a:lnTo>
                  <a:lnTo>
                    <a:pt x="21" y="254"/>
                  </a:lnTo>
                  <a:lnTo>
                    <a:pt x="25" y="242"/>
                  </a:lnTo>
                  <a:lnTo>
                    <a:pt x="30" y="230"/>
                  </a:lnTo>
                  <a:lnTo>
                    <a:pt x="35" y="218"/>
                  </a:lnTo>
                  <a:lnTo>
                    <a:pt x="41" y="206"/>
                  </a:lnTo>
                  <a:lnTo>
                    <a:pt x="46" y="194"/>
                  </a:lnTo>
                  <a:lnTo>
                    <a:pt x="53" y="183"/>
                  </a:lnTo>
                  <a:lnTo>
                    <a:pt x="59" y="172"/>
                  </a:lnTo>
                  <a:lnTo>
                    <a:pt x="67" y="161"/>
                  </a:lnTo>
                  <a:lnTo>
                    <a:pt x="74" y="150"/>
                  </a:lnTo>
                  <a:lnTo>
                    <a:pt x="82" y="140"/>
                  </a:lnTo>
                  <a:lnTo>
                    <a:pt x="89" y="130"/>
                  </a:lnTo>
                  <a:lnTo>
                    <a:pt x="98" y="120"/>
                  </a:lnTo>
                  <a:lnTo>
                    <a:pt x="106" y="111"/>
                  </a:lnTo>
                  <a:lnTo>
                    <a:pt x="115" y="102"/>
                  </a:lnTo>
                  <a:lnTo>
                    <a:pt x="124" y="94"/>
                  </a:lnTo>
                  <a:lnTo>
                    <a:pt x="133" y="85"/>
                  </a:lnTo>
                  <a:lnTo>
                    <a:pt x="143" y="77"/>
                  </a:lnTo>
                  <a:lnTo>
                    <a:pt x="153" y="70"/>
                  </a:lnTo>
                  <a:lnTo>
                    <a:pt x="163" y="63"/>
                  </a:lnTo>
                  <a:lnTo>
                    <a:pt x="173" y="56"/>
                  </a:lnTo>
                  <a:lnTo>
                    <a:pt x="183" y="49"/>
                  </a:lnTo>
                  <a:lnTo>
                    <a:pt x="194" y="43"/>
                  </a:lnTo>
                  <a:lnTo>
                    <a:pt x="205" y="37"/>
                  </a:lnTo>
                  <a:lnTo>
                    <a:pt x="216" y="32"/>
                  </a:lnTo>
                  <a:lnTo>
                    <a:pt x="227" y="27"/>
                  </a:lnTo>
                  <a:lnTo>
                    <a:pt x="239" y="22"/>
                  </a:lnTo>
                  <a:lnTo>
                    <a:pt x="250" y="18"/>
                  </a:lnTo>
                  <a:lnTo>
                    <a:pt x="262" y="14"/>
                  </a:lnTo>
                  <a:lnTo>
                    <a:pt x="273" y="11"/>
                  </a:lnTo>
                  <a:lnTo>
                    <a:pt x="285" y="8"/>
                  </a:lnTo>
                  <a:lnTo>
                    <a:pt x="297" y="6"/>
                  </a:lnTo>
                  <a:lnTo>
                    <a:pt x="310" y="3"/>
                  </a:lnTo>
                  <a:lnTo>
                    <a:pt x="322" y="2"/>
                  </a:lnTo>
                  <a:lnTo>
                    <a:pt x="334" y="1"/>
                  </a:lnTo>
                  <a:lnTo>
                    <a:pt x="347" y="0"/>
                  </a:lnTo>
                  <a:lnTo>
                    <a:pt x="359" y="0"/>
                  </a:lnTo>
                  <a:lnTo>
                    <a:pt x="372" y="0"/>
                  </a:lnTo>
                </a:path>
              </a:pathLst>
            </a:custGeom>
            <a:solidFill>
              <a:srgbClr val="53C27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60" name="Freeform 600"/>
            <p:cNvSpPr>
              <a:spLocks/>
            </p:cNvSpPr>
            <p:nvPr/>
          </p:nvSpPr>
          <p:spPr bwMode="auto">
            <a:xfrm>
              <a:off x="3938" y="3152"/>
              <a:ext cx="439" cy="614"/>
            </a:xfrm>
            <a:custGeom>
              <a:avLst/>
              <a:gdLst/>
              <a:ahLst/>
              <a:cxnLst>
                <a:cxn ang="0">
                  <a:pos x="402" y="8"/>
                </a:cxn>
                <a:cxn ang="0">
                  <a:pos x="410" y="14"/>
                </a:cxn>
                <a:cxn ang="0">
                  <a:pos x="418" y="21"/>
                </a:cxn>
                <a:cxn ang="0">
                  <a:pos x="426" y="27"/>
                </a:cxn>
                <a:cxn ang="0">
                  <a:pos x="433" y="34"/>
                </a:cxn>
                <a:cxn ang="0">
                  <a:pos x="424" y="34"/>
                </a:cxn>
                <a:cxn ang="0">
                  <a:pos x="383" y="25"/>
                </a:cxn>
                <a:cxn ang="0">
                  <a:pos x="342" y="22"/>
                </a:cxn>
                <a:cxn ang="0">
                  <a:pos x="301" y="24"/>
                </a:cxn>
                <a:cxn ang="0">
                  <a:pos x="262" y="32"/>
                </a:cxn>
                <a:cxn ang="0">
                  <a:pos x="224" y="45"/>
                </a:cxn>
                <a:cxn ang="0">
                  <a:pos x="187" y="63"/>
                </a:cxn>
                <a:cxn ang="0">
                  <a:pos x="154" y="85"/>
                </a:cxn>
                <a:cxn ang="0">
                  <a:pos x="122" y="112"/>
                </a:cxn>
                <a:cxn ang="0">
                  <a:pos x="94" y="144"/>
                </a:cxn>
                <a:cxn ang="0">
                  <a:pos x="70" y="179"/>
                </a:cxn>
                <a:cxn ang="0">
                  <a:pos x="50" y="219"/>
                </a:cxn>
                <a:cxn ang="0">
                  <a:pos x="35" y="259"/>
                </a:cxn>
                <a:cxn ang="0">
                  <a:pos x="25" y="301"/>
                </a:cxn>
                <a:cxn ang="0">
                  <a:pos x="21" y="344"/>
                </a:cxn>
                <a:cxn ang="0">
                  <a:pos x="21" y="386"/>
                </a:cxn>
                <a:cxn ang="0">
                  <a:pos x="27" y="428"/>
                </a:cxn>
                <a:cxn ang="0">
                  <a:pos x="37" y="469"/>
                </a:cxn>
                <a:cxn ang="0">
                  <a:pos x="52" y="509"/>
                </a:cxn>
                <a:cxn ang="0">
                  <a:pos x="72" y="546"/>
                </a:cxn>
                <a:cxn ang="0">
                  <a:pos x="97" y="581"/>
                </a:cxn>
                <a:cxn ang="0">
                  <a:pos x="126" y="613"/>
                </a:cxn>
                <a:cxn ang="0">
                  <a:pos x="117" y="610"/>
                </a:cxn>
                <a:cxn ang="0">
                  <a:pos x="108" y="607"/>
                </a:cxn>
                <a:cxn ang="0">
                  <a:pos x="100" y="603"/>
                </a:cxn>
                <a:cxn ang="0">
                  <a:pos x="91" y="600"/>
                </a:cxn>
                <a:cxn ang="0">
                  <a:pos x="83" y="596"/>
                </a:cxn>
                <a:cxn ang="0">
                  <a:pos x="64" y="573"/>
                </a:cxn>
                <a:cxn ang="0">
                  <a:pos x="43" y="537"/>
                </a:cxn>
                <a:cxn ang="0">
                  <a:pos x="25" y="500"/>
                </a:cxn>
                <a:cxn ang="0">
                  <a:pos x="13" y="461"/>
                </a:cxn>
                <a:cxn ang="0">
                  <a:pos x="4" y="421"/>
                </a:cxn>
                <a:cxn ang="0">
                  <a:pos x="0" y="381"/>
                </a:cxn>
                <a:cxn ang="0">
                  <a:pos x="0" y="340"/>
                </a:cxn>
                <a:cxn ang="0">
                  <a:pos x="4" y="299"/>
                </a:cxn>
                <a:cxn ang="0">
                  <a:pos x="13" y="259"/>
                </a:cxn>
                <a:cxn ang="0">
                  <a:pos x="26" y="220"/>
                </a:cxn>
                <a:cxn ang="0">
                  <a:pos x="44" y="182"/>
                </a:cxn>
                <a:cxn ang="0">
                  <a:pos x="65" y="147"/>
                </a:cxn>
                <a:cxn ang="0">
                  <a:pos x="90" y="114"/>
                </a:cxn>
                <a:cxn ang="0">
                  <a:pos x="118" y="86"/>
                </a:cxn>
                <a:cxn ang="0">
                  <a:pos x="149" y="61"/>
                </a:cxn>
                <a:cxn ang="0">
                  <a:pos x="182" y="40"/>
                </a:cxn>
                <a:cxn ang="0">
                  <a:pos x="217" y="24"/>
                </a:cxn>
                <a:cxn ang="0">
                  <a:pos x="254" y="11"/>
                </a:cxn>
                <a:cxn ang="0">
                  <a:pos x="292" y="3"/>
                </a:cxn>
                <a:cxn ang="0">
                  <a:pos x="331" y="0"/>
                </a:cxn>
                <a:cxn ang="0">
                  <a:pos x="370" y="1"/>
                </a:cxn>
              </a:cxnLst>
              <a:rect l="0" t="0" r="r" b="b"/>
              <a:pathLst>
                <a:path w="439" h="614">
                  <a:moveTo>
                    <a:pt x="397" y="5"/>
                  </a:moveTo>
                  <a:lnTo>
                    <a:pt x="400" y="7"/>
                  </a:lnTo>
                  <a:lnTo>
                    <a:pt x="402" y="8"/>
                  </a:lnTo>
                  <a:lnTo>
                    <a:pt x="405" y="10"/>
                  </a:lnTo>
                  <a:lnTo>
                    <a:pt x="408" y="12"/>
                  </a:lnTo>
                  <a:lnTo>
                    <a:pt x="410" y="14"/>
                  </a:lnTo>
                  <a:lnTo>
                    <a:pt x="413" y="16"/>
                  </a:lnTo>
                  <a:lnTo>
                    <a:pt x="415" y="18"/>
                  </a:lnTo>
                  <a:lnTo>
                    <a:pt x="418" y="21"/>
                  </a:lnTo>
                  <a:lnTo>
                    <a:pt x="420" y="23"/>
                  </a:lnTo>
                  <a:lnTo>
                    <a:pt x="423" y="25"/>
                  </a:lnTo>
                  <a:lnTo>
                    <a:pt x="426" y="27"/>
                  </a:lnTo>
                  <a:lnTo>
                    <a:pt x="428" y="29"/>
                  </a:lnTo>
                  <a:lnTo>
                    <a:pt x="430" y="31"/>
                  </a:lnTo>
                  <a:lnTo>
                    <a:pt x="433" y="34"/>
                  </a:lnTo>
                  <a:lnTo>
                    <a:pt x="435" y="36"/>
                  </a:lnTo>
                  <a:lnTo>
                    <a:pt x="438" y="38"/>
                  </a:lnTo>
                  <a:lnTo>
                    <a:pt x="424" y="34"/>
                  </a:lnTo>
                  <a:lnTo>
                    <a:pt x="410" y="30"/>
                  </a:lnTo>
                  <a:lnTo>
                    <a:pt x="397" y="28"/>
                  </a:lnTo>
                  <a:lnTo>
                    <a:pt x="383" y="25"/>
                  </a:lnTo>
                  <a:lnTo>
                    <a:pt x="369" y="24"/>
                  </a:lnTo>
                  <a:lnTo>
                    <a:pt x="356" y="22"/>
                  </a:lnTo>
                  <a:lnTo>
                    <a:pt x="342" y="22"/>
                  </a:lnTo>
                  <a:lnTo>
                    <a:pt x="328" y="22"/>
                  </a:lnTo>
                  <a:lnTo>
                    <a:pt x="315" y="23"/>
                  </a:lnTo>
                  <a:lnTo>
                    <a:pt x="301" y="24"/>
                  </a:lnTo>
                  <a:lnTo>
                    <a:pt x="288" y="26"/>
                  </a:lnTo>
                  <a:lnTo>
                    <a:pt x="275" y="29"/>
                  </a:lnTo>
                  <a:lnTo>
                    <a:pt x="262" y="32"/>
                  </a:lnTo>
                  <a:lnTo>
                    <a:pt x="249" y="36"/>
                  </a:lnTo>
                  <a:lnTo>
                    <a:pt x="236" y="40"/>
                  </a:lnTo>
                  <a:lnTo>
                    <a:pt x="224" y="45"/>
                  </a:lnTo>
                  <a:lnTo>
                    <a:pt x="211" y="50"/>
                  </a:lnTo>
                  <a:lnTo>
                    <a:pt x="199" y="56"/>
                  </a:lnTo>
                  <a:lnTo>
                    <a:pt x="187" y="63"/>
                  </a:lnTo>
                  <a:lnTo>
                    <a:pt x="176" y="70"/>
                  </a:lnTo>
                  <a:lnTo>
                    <a:pt x="165" y="77"/>
                  </a:lnTo>
                  <a:lnTo>
                    <a:pt x="154" y="85"/>
                  </a:lnTo>
                  <a:lnTo>
                    <a:pt x="143" y="94"/>
                  </a:lnTo>
                  <a:lnTo>
                    <a:pt x="132" y="103"/>
                  </a:lnTo>
                  <a:lnTo>
                    <a:pt x="122" y="112"/>
                  </a:lnTo>
                  <a:lnTo>
                    <a:pt x="113" y="122"/>
                  </a:lnTo>
                  <a:lnTo>
                    <a:pt x="103" y="133"/>
                  </a:lnTo>
                  <a:lnTo>
                    <a:pt x="94" y="144"/>
                  </a:lnTo>
                  <a:lnTo>
                    <a:pt x="86" y="155"/>
                  </a:lnTo>
                  <a:lnTo>
                    <a:pt x="78" y="167"/>
                  </a:lnTo>
                  <a:lnTo>
                    <a:pt x="70" y="179"/>
                  </a:lnTo>
                  <a:lnTo>
                    <a:pt x="63" y="192"/>
                  </a:lnTo>
                  <a:lnTo>
                    <a:pt x="56" y="205"/>
                  </a:lnTo>
                  <a:lnTo>
                    <a:pt x="50" y="219"/>
                  </a:lnTo>
                  <a:lnTo>
                    <a:pt x="44" y="232"/>
                  </a:lnTo>
                  <a:lnTo>
                    <a:pt x="40" y="246"/>
                  </a:lnTo>
                  <a:lnTo>
                    <a:pt x="35" y="259"/>
                  </a:lnTo>
                  <a:lnTo>
                    <a:pt x="31" y="273"/>
                  </a:lnTo>
                  <a:lnTo>
                    <a:pt x="28" y="287"/>
                  </a:lnTo>
                  <a:lnTo>
                    <a:pt x="25" y="301"/>
                  </a:lnTo>
                  <a:lnTo>
                    <a:pt x="23" y="315"/>
                  </a:lnTo>
                  <a:lnTo>
                    <a:pt x="22" y="329"/>
                  </a:lnTo>
                  <a:lnTo>
                    <a:pt x="21" y="344"/>
                  </a:lnTo>
                  <a:lnTo>
                    <a:pt x="20" y="358"/>
                  </a:lnTo>
                  <a:lnTo>
                    <a:pt x="21" y="372"/>
                  </a:lnTo>
                  <a:lnTo>
                    <a:pt x="21" y="386"/>
                  </a:lnTo>
                  <a:lnTo>
                    <a:pt x="23" y="400"/>
                  </a:lnTo>
                  <a:lnTo>
                    <a:pt x="25" y="414"/>
                  </a:lnTo>
                  <a:lnTo>
                    <a:pt x="27" y="428"/>
                  </a:lnTo>
                  <a:lnTo>
                    <a:pt x="30" y="442"/>
                  </a:lnTo>
                  <a:lnTo>
                    <a:pt x="33" y="456"/>
                  </a:lnTo>
                  <a:lnTo>
                    <a:pt x="37" y="469"/>
                  </a:lnTo>
                  <a:lnTo>
                    <a:pt x="42" y="482"/>
                  </a:lnTo>
                  <a:lnTo>
                    <a:pt x="47" y="496"/>
                  </a:lnTo>
                  <a:lnTo>
                    <a:pt x="52" y="509"/>
                  </a:lnTo>
                  <a:lnTo>
                    <a:pt x="58" y="521"/>
                  </a:lnTo>
                  <a:lnTo>
                    <a:pt x="65" y="534"/>
                  </a:lnTo>
                  <a:lnTo>
                    <a:pt x="72" y="546"/>
                  </a:lnTo>
                  <a:lnTo>
                    <a:pt x="80" y="558"/>
                  </a:lnTo>
                  <a:lnTo>
                    <a:pt x="88" y="570"/>
                  </a:lnTo>
                  <a:lnTo>
                    <a:pt x="97" y="581"/>
                  </a:lnTo>
                  <a:lnTo>
                    <a:pt x="106" y="592"/>
                  </a:lnTo>
                  <a:lnTo>
                    <a:pt x="115" y="602"/>
                  </a:lnTo>
                  <a:lnTo>
                    <a:pt x="126" y="613"/>
                  </a:lnTo>
                  <a:lnTo>
                    <a:pt x="123" y="612"/>
                  </a:lnTo>
                  <a:lnTo>
                    <a:pt x="120" y="611"/>
                  </a:lnTo>
                  <a:lnTo>
                    <a:pt x="117" y="610"/>
                  </a:lnTo>
                  <a:lnTo>
                    <a:pt x="114" y="609"/>
                  </a:lnTo>
                  <a:lnTo>
                    <a:pt x="111" y="608"/>
                  </a:lnTo>
                  <a:lnTo>
                    <a:pt x="108" y="607"/>
                  </a:lnTo>
                  <a:lnTo>
                    <a:pt x="105" y="605"/>
                  </a:lnTo>
                  <a:lnTo>
                    <a:pt x="102" y="605"/>
                  </a:lnTo>
                  <a:lnTo>
                    <a:pt x="100" y="603"/>
                  </a:lnTo>
                  <a:lnTo>
                    <a:pt x="97" y="602"/>
                  </a:lnTo>
                  <a:lnTo>
                    <a:pt x="94" y="601"/>
                  </a:lnTo>
                  <a:lnTo>
                    <a:pt x="91" y="600"/>
                  </a:lnTo>
                  <a:lnTo>
                    <a:pt x="88" y="599"/>
                  </a:lnTo>
                  <a:lnTo>
                    <a:pt x="86" y="598"/>
                  </a:lnTo>
                  <a:lnTo>
                    <a:pt x="83" y="596"/>
                  </a:lnTo>
                  <a:lnTo>
                    <a:pt x="80" y="595"/>
                  </a:lnTo>
                  <a:lnTo>
                    <a:pt x="72" y="584"/>
                  </a:lnTo>
                  <a:lnTo>
                    <a:pt x="64" y="573"/>
                  </a:lnTo>
                  <a:lnTo>
                    <a:pt x="56" y="561"/>
                  </a:lnTo>
                  <a:lnTo>
                    <a:pt x="49" y="549"/>
                  </a:lnTo>
                  <a:lnTo>
                    <a:pt x="43" y="537"/>
                  </a:lnTo>
                  <a:lnTo>
                    <a:pt x="36" y="525"/>
                  </a:lnTo>
                  <a:lnTo>
                    <a:pt x="31" y="513"/>
                  </a:lnTo>
                  <a:lnTo>
                    <a:pt x="25" y="500"/>
                  </a:lnTo>
                  <a:lnTo>
                    <a:pt x="21" y="487"/>
                  </a:lnTo>
                  <a:lnTo>
                    <a:pt x="17" y="474"/>
                  </a:lnTo>
                  <a:lnTo>
                    <a:pt x="13" y="461"/>
                  </a:lnTo>
                  <a:lnTo>
                    <a:pt x="9" y="448"/>
                  </a:lnTo>
                  <a:lnTo>
                    <a:pt x="7" y="435"/>
                  </a:lnTo>
                  <a:lnTo>
                    <a:pt x="4" y="421"/>
                  </a:lnTo>
                  <a:lnTo>
                    <a:pt x="2" y="408"/>
                  </a:lnTo>
                  <a:lnTo>
                    <a:pt x="1" y="394"/>
                  </a:lnTo>
                  <a:lnTo>
                    <a:pt x="0" y="381"/>
                  </a:lnTo>
                  <a:lnTo>
                    <a:pt x="0" y="367"/>
                  </a:lnTo>
                  <a:lnTo>
                    <a:pt x="0" y="354"/>
                  </a:lnTo>
                  <a:lnTo>
                    <a:pt x="0" y="340"/>
                  </a:lnTo>
                  <a:lnTo>
                    <a:pt x="1" y="326"/>
                  </a:lnTo>
                  <a:lnTo>
                    <a:pt x="2" y="313"/>
                  </a:lnTo>
                  <a:lnTo>
                    <a:pt x="4" y="299"/>
                  </a:lnTo>
                  <a:lnTo>
                    <a:pt x="7" y="286"/>
                  </a:lnTo>
                  <a:lnTo>
                    <a:pt x="10" y="272"/>
                  </a:lnTo>
                  <a:lnTo>
                    <a:pt x="13" y="259"/>
                  </a:lnTo>
                  <a:lnTo>
                    <a:pt x="17" y="246"/>
                  </a:lnTo>
                  <a:lnTo>
                    <a:pt x="21" y="233"/>
                  </a:lnTo>
                  <a:lnTo>
                    <a:pt x="26" y="220"/>
                  </a:lnTo>
                  <a:lnTo>
                    <a:pt x="32" y="207"/>
                  </a:lnTo>
                  <a:lnTo>
                    <a:pt x="37" y="194"/>
                  </a:lnTo>
                  <a:lnTo>
                    <a:pt x="44" y="182"/>
                  </a:lnTo>
                  <a:lnTo>
                    <a:pt x="51" y="170"/>
                  </a:lnTo>
                  <a:lnTo>
                    <a:pt x="58" y="158"/>
                  </a:lnTo>
                  <a:lnTo>
                    <a:pt x="65" y="147"/>
                  </a:lnTo>
                  <a:lnTo>
                    <a:pt x="73" y="135"/>
                  </a:lnTo>
                  <a:lnTo>
                    <a:pt x="82" y="125"/>
                  </a:lnTo>
                  <a:lnTo>
                    <a:pt x="90" y="114"/>
                  </a:lnTo>
                  <a:lnTo>
                    <a:pt x="99" y="105"/>
                  </a:lnTo>
                  <a:lnTo>
                    <a:pt x="109" y="95"/>
                  </a:lnTo>
                  <a:lnTo>
                    <a:pt x="118" y="86"/>
                  </a:lnTo>
                  <a:lnTo>
                    <a:pt x="128" y="77"/>
                  </a:lnTo>
                  <a:lnTo>
                    <a:pt x="138" y="69"/>
                  </a:lnTo>
                  <a:lnTo>
                    <a:pt x="149" y="61"/>
                  </a:lnTo>
                  <a:lnTo>
                    <a:pt x="160" y="54"/>
                  </a:lnTo>
                  <a:lnTo>
                    <a:pt x="171" y="47"/>
                  </a:lnTo>
                  <a:lnTo>
                    <a:pt x="182" y="40"/>
                  </a:lnTo>
                  <a:lnTo>
                    <a:pt x="194" y="34"/>
                  </a:lnTo>
                  <a:lnTo>
                    <a:pt x="205" y="29"/>
                  </a:lnTo>
                  <a:lnTo>
                    <a:pt x="217" y="24"/>
                  </a:lnTo>
                  <a:lnTo>
                    <a:pt x="229" y="19"/>
                  </a:lnTo>
                  <a:lnTo>
                    <a:pt x="241" y="15"/>
                  </a:lnTo>
                  <a:lnTo>
                    <a:pt x="254" y="11"/>
                  </a:lnTo>
                  <a:lnTo>
                    <a:pt x="266" y="8"/>
                  </a:lnTo>
                  <a:lnTo>
                    <a:pt x="279" y="5"/>
                  </a:lnTo>
                  <a:lnTo>
                    <a:pt x="292" y="3"/>
                  </a:lnTo>
                  <a:lnTo>
                    <a:pt x="305" y="1"/>
                  </a:lnTo>
                  <a:lnTo>
                    <a:pt x="318" y="0"/>
                  </a:lnTo>
                  <a:lnTo>
                    <a:pt x="331" y="0"/>
                  </a:lnTo>
                  <a:lnTo>
                    <a:pt x="344" y="0"/>
                  </a:lnTo>
                  <a:lnTo>
                    <a:pt x="357" y="0"/>
                  </a:lnTo>
                  <a:lnTo>
                    <a:pt x="370" y="1"/>
                  </a:lnTo>
                  <a:lnTo>
                    <a:pt x="384" y="3"/>
                  </a:lnTo>
                  <a:lnTo>
                    <a:pt x="397" y="5"/>
                  </a:lnTo>
                </a:path>
              </a:pathLst>
            </a:custGeom>
            <a:solidFill>
              <a:srgbClr val="5AC677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61" name="Freeform 601"/>
            <p:cNvSpPr>
              <a:spLocks/>
            </p:cNvSpPr>
            <p:nvPr/>
          </p:nvSpPr>
          <p:spPr bwMode="auto">
            <a:xfrm>
              <a:off x="3959" y="3175"/>
              <a:ext cx="452" cy="602"/>
            </a:xfrm>
            <a:custGeom>
              <a:avLst/>
              <a:gdLst/>
              <a:ahLst/>
              <a:cxnLst>
                <a:cxn ang="0">
                  <a:pos x="421" y="21"/>
                </a:cxn>
                <a:cxn ang="0">
                  <a:pos x="427" y="28"/>
                </a:cxn>
                <a:cxn ang="0">
                  <a:pos x="434" y="35"/>
                </a:cxn>
                <a:cxn ang="0">
                  <a:pos x="440" y="42"/>
                </a:cxn>
                <a:cxn ang="0">
                  <a:pos x="446" y="50"/>
                </a:cxn>
                <a:cxn ang="0">
                  <a:pos x="437" y="49"/>
                </a:cxn>
                <a:cxn ang="0">
                  <a:pos x="396" y="34"/>
                </a:cxn>
                <a:cxn ang="0">
                  <a:pos x="355" y="25"/>
                </a:cxn>
                <a:cxn ang="0">
                  <a:pos x="313" y="22"/>
                </a:cxn>
                <a:cxn ang="0">
                  <a:pos x="272" y="26"/>
                </a:cxn>
                <a:cxn ang="0">
                  <a:pos x="232" y="35"/>
                </a:cxn>
                <a:cxn ang="0">
                  <a:pos x="193" y="51"/>
                </a:cxn>
                <a:cxn ang="0">
                  <a:pos x="157" y="72"/>
                </a:cxn>
                <a:cxn ang="0">
                  <a:pos x="124" y="98"/>
                </a:cxn>
                <a:cxn ang="0">
                  <a:pos x="94" y="130"/>
                </a:cxn>
                <a:cxn ang="0">
                  <a:pos x="68" y="166"/>
                </a:cxn>
                <a:cxn ang="0">
                  <a:pos x="48" y="207"/>
                </a:cxn>
                <a:cxn ang="0">
                  <a:pos x="33" y="250"/>
                </a:cxn>
                <a:cxn ang="0">
                  <a:pos x="24" y="293"/>
                </a:cxn>
                <a:cxn ang="0">
                  <a:pos x="21" y="337"/>
                </a:cxn>
                <a:cxn ang="0">
                  <a:pos x="23" y="381"/>
                </a:cxn>
                <a:cxn ang="0">
                  <a:pos x="32" y="424"/>
                </a:cxn>
                <a:cxn ang="0">
                  <a:pos x="45" y="465"/>
                </a:cxn>
                <a:cxn ang="0">
                  <a:pos x="64" y="504"/>
                </a:cxn>
                <a:cxn ang="0">
                  <a:pos x="88" y="540"/>
                </a:cxn>
                <a:cxn ang="0">
                  <a:pos x="117" y="572"/>
                </a:cxn>
                <a:cxn ang="0">
                  <a:pos x="151" y="601"/>
                </a:cxn>
                <a:cxn ang="0">
                  <a:pos x="142" y="599"/>
                </a:cxn>
                <a:cxn ang="0">
                  <a:pos x="133" y="597"/>
                </a:cxn>
                <a:cxn ang="0">
                  <a:pos x="124" y="596"/>
                </a:cxn>
                <a:cxn ang="0">
                  <a:pos x="116" y="593"/>
                </a:cxn>
                <a:cxn ang="0">
                  <a:pos x="107" y="591"/>
                </a:cxn>
                <a:cxn ang="0">
                  <a:pos x="85" y="569"/>
                </a:cxn>
                <a:cxn ang="0">
                  <a:pos x="59" y="536"/>
                </a:cxn>
                <a:cxn ang="0">
                  <a:pos x="37" y="499"/>
                </a:cxn>
                <a:cxn ang="0">
                  <a:pos x="21" y="460"/>
                </a:cxn>
                <a:cxn ang="0">
                  <a:pos x="9" y="420"/>
                </a:cxn>
                <a:cxn ang="0">
                  <a:pos x="2" y="378"/>
                </a:cxn>
                <a:cxn ang="0">
                  <a:pos x="0" y="336"/>
                </a:cxn>
                <a:cxn ang="0">
                  <a:pos x="2" y="293"/>
                </a:cxn>
                <a:cxn ang="0">
                  <a:pos x="10" y="251"/>
                </a:cxn>
                <a:cxn ang="0">
                  <a:pos x="23" y="210"/>
                </a:cxn>
                <a:cxn ang="0">
                  <a:pos x="42" y="170"/>
                </a:cxn>
                <a:cxn ang="0">
                  <a:pos x="65" y="133"/>
                </a:cxn>
                <a:cxn ang="0">
                  <a:pos x="91" y="100"/>
                </a:cxn>
                <a:cxn ang="0">
                  <a:pos x="121" y="71"/>
                </a:cxn>
                <a:cxn ang="0">
                  <a:pos x="155" y="47"/>
                </a:cxn>
                <a:cxn ang="0">
                  <a:pos x="190" y="28"/>
                </a:cxn>
                <a:cxn ang="0">
                  <a:pos x="227" y="13"/>
                </a:cxn>
                <a:cxn ang="0">
                  <a:pos x="267" y="4"/>
                </a:cxn>
                <a:cxn ang="0">
                  <a:pos x="307" y="0"/>
                </a:cxn>
                <a:cxn ang="0">
                  <a:pos x="348" y="1"/>
                </a:cxn>
                <a:cxn ang="0">
                  <a:pos x="389" y="8"/>
                </a:cxn>
              </a:cxnLst>
              <a:rect l="0" t="0" r="r" b="b"/>
              <a:pathLst>
                <a:path w="452" h="602">
                  <a:moveTo>
                    <a:pt x="416" y="16"/>
                  </a:moveTo>
                  <a:lnTo>
                    <a:pt x="418" y="18"/>
                  </a:lnTo>
                  <a:lnTo>
                    <a:pt x="421" y="21"/>
                  </a:lnTo>
                  <a:lnTo>
                    <a:pt x="423" y="23"/>
                  </a:lnTo>
                  <a:lnTo>
                    <a:pt x="425" y="25"/>
                  </a:lnTo>
                  <a:lnTo>
                    <a:pt x="427" y="28"/>
                  </a:lnTo>
                  <a:lnTo>
                    <a:pt x="429" y="30"/>
                  </a:lnTo>
                  <a:lnTo>
                    <a:pt x="432" y="32"/>
                  </a:lnTo>
                  <a:lnTo>
                    <a:pt x="434" y="35"/>
                  </a:lnTo>
                  <a:lnTo>
                    <a:pt x="436" y="37"/>
                  </a:lnTo>
                  <a:lnTo>
                    <a:pt x="438" y="40"/>
                  </a:lnTo>
                  <a:lnTo>
                    <a:pt x="440" y="42"/>
                  </a:lnTo>
                  <a:lnTo>
                    <a:pt x="442" y="45"/>
                  </a:lnTo>
                  <a:lnTo>
                    <a:pt x="444" y="48"/>
                  </a:lnTo>
                  <a:lnTo>
                    <a:pt x="446" y="50"/>
                  </a:lnTo>
                  <a:lnTo>
                    <a:pt x="449" y="53"/>
                  </a:lnTo>
                  <a:lnTo>
                    <a:pt x="451" y="56"/>
                  </a:lnTo>
                  <a:lnTo>
                    <a:pt x="437" y="49"/>
                  </a:lnTo>
                  <a:lnTo>
                    <a:pt x="424" y="43"/>
                  </a:lnTo>
                  <a:lnTo>
                    <a:pt x="410" y="38"/>
                  </a:lnTo>
                  <a:lnTo>
                    <a:pt x="396" y="34"/>
                  </a:lnTo>
                  <a:lnTo>
                    <a:pt x="383" y="30"/>
                  </a:lnTo>
                  <a:lnTo>
                    <a:pt x="369" y="27"/>
                  </a:lnTo>
                  <a:lnTo>
                    <a:pt x="355" y="25"/>
                  </a:lnTo>
                  <a:lnTo>
                    <a:pt x="341" y="23"/>
                  </a:lnTo>
                  <a:lnTo>
                    <a:pt x="327" y="22"/>
                  </a:lnTo>
                  <a:lnTo>
                    <a:pt x="313" y="22"/>
                  </a:lnTo>
                  <a:lnTo>
                    <a:pt x="299" y="23"/>
                  </a:lnTo>
                  <a:lnTo>
                    <a:pt x="286" y="24"/>
                  </a:lnTo>
                  <a:lnTo>
                    <a:pt x="272" y="26"/>
                  </a:lnTo>
                  <a:lnTo>
                    <a:pt x="258" y="28"/>
                  </a:lnTo>
                  <a:lnTo>
                    <a:pt x="245" y="32"/>
                  </a:lnTo>
                  <a:lnTo>
                    <a:pt x="232" y="35"/>
                  </a:lnTo>
                  <a:lnTo>
                    <a:pt x="219" y="40"/>
                  </a:lnTo>
                  <a:lnTo>
                    <a:pt x="206" y="45"/>
                  </a:lnTo>
                  <a:lnTo>
                    <a:pt x="193" y="51"/>
                  </a:lnTo>
                  <a:lnTo>
                    <a:pt x="181" y="57"/>
                  </a:lnTo>
                  <a:lnTo>
                    <a:pt x="169" y="64"/>
                  </a:lnTo>
                  <a:lnTo>
                    <a:pt x="157" y="72"/>
                  </a:lnTo>
                  <a:lnTo>
                    <a:pt x="146" y="80"/>
                  </a:lnTo>
                  <a:lnTo>
                    <a:pt x="135" y="89"/>
                  </a:lnTo>
                  <a:lnTo>
                    <a:pt x="124" y="98"/>
                  </a:lnTo>
                  <a:lnTo>
                    <a:pt x="114" y="108"/>
                  </a:lnTo>
                  <a:lnTo>
                    <a:pt x="104" y="119"/>
                  </a:lnTo>
                  <a:lnTo>
                    <a:pt x="94" y="130"/>
                  </a:lnTo>
                  <a:lnTo>
                    <a:pt x="85" y="142"/>
                  </a:lnTo>
                  <a:lnTo>
                    <a:pt x="77" y="153"/>
                  </a:lnTo>
                  <a:lnTo>
                    <a:pt x="68" y="166"/>
                  </a:lnTo>
                  <a:lnTo>
                    <a:pt x="61" y="180"/>
                  </a:lnTo>
                  <a:lnTo>
                    <a:pt x="54" y="193"/>
                  </a:lnTo>
                  <a:lnTo>
                    <a:pt x="48" y="207"/>
                  </a:lnTo>
                  <a:lnTo>
                    <a:pt x="42" y="221"/>
                  </a:lnTo>
                  <a:lnTo>
                    <a:pt x="37" y="235"/>
                  </a:lnTo>
                  <a:lnTo>
                    <a:pt x="33" y="250"/>
                  </a:lnTo>
                  <a:lnTo>
                    <a:pt x="29" y="264"/>
                  </a:lnTo>
                  <a:lnTo>
                    <a:pt x="26" y="279"/>
                  </a:lnTo>
                  <a:lnTo>
                    <a:pt x="24" y="293"/>
                  </a:lnTo>
                  <a:lnTo>
                    <a:pt x="22" y="308"/>
                  </a:lnTo>
                  <a:lnTo>
                    <a:pt x="21" y="322"/>
                  </a:lnTo>
                  <a:lnTo>
                    <a:pt x="21" y="337"/>
                  </a:lnTo>
                  <a:lnTo>
                    <a:pt x="21" y="352"/>
                  </a:lnTo>
                  <a:lnTo>
                    <a:pt x="22" y="366"/>
                  </a:lnTo>
                  <a:lnTo>
                    <a:pt x="23" y="381"/>
                  </a:lnTo>
                  <a:lnTo>
                    <a:pt x="26" y="395"/>
                  </a:lnTo>
                  <a:lnTo>
                    <a:pt x="28" y="410"/>
                  </a:lnTo>
                  <a:lnTo>
                    <a:pt x="32" y="424"/>
                  </a:lnTo>
                  <a:lnTo>
                    <a:pt x="36" y="437"/>
                  </a:lnTo>
                  <a:lnTo>
                    <a:pt x="40" y="451"/>
                  </a:lnTo>
                  <a:lnTo>
                    <a:pt x="45" y="465"/>
                  </a:lnTo>
                  <a:lnTo>
                    <a:pt x="51" y="478"/>
                  </a:lnTo>
                  <a:lnTo>
                    <a:pt x="57" y="491"/>
                  </a:lnTo>
                  <a:lnTo>
                    <a:pt x="64" y="504"/>
                  </a:lnTo>
                  <a:lnTo>
                    <a:pt x="72" y="516"/>
                  </a:lnTo>
                  <a:lnTo>
                    <a:pt x="80" y="528"/>
                  </a:lnTo>
                  <a:lnTo>
                    <a:pt x="88" y="540"/>
                  </a:lnTo>
                  <a:lnTo>
                    <a:pt x="97" y="551"/>
                  </a:lnTo>
                  <a:lnTo>
                    <a:pt x="107" y="562"/>
                  </a:lnTo>
                  <a:lnTo>
                    <a:pt x="117" y="572"/>
                  </a:lnTo>
                  <a:lnTo>
                    <a:pt x="128" y="582"/>
                  </a:lnTo>
                  <a:lnTo>
                    <a:pt x="139" y="592"/>
                  </a:lnTo>
                  <a:lnTo>
                    <a:pt x="151" y="601"/>
                  </a:lnTo>
                  <a:lnTo>
                    <a:pt x="148" y="600"/>
                  </a:lnTo>
                  <a:lnTo>
                    <a:pt x="145" y="600"/>
                  </a:lnTo>
                  <a:lnTo>
                    <a:pt x="142" y="599"/>
                  </a:lnTo>
                  <a:lnTo>
                    <a:pt x="139" y="598"/>
                  </a:lnTo>
                  <a:lnTo>
                    <a:pt x="136" y="598"/>
                  </a:lnTo>
                  <a:lnTo>
                    <a:pt x="133" y="597"/>
                  </a:lnTo>
                  <a:lnTo>
                    <a:pt x="130" y="597"/>
                  </a:lnTo>
                  <a:lnTo>
                    <a:pt x="127" y="596"/>
                  </a:lnTo>
                  <a:lnTo>
                    <a:pt x="124" y="596"/>
                  </a:lnTo>
                  <a:lnTo>
                    <a:pt x="121" y="595"/>
                  </a:lnTo>
                  <a:lnTo>
                    <a:pt x="119" y="594"/>
                  </a:lnTo>
                  <a:lnTo>
                    <a:pt x="116" y="593"/>
                  </a:lnTo>
                  <a:lnTo>
                    <a:pt x="113" y="593"/>
                  </a:lnTo>
                  <a:lnTo>
                    <a:pt x="110" y="592"/>
                  </a:lnTo>
                  <a:lnTo>
                    <a:pt x="107" y="591"/>
                  </a:lnTo>
                  <a:lnTo>
                    <a:pt x="104" y="590"/>
                  </a:lnTo>
                  <a:lnTo>
                    <a:pt x="94" y="580"/>
                  </a:lnTo>
                  <a:lnTo>
                    <a:pt x="85" y="569"/>
                  </a:lnTo>
                  <a:lnTo>
                    <a:pt x="75" y="558"/>
                  </a:lnTo>
                  <a:lnTo>
                    <a:pt x="67" y="547"/>
                  </a:lnTo>
                  <a:lnTo>
                    <a:pt x="59" y="536"/>
                  </a:lnTo>
                  <a:lnTo>
                    <a:pt x="51" y="524"/>
                  </a:lnTo>
                  <a:lnTo>
                    <a:pt x="44" y="511"/>
                  </a:lnTo>
                  <a:lnTo>
                    <a:pt x="37" y="499"/>
                  </a:lnTo>
                  <a:lnTo>
                    <a:pt x="31" y="486"/>
                  </a:lnTo>
                  <a:lnTo>
                    <a:pt x="26" y="473"/>
                  </a:lnTo>
                  <a:lnTo>
                    <a:pt x="21" y="460"/>
                  </a:lnTo>
                  <a:lnTo>
                    <a:pt x="16" y="447"/>
                  </a:lnTo>
                  <a:lnTo>
                    <a:pt x="12" y="433"/>
                  </a:lnTo>
                  <a:lnTo>
                    <a:pt x="9" y="420"/>
                  </a:lnTo>
                  <a:lnTo>
                    <a:pt x="6" y="406"/>
                  </a:lnTo>
                  <a:lnTo>
                    <a:pt x="4" y="392"/>
                  </a:lnTo>
                  <a:lnTo>
                    <a:pt x="2" y="378"/>
                  </a:lnTo>
                  <a:lnTo>
                    <a:pt x="0" y="364"/>
                  </a:lnTo>
                  <a:lnTo>
                    <a:pt x="0" y="350"/>
                  </a:lnTo>
                  <a:lnTo>
                    <a:pt x="0" y="336"/>
                  </a:lnTo>
                  <a:lnTo>
                    <a:pt x="0" y="321"/>
                  </a:lnTo>
                  <a:lnTo>
                    <a:pt x="1" y="307"/>
                  </a:lnTo>
                  <a:lnTo>
                    <a:pt x="2" y="293"/>
                  </a:lnTo>
                  <a:lnTo>
                    <a:pt x="4" y="279"/>
                  </a:lnTo>
                  <a:lnTo>
                    <a:pt x="7" y="265"/>
                  </a:lnTo>
                  <a:lnTo>
                    <a:pt x="10" y="251"/>
                  </a:lnTo>
                  <a:lnTo>
                    <a:pt x="14" y="237"/>
                  </a:lnTo>
                  <a:lnTo>
                    <a:pt x="18" y="223"/>
                  </a:lnTo>
                  <a:lnTo>
                    <a:pt x="23" y="210"/>
                  </a:lnTo>
                  <a:lnTo>
                    <a:pt x="29" y="196"/>
                  </a:lnTo>
                  <a:lnTo>
                    <a:pt x="35" y="183"/>
                  </a:lnTo>
                  <a:lnTo>
                    <a:pt x="42" y="170"/>
                  </a:lnTo>
                  <a:lnTo>
                    <a:pt x="49" y="157"/>
                  </a:lnTo>
                  <a:lnTo>
                    <a:pt x="56" y="145"/>
                  </a:lnTo>
                  <a:lnTo>
                    <a:pt x="65" y="133"/>
                  </a:lnTo>
                  <a:lnTo>
                    <a:pt x="73" y="121"/>
                  </a:lnTo>
                  <a:lnTo>
                    <a:pt x="82" y="110"/>
                  </a:lnTo>
                  <a:lnTo>
                    <a:pt x="91" y="100"/>
                  </a:lnTo>
                  <a:lnTo>
                    <a:pt x="101" y="90"/>
                  </a:lnTo>
                  <a:lnTo>
                    <a:pt x="111" y="80"/>
                  </a:lnTo>
                  <a:lnTo>
                    <a:pt x="121" y="71"/>
                  </a:lnTo>
                  <a:lnTo>
                    <a:pt x="132" y="63"/>
                  </a:lnTo>
                  <a:lnTo>
                    <a:pt x="143" y="55"/>
                  </a:lnTo>
                  <a:lnTo>
                    <a:pt x="155" y="47"/>
                  </a:lnTo>
                  <a:lnTo>
                    <a:pt x="166" y="40"/>
                  </a:lnTo>
                  <a:lnTo>
                    <a:pt x="178" y="34"/>
                  </a:lnTo>
                  <a:lnTo>
                    <a:pt x="190" y="28"/>
                  </a:lnTo>
                  <a:lnTo>
                    <a:pt x="202" y="22"/>
                  </a:lnTo>
                  <a:lnTo>
                    <a:pt x="215" y="17"/>
                  </a:lnTo>
                  <a:lnTo>
                    <a:pt x="227" y="13"/>
                  </a:lnTo>
                  <a:lnTo>
                    <a:pt x="240" y="10"/>
                  </a:lnTo>
                  <a:lnTo>
                    <a:pt x="253" y="6"/>
                  </a:lnTo>
                  <a:lnTo>
                    <a:pt x="267" y="4"/>
                  </a:lnTo>
                  <a:lnTo>
                    <a:pt x="280" y="2"/>
                  </a:lnTo>
                  <a:lnTo>
                    <a:pt x="293" y="0"/>
                  </a:lnTo>
                  <a:lnTo>
                    <a:pt x="307" y="0"/>
                  </a:lnTo>
                  <a:lnTo>
                    <a:pt x="320" y="0"/>
                  </a:lnTo>
                  <a:lnTo>
                    <a:pt x="334" y="0"/>
                  </a:lnTo>
                  <a:lnTo>
                    <a:pt x="348" y="1"/>
                  </a:lnTo>
                  <a:lnTo>
                    <a:pt x="361" y="3"/>
                  </a:lnTo>
                  <a:lnTo>
                    <a:pt x="375" y="5"/>
                  </a:lnTo>
                  <a:lnTo>
                    <a:pt x="389" y="8"/>
                  </a:lnTo>
                  <a:lnTo>
                    <a:pt x="402" y="11"/>
                  </a:lnTo>
                  <a:lnTo>
                    <a:pt x="416" y="16"/>
                  </a:lnTo>
                </a:path>
              </a:pathLst>
            </a:custGeom>
            <a:solidFill>
              <a:srgbClr val="62CA7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62" name="Freeform 602"/>
            <p:cNvSpPr>
              <a:spLocks/>
            </p:cNvSpPr>
            <p:nvPr/>
          </p:nvSpPr>
          <p:spPr bwMode="auto">
            <a:xfrm>
              <a:off x="3980" y="3198"/>
              <a:ext cx="460" cy="581"/>
            </a:xfrm>
            <a:custGeom>
              <a:avLst/>
              <a:gdLst/>
              <a:ahLst/>
              <a:cxnLst>
                <a:cxn ang="0">
                  <a:pos x="436" y="41"/>
                </a:cxn>
                <a:cxn ang="0">
                  <a:pos x="443" y="52"/>
                </a:cxn>
                <a:cxn ang="0">
                  <a:pos x="450" y="63"/>
                </a:cxn>
                <a:cxn ang="0">
                  <a:pos x="457" y="75"/>
                </a:cxn>
                <a:cxn ang="0">
                  <a:pos x="434" y="61"/>
                </a:cxn>
                <a:cxn ang="0">
                  <a:pos x="399" y="43"/>
                </a:cxn>
                <a:cxn ang="0">
                  <a:pos x="363" y="30"/>
                </a:cxn>
                <a:cxn ang="0">
                  <a:pos x="325" y="23"/>
                </a:cxn>
                <a:cxn ang="0">
                  <a:pos x="288" y="22"/>
                </a:cxn>
                <a:cxn ang="0">
                  <a:pos x="250" y="26"/>
                </a:cxn>
                <a:cxn ang="0">
                  <a:pos x="213" y="36"/>
                </a:cxn>
                <a:cxn ang="0">
                  <a:pos x="177" y="51"/>
                </a:cxn>
                <a:cxn ang="0">
                  <a:pos x="143" y="71"/>
                </a:cxn>
                <a:cxn ang="0">
                  <a:pos x="113" y="96"/>
                </a:cxn>
                <a:cxn ang="0">
                  <a:pos x="86" y="125"/>
                </a:cxn>
                <a:cxn ang="0">
                  <a:pos x="64" y="158"/>
                </a:cxn>
                <a:cxn ang="0">
                  <a:pos x="46" y="193"/>
                </a:cxn>
                <a:cxn ang="0">
                  <a:pos x="33" y="230"/>
                </a:cxn>
                <a:cxn ang="0">
                  <a:pos x="24" y="270"/>
                </a:cxn>
                <a:cxn ang="0">
                  <a:pos x="21" y="311"/>
                </a:cxn>
                <a:cxn ang="0">
                  <a:pos x="23" y="352"/>
                </a:cxn>
                <a:cxn ang="0">
                  <a:pos x="30" y="392"/>
                </a:cxn>
                <a:cxn ang="0">
                  <a:pos x="43" y="430"/>
                </a:cxn>
                <a:cxn ang="0">
                  <a:pos x="60" y="466"/>
                </a:cxn>
                <a:cxn ang="0">
                  <a:pos x="81" y="499"/>
                </a:cxn>
                <a:cxn ang="0">
                  <a:pos x="107" y="528"/>
                </a:cxn>
                <a:cxn ang="0">
                  <a:pos x="136" y="554"/>
                </a:cxn>
                <a:cxn ang="0">
                  <a:pos x="168" y="575"/>
                </a:cxn>
                <a:cxn ang="0">
                  <a:pos x="175" y="580"/>
                </a:cxn>
                <a:cxn ang="0">
                  <a:pos x="173" y="580"/>
                </a:cxn>
                <a:cxn ang="0">
                  <a:pos x="165" y="580"/>
                </a:cxn>
                <a:cxn ang="0">
                  <a:pos x="154" y="579"/>
                </a:cxn>
                <a:cxn ang="0">
                  <a:pos x="143" y="578"/>
                </a:cxn>
                <a:cxn ang="0">
                  <a:pos x="133" y="577"/>
                </a:cxn>
                <a:cxn ang="0">
                  <a:pos x="96" y="548"/>
                </a:cxn>
                <a:cxn ang="0">
                  <a:pos x="58" y="504"/>
                </a:cxn>
                <a:cxn ang="0">
                  <a:pos x="30" y="454"/>
                </a:cxn>
                <a:cxn ang="0">
                  <a:pos x="10" y="400"/>
                </a:cxn>
                <a:cxn ang="0">
                  <a:pos x="1" y="343"/>
                </a:cxn>
                <a:cxn ang="0">
                  <a:pos x="1" y="285"/>
                </a:cxn>
                <a:cxn ang="0">
                  <a:pos x="11" y="227"/>
                </a:cxn>
                <a:cxn ang="0">
                  <a:pos x="33" y="170"/>
                </a:cxn>
                <a:cxn ang="0">
                  <a:pos x="64" y="119"/>
                </a:cxn>
                <a:cxn ang="0">
                  <a:pos x="103" y="75"/>
                </a:cxn>
                <a:cxn ang="0">
                  <a:pos x="148" y="41"/>
                </a:cxn>
                <a:cxn ang="0">
                  <a:pos x="198" y="17"/>
                </a:cxn>
                <a:cxn ang="0">
                  <a:pos x="251" y="3"/>
                </a:cxn>
                <a:cxn ang="0">
                  <a:pos x="306" y="0"/>
                </a:cxn>
                <a:cxn ang="0">
                  <a:pos x="362" y="7"/>
                </a:cxn>
                <a:cxn ang="0">
                  <a:pos x="417" y="26"/>
                </a:cxn>
              </a:cxnLst>
              <a:rect l="0" t="0" r="r" b="b"/>
              <a:pathLst>
                <a:path w="460" h="581">
                  <a:moveTo>
                    <a:pt x="430" y="33"/>
                  </a:moveTo>
                  <a:lnTo>
                    <a:pt x="432" y="35"/>
                  </a:lnTo>
                  <a:lnTo>
                    <a:pt x="434" y="38"/>
                  </a:lnTo>
                  <a:lnTo>
                    <a:pt x="436" y="41"/>
                  </a:lnTo>
                  <a:lnTo>
                    <a:pt x="438" y="44"/>
                  </a:lnTo>
                  <a:lnTo>
                    <a:pt x="440" y="46"/>
                  </a:lnTo>
                  <a:lnTo>
                    <a:pt x="441" y="49"/>
                  </a:lnTo>
                  <a:lnTo>
                    <a:pt x="443" y="52"/>
                  </a:lnTo>
                  <a:lnTo>
                    <a:pt x="445" y="55"/>
                  </a:lnTo>
                  <a:lnTo>
                    <a:pt x="447" y="57"/>
                  </a:lnTo>
                  <a:lnTo>
                    <a:pt x="449" y="60"/>
                  </a:lnTo>
                  <a:lnTo>
                    <a:pt x="450" y="63"/>
                  </a:lnTo>
                  <a:lnTo>
                    <a:pt x="452" y="66"/>
                  </a:lnTo>
                  <a:lnTo>
                    <a:pt x="454" y="69"/>
                  </a:lnTo>
                  <a:lnTo>
                    <a:pt x="455" y="72"/>
                  </a:lnTo>
                  <a:lnTo>
                    <a:pt x="457" y="75"/>
                  </a:lnTo>
                  <a:lnTo>
                    <a:pt x="459" y="78"/>
                  </a:lnTo>
                  <a:lnTo>
                    <a:pt x="450" y="72"/>
                  </a:lnTo>
                  <a:lnTo>
                    <a:pt x="442" y="66"/>
                  </a:lnTo>
                  <a:lnTo>
                    <a:pt x="434" y="61"/>
                  </a:lnTo>
                  <a:lnTo>
                    <a:pt x="425" y="56"/>
                  </a:lnTo>
                  <a:lnTo>
                    <a:pt x="417" y="51"/>
                  </a:lnTo>
                  <a:lnTo>
                    <a:pt x="408" y="47"/>
                  </a:lnTo>
                  <a:lnTo>
                    <a:pt x="399" y="43"/>
                  </a:lnTo>
                  <a:lnTo>
                    <a:pt x="390" y="39"/>
                  </a:lnTo>
                  <a:lnTo>
                    <a:pt x="381" y="36"/>
                  </a:lnTo>
                  <a:lnTo>
                    <a:pt x="372" y="33"/>
                  </a:lnTo>
                  <a:lnTo>
                    <a:pt x="363" y="30"/>
                  </a:lnTo>
                  <a:lnTo>
                    <a:pt x="353" y="28"/>
                  </a:lnTo>
                  <a:lnTo>
                    <a:pt x="344" y="26"/>
                  </a:lnTo>
                  <a:lnTo>
                    <a:pt x="335" y="25"/>
                  </a:lnTo>
                  <a:lnTo>
                    <a:pt x="325" y="23"/>
                  </a:lnTo>
                  <a:lnTo>
                    <a:pt x="316" y="23"/>
                  </a:lnTo>
                  <a:lnTo>
                    <a:pt x="306" y="22"/>
                  </a:lnTo>
                  <a:lnTo>
                    <a:pt x="297" y="22"/>
                  </a:lnTo>
                  <a:lnTo>
                    <a:pt x="288" y="22"/>
                  </a:lnTo>
                  <a:lnTo>
                    <a:pt x="278" y="22"/>
                  </a:lnTo>
                  <a:lnTo>
                    <a:pt x="269" y="23"/>
                  </a:lnTo>
                  <a:lnTo>
                    <a:pt x="259" y="24"/>
                  </a:lnTo>
                  <a:lnTo>
                    <a:pt x="250" y="26"/>
                  </a:lnTo>
                  <a:lnTo>
                    <a:pt x="241" y="28"/>
                  </a:lnTo>
                  <a:lnTo>
                    <a:pt x="231" y="30"/>
                  </a:lnTo>
                  <a:lnTo>
                    <a:pt x="222" y="33"/>
                  </a:lnTo>
                  <a:lnTo>
                    <a:pt x="213" y="36"/>
                  </a:lnTo>
                  <a:lnTo>
                    <a:pt x="204" y="39"/>
                  </a:lnTo>
                  <a:lnTo>
                    <a:pt x="195" y="43"/>
                  </a:lnTo>
                  <a:lnTo>
                    <a:pt x="186" y="46"/>
                  </a:lnTo>
                  <a:lnTo>
                    <a:pt x="177" y="51"/>
                  </a:lnTo>
                  <a:lnTo>
                    <a:pt x="168" y="55"/>
                  </a:lnTo>
                  <a:lnTo>
                    <a:pt x="160" y="61"/>
                  </a:lnTo>
                  <a:lnTo>
                    <a:pt x="151" y="66"/>
                  </a:lnTo>
                  <a:lnTo>
                    <a:pt x="143" y="71"/>
                  </a:lnTo>
                  <a:lnTo>
                    <a:pt x="135" y="77"/>
                  </a:lnTo>
                  <a:lnTo>
                    <a:pt x="128" y="83"/>
                  </a:lnTo>
                  <a:lnTo>
                    <a:pt x="120" y="90"/>
                  </a:lnTo>
                  <a:lnTo>
                    <a:pt x="113" y="96"/>
                  </a:lnTo>
                  <a:lnTo>
                    <a:pt x="106" y="103"/>
                  </a:lnTo>
                  <a:lnTo>
                    <a:pt x="99" y="110"/>
                  </a:lnTo>
                  <a:lnTo>
                    <a:pt x="93" y="118"/>
                  </a:lnTo>
                  <a:lnTo>
                    <a:pt x="86" y="125"/>
                  </a:lnTo>
                  <a:lnTo>
                    <a:pt x="80" y="133"/>
                  </a:lnTo>
                  <a:lnTo>
                    <a:pt x="75" y="141"/>
                  </a:lnTo>
                  <a:lnTo>
                    <a:pt x="69" y="149"/>
                  </a:lnTo>
                  <a:lnTo>
                    <a:pt x="64" y="158"/>
                  </a:lnTo>
                  <a:lnTo>
                    <a:pt x="59" y="166"/>
                  </a:lnTo>
                  <a:lnTo>
                    <a:pt x="54" y="175"/>
                  </a:lnTo>
                  <a:lnTo>
                    <a:pt x="50" y="184"/>
                  </a:lnTo>
                  <a:lnTo>
                    <a:pt x="46" y="193"/>
                  </a:lnTo>
                  <a:lnTo>
                    <a:pt x="42" y="202"/>
                  </a:lnTo>
                  <a:lnTo>
                    <a:pt x="39" y="211"/>
                  </a:lnTo>
                  <a:lnTo>
                    <a:pt x="35" y="221"/>
                  </a:lnTo>
                  <a:lnTo>
                    <a:pt x="33" y="230"/>
                  </a:lnTo>
                  <a:lnTo>
                    <a:pt x="30" y="240"/>
                  </a:lnTo>
                  <a:lnTo>
                    <a:pt x="28" y="250"/>
                  </a:lnTo>
                  <a:lnTo>
                    <a:pt x="26" y="260"/>
                  </a:lnTo>
                  <a:lnTo>
                    <a:pt x="24" y="270"/>
                  </a:lnTo>
                  <a:lnTo>
                    <a:pt x="23" y="280"/>
                  </a:lnTo>
                  <a:lnTo>
                    <a:pt x="22" y="290"/>
                  </a:lnTo>
                  <a:lnTo>
                    <a:pt x="21" y="300"/>
                  </a:lnTo>
                  <a:lnTo>
                    <a:pt x="21" y="311"/>
                  </a:lnTo>
                  <a:lnTo>
                    <a:pt x="21" y="321"/>
                  </a:lnTo>
                  <a:lnTo>
                    <a:pt x="21" y="332"/>
                  </a:lnTo>
                  <a:lnTo>
                    <a:pt x="22" y="342"/>
                  </a:lnTo>
                  <a:lnTo>
                    <a:pt x="23" y="352"/>
                  </a:lnTo>
                  <a:lnTo>
                    <a:pt x="24" y="362"/>
                  </a:lnTo>
                  <a:lnTo>
                    <a:pt x="26" y="372"/>
                  </a:lnTo>
                  <a:lnTo>
                    <a:pt x="28" y="382"/>
                  </a:lnTo>
                  <a:lnTo>
                    <a:pt x="30" y="392"/>
                  </a:lnTo>
                  <a:lnTo>
                    <a:pt x="33" y="402"/>
                  </a:lnTo>
                  <a:lnTo>
                    <a:pt x="36" y="411"/>
                  </a:lnTo>
                  <a:lnTo>
                    <a:pt x="39" y="421"/>
                  </a:lnTo>
                  <a:lnTo>
                    <a:pt x="43" y="430"/>
                  </a:lnTo>
                  <a:lnTo>
                    <a:pt x="47" y="439"/>
                  </a:lnTo>
                  <a:lnTo>
                    <a:pt x="51" y="448"/>
                  </a:lnTo>
                  <a:lnTo>
                    <a:pt x="55" y="457"/>
                  </a:lnTo>
                  <a:lnTo>
                    <a:pt x="60" y="466"/>
                  </a:lnTo>
                  <a:lnTo>
                    <a:pt x="65" y="474"/>
                  </a:lnTo>
                  <a:lnTo>
                    <a:pt x="70" y="483"/>
                  </a:lnTo>
                  <a:lnTo>
                    <a:pt x="76" y="491"/>
                  </a:lnTo>
                  <a:lnTo>
                    <a:pt x="81" y="499"/>
                  </a:lnTo>
                  <a:lnTo>
                    <a:pt x="87" y="507"/>
                  </a:lnTo>
                  <a:lnTo>
                    <a:pt x="94" y="514"/>
                  </a:lnTo>
                  <a:lnTo>
                    <a:pt x="100" y="521"/>
                  </a:lnTo>
                  <a:lnTo>
                    <a:pt x="107" y="528"/>
                  </a:lnTo>
                  <a:lnTo>
                    <a:pt x="114" y="535"/>
                  </a:lnTo>
                  <a:lnTo>
                    <a:pt x="121" y="542"/>
                  </a:lnTo>
                  <a:lnTo>
                    <a:pt x="128" y="548"/>
                  </a:lnTo>
                  <a:lnTo>
                    <a:pt x="136" y="554"/>
                  </a:lnTo>
                  <a:lnTo>
                    <a:pt x="144" y="559"/>
                  </a:lnTo>
                  <a:lnTo>
                    <a:pt x="152" y="565"/>
                  </a:lnTo>
                  <a:lnTo>
                    <a:pt x="160" y="570"/>
                  </a:lnTo>
                  <a:lnTo>
                    <a:pt x="168" y="575"/>
                  </a:lnTo>
                  <a:lnTo>
                    <a:pt x="177" y="580"/>
                  </a:lnTo>
                  <a:lnTo>
                    <a:pt x="176" y="580"/>
                  </a:lnTo>
                  <a:lnTo>
                    <a:pt x="175" y="580"/>
                  </a:lnTo>
                  <a:lnTo>
                    <a:pt x="174" y="580"/>
                  </a:lnTo>
                  <a:lnTo>
                    <a:pt x="173" y="580"/>
                  </a:lnTo>
                  <a:lnTo>
                    <a:pt x="170" y="580"/>
                  </a:lnTo>
                  <a:lnTo>
                    <a:pt x="168" y="580"/>
                  </a:lnTo>
                  <a:lnTo>
                    <a:pt x="165" y="580"/>
                  </a:lnTo>
                  <a:lnTo>
                    <a:pt x="162" y="579"/>
                  </a:lnTo>
                  <a:lnTo>
                    <a:pt x="159" y="579"/>
                  </a:lnTo>
                  <a:lnTo>
                    <a:pt x="157" y="579"/>
                  </a:lnTo>
                  <a:lnTo>
                    <a:pt x="154" y="579"/>
                  </a:lnTo>
                  <a:lnTo>
                    <a:pt x="151" y="579"/>
                  </a:lnTo>
                  <a:lnTo>
                    <a:pt x="149" y="579"/>
                  </a:lnTo>
                  <a:lnTo>
                    <a:pt x="146" y="578"/>
                  </a:lnTo>
                  <a:lnTo>
                    <a:pt x="143" y="578"/>
                  </a:lnTo>
                  <a:lnTo>
                    <a:pt x="141" y="578"/>
                  </a:lnTo>
                  <a:lnTo>
                    <a:pt x="138" y="578"/>
                  </a:lnTo>
                  <a:lnTo>
                    <a:pt x="135" y="577"/>
                  </a:lnTo>
                  <a:lnTo>
                    <a:pt x="133" y="577"/>
                  </a:lnTo>
                  <a:lnTo>
                    <a:pt x="130" y="577"/>
                  </a:lnTo>
                  <a:lnTo>
                    <a:pt x="118" y="568"/>
                  </a:lnTo>
                  <a:lnTo>
                    <a:pt x="107" y="558"/>
                  </a:lnTo>
                  <a:lnTo>
                    <a:pt x="96" y="548"/>
                  </a:lnTo>
                  <a:lnTo>
                    <a:pt x="86" y="538"/>
                  </a:lnTo>
                  <a:lnTo>
                    <a:pt x="76" y="527"/>
                  </a:lnTo>
                  <a:lnTo>
                    <a:pt x="67" y="516"/>
                  </a:lnTo>
                  <a:lnTo>
                    <a:pt x="58" y="504"/>
                  </a:lnTo>
                  <a:lnTo>
                    <a:pt x="50" y="492"/>
                  </a:lnTo>
                  <a:lnTo>
                    <a:pt x="43" y="480"/>
                  </a:lnTo>
                  <a:lnTo>
                    <a:pt x="36" y="467"/>
                  </a:lnTo>
                  <a:lnTo>
                    <a:pt x="30" y="454"/>
                  </a:lnTo>
                  <a:lnTo>
                    <a:pt x="24" y="441"/>
                  </a:lnTo>
                  <a:lnTo>
                    <a:pt x="19" y="428"/>
                  </a:lnTo>
                  <a:lnTo>
                    <a:pt x="14" y="414"/>
                  </a:lnTo>
                  <a:lnTo>
                    <a:pt x="10" y="400"/>
                  </a:lnTo>
                  <a:lnTo>
                    <a:pt x="7" y="386"/>
                  </a:lnTo>
                  <a:lnTo>
                    <a:pt x="4" y="372"/>
                  </a:lnTo>
                  <a:lnTo>
                    <a:pt x="2" y="357"/>
                  </a:lnTo>
                  <a:lnTo>
                    <a:pt x="1" y="343"/>
                  </a:lnTo>
                  <a:lnTo>
                    <a:pt x="0" y="328"/>
                  </a:lnTo>
                  <a:lnTo>
                    <a:pt x="0" y="314"/>
                  </a:lnTo>
                  <a:lnTo>
                    <a:pt x="0" y="299"/>
                  </a:lnTo>
                  <a:lnTo>
                    <a:pt x="1" y="285"/>
                  </a:lnTo>
                  <a:lnTo>
                    <a:pt x="3" y="270"/>
                  </a:lnTo>
                  <a:lnTo>
                    <a:pt x="5" y="255"/>
                  </a:lnTo>
                  <a:lnTo>
                    <a:pt x="8" y="241"/>
                  </a:lnTo>
                  <a:lnTo>
                    <a:pt x="11" y="227"/>
                  </a:lnTo>
                  <a:lnTo>
                    <a:pt x="16" y="212"/>
                  </a:lnTo>
                  <a:lnTo>
                    <a:pt x="21" y="198"/>
                  </a:lnTo>
                  <a:lnTo>
                    <a:pt x="26" y="184"/>
                  </a:lnTo>
                  <a:lnTo>
                    <a:pt x="33" y="170"/>
                  </a:lnTo>
                  <a:lnTo>
                    <a:pt x="40" y="157"/>
                  </a:lnTo>
                  <a:lnTo>
                    <a:pt x="47" y="143"/>
                  </a:lnTo>
                  <a:lnTo>
                    <a:pt x="55" y="131"/>
                  </a:lnTo>
                  <a:lnTo>
                    <a:pt x="64" y="119"/>
                  </a:lnTo>
                  <a:lnTo>
                    <a:pt x="73" y="107"/>
                  </a:lnTo>
                  <a:lnTo>
                    <a:pt x="83" y="96"/>
                  </a:lnTo>
                  <a:lnTo>
                    <a:pt x="93" y="85"/>
                  </a:lnTo>
                  <a:lnTo>
                    <a:pt x="103" y="75"/>
                  </a:lnTo>
                  <a:lnTo>
                    <a:pt x="114" y="66"/>
                  </a:lnTo>
                  <a:lnTo>
                    <a:pt x="125" y="57"/>
                  </a:lnTo>
                  <a:lnTo>
                    <a:pt x="136" y="49"/>
                  </a:lnTo>
                  <a:lnTo>
                    <a:pt x="148" y="41"/>
                  </a:lnTo>
                  <a:lnTo>
                    <a:pt x="160" y="34"/>
                  </a:lnTo>
                  <a:lnTo>
                    <a:pt x="173" y="28"/>
                  </a:lnTo>
                  <a:lnTo>
                    <a:pt x="185" y="22"/>
                  </a:lnTo>
                  <a:lnTo>
                    <a:pt x="198" y="17"/>
                  </a:lnTo>
                  <a:lnTo>
                    <a:pt x="211" y="13"/>
                  </a:lnTo>
                  <a:lnTo>
                    <a:pt x="224" y="9"/>
                  </a:lnTo>
                  <a:lnTo>
                    <a:pt x="238" y="6"/>
                  </a:lnTo>
                  <a:lnTo>
                    <a:pt x="251" y="3"/>
                  </a:lnTo>
                  <a:lnTo>
                    <a:pt x="265" y="1"/>
                  </a:lnTo>
                  <a:lnTo>
                    <a:pt x="279" y="0"/>
                  </a:lnTo>
                  <a:lnTo>
                    <a:pt x="292" y="0"/>
                  </a:lnTo>
                  <a:lnTo>
                    <a:pt x="306" y="0"/>
                  </a:lnTo>
                  <a:lnTo>
                    <a:pt x="320" y="0"/>
                  </a:lnTo>
                  <a:lnTo>
                    <a:pt x="334" y="2"/>
                  </a:lnTo>
                  <a:lnTo>
                    <a:pt x="348" y="4"/>
                  </a:lnTo>
                  <a:lnTo>
                    <a:pt x="362" y="7"/>
                  </a:lnTo>
                  <a:lnTo>
                    <a:pt x="376" y="11"/>
                  </a:lnTo>
                  <a:lnTo>
                    <a:pt x="389" y="15"/>
                  </a:lnTo>
                  <a:lnTo>
                    <a:pt x="403" y="20"/>
                  </a:lnTo>
                  <a:lnTo>
                    <a:pt x="417" y="26"/>
                  </a:lnTo>
                  <a:lnTo>
                    <a:pt x="430" y="33"/>
                  </a:lnTo>
                </a:path>
              </a:pathLst>
            </a:custGeom>
            <a:solidFill>
              <a:srgbClr val="69CD82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63" name="Freeform 603"/>
            <p:cNvSpPr>
              <a:spLocks/>
            </p:cNvSpPr>
            <p:nvPr/>
          </p:nvSpPr>
          <p:spPr bwMode="auto">
            <a:xfrm>
              <a:off x="4002" y="3221"/>
              <a:ext cx="459" cy="558"/>
            </a:xfrm>
            <a:custGeom>
              <a:avLst/>
              <a:gdLst/>
              <a:ahLst/>
              <a:cxnLst>
                <a:cxn ang="0">
                  <a:pos x="441" y="64"/>
                </a:cxn>
                <a:cxn ang="0">
                  <a:pos x="446" y="76"/>
                </a:cxn>
                <a:cxn ang="0">
                  <a:pos x="452" y="89"/>
                </a:cxn>
                <a:cxn ang="0">
                  <a:pos x="456" y="101"/>
                </a:cxn>
                <a:cxn ang="0">
                  <a:pos x="435" y="83"/>
                </a:cxn>
                <a:cxn ang="0">
                  <a:pos x="404" y="59"/>
                </a:cxn>
                <a:cxn ang="0">
                  <a:pos x="369" y="41"/>
                </a:cxn>
                <a:cxn ang="0">
                  <a:pos x="332" y="29"/>
                </a:cxn>
                <a:cxn ang="0">
                  <a:pos x="295" y="23"/>
                </a:cxn>
                <a:cxn ang="0">
                  <a:pos x="256" y="23"/>
                </a:cxn>
                <a:cxn ang="0">
                  <a:pos x="218" y="29"/>
                </a:cxn>
                <a:cxn ang="0">
                  <a:pos x="180" y="41"/>
                </a:cxn>
                <a:cxn ang="0">
                  <a:pos x="145" y="60"/>
                </a:cxn>
                <a:cxn ang="0">
                  <a:pos x="113" y="84"/>
                </a:cxn>
                <a:cxn ang="0">
                  <a:pos x="85" y="112"/>
                </a:cxn>
                <a:cxn ang="0">
                  <a:pos x="62" y="145"/>
                </a:cxn>
                <a:cxn ang="0">
                  <a:pos x="43" y="180"/>
                </a:cxn>
                <a:cxn ang="0">
                  <a:pos x="30" y="219"/>
                </a:cxn>
                <a:cxn ang="0">
                  <a:pos x="22" y="259"/>
                </a:cxn>
                <a:cxn ang="0">
                  <a:pos x="21" y="301"/>
                </a:cxn>
                <a:cxn ang="0">
                  <a:pos x="25" y="343"/>
                </a:cxn>
                <a:cxn ang="0">
                  <a:pos x="35" y="383"/>
                </a:cxn>
                <a:cxn ang="0">
                  <a:pos x="51" y="421"/>
                </a:cxn>
                <a:cxn ang="0">
                  <a:pos x="71" y="455"/>
                </a:cxn>
                <a:cxn ang="0">
                  <a:pos x="96" y="486"/>
                </a:cxn>
                <a:cxn ang="0">
                  <a:pos x="125" y="512"/>
                </a:cxn>
                <a:cxn ang="0">
                  <a:pos x="158" y="533"/>
                </a:cxn>
                <a:cxn ang="0">
                  <a:pos x="194" y="549"/>
                </a:cxn>
                <a:cxn ang="0">
                  <a:pos x="195" y="553"/>
                </a:cxn>
                <a:cxn ang="0">
                  <a:pos x="183" y="555"/>
                </a:cxn>
                <a:cxn ang="0">
                  <a:pos x="171" y="556"/>
                </a:cxn>
                <a:cxn ang="0">
                  <a:pos x="158" y="557"/>
                </a:cxn>
                <a:cxn ang="0">
                  <a:pos x="130" y="542"/>
                </a:cxn>
                <a:cxn ang="0">
                  <a:pos x="99" y="519"/>
                </a:cxn>
                <a:cxn ang="0">
                  <a:pos x="72" y="491"/>
                </a:cxn>
                <a:cxn ang="0">
                  <a:pos x="49" y="460"/>
                </a:cxn>
                <a:cxn ang="0">
                  <a:pos x="29" y="426"/>
                </a:cxn>
                <a:cxn ang="0">
                  <a:pos x="15" y="389"/>
                </a:cxn>
                <a:cxn ang="0">
                  <a:pos x="5" y="350"/>
                </a:cxn>
                <a:cxn ang="0">
                  <a:pos x="0" y="309"/>
                </a:cxn>
                <a:cxn ang="0">
                  <a:pos x="0" y="268"/>
                </a:cxn>
                <a:cxn ang="0">
                  <a:pos x="6" y="227"/>
                </a:cxn>
                <a:cxn ang="0">
                  <a:pos x="17" y="189"/>
                </a:cxn>
                <a:cxn ang="0">
                  <a:pos x="33" y="152"/>
                </a:cxn>
                <a:cxn ang="0">
                  <a:pos x="53" y="118"/>
                </a:cxn>
                <a:cxn ang="0">
                  <a:pos x="78" y="88"/>
                </a:cxn>
                <a:cxn ang="0">
                  <a:pos x="106" y="61"/>
                </a:cxn>
                <a:cxn ang="0">
                  <a:pos x="138" y="38"/>
                </a:cxn>
                <a:cxn ang="0">
                  <a:pos x="173" y="20"/>
                </a:cxn>
                <a:cxn ang="0">
                  <a:pos x="210" y="8"/>
                </a:cxn>
                <a:cxn ang="0">
                  <a:pos x="247" y="1"/>
                </a:cxn>
                <a:cxn ang="0">
                  <a:pos x="284" y="0"/>
                </a:cxn>
                <a:cxn ang="0">
                  <a:pos x="322" y="4"/>
                </a:cxn>
                <a:cxn ang="0">
                  <a:pos x="359" y="14"/>
                </a:cxn>
                <a:cxn ang="0">
                  <a:pos x="394" y="29"/>
                </a:cxn>
                <a:cxn ang="0">
                  <a:pos x="428" y="49"/>
                </a:cxn>
              </a:cxnLst>
              <a:rect l="0" t="0" r="r" b="b"/>
              <a:pathLst>
                <a:path w="459" h="558">
                  <a:moveTo>
                    <a:pt x="436" y="55"/>
                  </a:moveTo>
                  <a:lnTo>
                    <a:pt x="438" y="58"/>
                  </a:lnTo>
                  <a:lnTo>
                    <a:pt x="439" y="61"/>
                  </a:lnTo>
                  <a:lnTo>
                    <a:pt x="441" y="64"/>
                  </a:lnTo>
                  <a:lnTo>
                    <a:pt x="442" y="67"/>
                  </a:lnTo>
                  <a:lnTo>
                    <a:pt x="444" y="70"/>
                  </a:lnTo>
                  <a:lnTo>
                    <a:pt x="445" y="73"/>
                  </a:lnTo>
                  <a:lnTo>
                    <a:pt x="446" y="76"/>
                  </a:lnTo>
                  <a:lnTo>
                    <a:pt x="448" y="79"/>
                  </a:lnTo>
                  <a:lnTo>
                    <a:pt x="449" y="82"/>
                  </a:lnTo>
                  <a:lnTo>
                    <a:pt x="450" y="86"/>
                  </a:lnTo>
                  <a:lnTo>
                    <a:pt x="452" y="89"/>
                  </a:lnTo>
                  <a:lnTo>
                    <a:pt x="453" y="92"/>
                  </a:lnTo>
                  <a:lnTo>
                    <a:pt x="454" y="95"/>
                  </a:lnTo>
                  <a:lnTo>
                    <a:pt x="455" y="98"/>
                  </a:lnTo>
                  <a:lnTo>
                    <a:pt x="456" y="101"/>
                  </a:lnTo>
                  <a:lnTo>
                    <a:pt x="458" y="104"/>
                  </a:lnTo>
                  <a:lnTo>
                    <a:pt x="450" y="97"/>
                  </a:lnTo>
                  <a:lnTo>
                    <a:pt x="443" y="90"/>
                  </a:lnTo>
                  <a:lnTo>
                    <a:pt x="435" y="83"/>
                  </a:lnTo>
                  <a:lnTo>
                    <a:pt x="428" y="77"/>
                  </a:lnTo>
                  <a:lnTo>
                    <a:pt x="420" y="70"/>
                  </a:lnTo>
                  <a:lnTo>
                    <a:pt x="412" y="65"/>
                  </a:lnTo>
                  <a:lnTo>
                    <a:pt x="404" y="59"/>
                  </a:lnTo>
                  <a:lnTo>
                    <a:pt x="395" y="54"/>
                  </a:lnTo>
                  <a:lnTo>
                    <a:pt x="387" y="50"/>
                  </a:lnTo>
                  <a:lnTo>
                    <a:pt x="378" y="45"/>
                  </a:lnTo>
                  <a:lnTo>
                    <a:pt x="369" y="41"/>
                  </a:lnTo>
                  <a:lnTo>
                    <a:pt x="360" y="38"/>
                  </a:lnTo>
                  <a:lnTo>
                    <a:pt x="351" y="34"/>
                  </a:lnTo>
                  <a:lnTo>
                    <a:pt x="342" y="31"/>
                  </a:lnTo>
                  <a:lnTo>
                    <a:pt x="332" y="29"/>
                  </a:lnTo>
                  <a:lnTo>
                    <a:pt x="323" y="27"/>
                  </a:lnTo>
                  <a:lnTo>
                    <a:pt x="314" y="25"/>
                  </a:lnTo>
                  <a:lnTo>
                    <a:pt x="304" y="24"/>
                  </a:lnTo>
                  <a:lnTo>
                    <a:pt x="295" y="23"/>
                  </a:lnTo>
                  <a:lnTo>
                    <a:pt x="285" y="22"/>
                  </a:lnTo>
                  <a:lnTo>
                    <a:pt x="275" y="22"/>
                  </a:lnTo>
                  <a:lnTo>
                    <a:pt x="266" y="22"/>
                  </a:lnTo>
                  <a:lnTo>
                    <a:pt x="256" y="23"/>
                  </a:lnTo>
                  <a:lnTo>
                    <a:pt x="247" y="23"/>
                  </a:lnTo>
                  <a:lnTo>
                    <a:pt x="237" y="25"/>
                  </a:lnTo>
                  <a:lnTo>
                    <a:pt x="228" y="27"/>
                  </a:lnTo>
                  <a:lnTo>
                    <a:pt x="218" y="29"/>
                  </a:lnTo>
                  <a:lnTo>
                    <a:pt x="208" y="31"/>
                  </a:lnTo>
                  <a:lnTo>
                    <a:pt x="199" y="34"/>
                  </a:lnTo>
                  <a:lnTo>
                    <a:pt x="190" y="37"/>
                  </a:lnTo>
                  <a:lnTo>
                    <a:pt x="180" y="41"/>
                  </a:lnTo>
                  <a:lnTo>
                    <a:pt x="171" y="45"/>
                  </a:lnTo>
                  <a:lnTo>
                    <a:pt x="162" y="50"/>
                  </a:lnTo>
                  <a:lnTo>
                    <a:pt x="153" y="55"/>
                  </a:lnTo>
                  <a:lnTo>
                    <a:pt x="145" y="60"/>
                  </a:lnTo>
                  <a:lnTo>
                    <a:pt x="136" y="65"/>
                  </a:lnTo>
                  <a:lnTo>
                    <a:pt x="128" y="71"/>
                  </a:lnTo>
                  <a:lnTo>
                    <a:pt x="120" y="77"/>
                  </a:lnTo>
                  <a:lnTo>
                    <a:pt x="113" y="84"/>
                  </a:lnTo>
                  <a:lnTo>
                    <a:pt x="105" y="91"/>
                  </a:lnTo>
                  <a:lnTo>
                    <a:pt x="98" y="98"/>
                  </a:lnTo>
                  <a:lnTo>
                    <a:pt x="92" y="105"/>
                  </a:lnTo>
                  <a:lnTo>
                    <a:pt x="85" y="112"/>
                  </a:lnTo>
                  <a:lnTo>
                    <a:pt x="79" y="120"/>
                  </a:lnTo>
                  <a:lnTo>
                    <a:pt x="73" y="128"/>
                  </a:lnTo>
                  <a:lnTo>
                    <a:pt x="67" y="136"/>
                  </a:lnTo>
                  <a:lnTo>
                    <a:pt x="62" y="145"/>
                  </a:lnTo>
                  <a:lnTo>
                    <a:pt x="57" y="153"/>
                  </a:lnTo>
                  <a:lnTo>
                    <a:pt x="52" y="162"/>
                  </a:lnTo>
                  <a:lnTo>
                    <a:pt x="47" y="171"/>
                  </a:lnTo>
                  <a:lnTo>
                    <a:pt x="43" y="180"/>
                  </a:lnTo>
                  <a:lnTo>
                    <a:pt x="39" y="190"/>
                  </a:lnTo>
                  <a:lnTo>
                    <a:pt x="36" y="199"/>
                  </a:lnTo>
                  <a:lnTo>
                    <a:pt x="33" y="209"/>
                  </a:lnTo>
                  <a:lnTo>
                    <a:pt x="30" y="219"/>
                  </a:lnTo>
                  <a:lnTo>
                    <a:pt x="28" y="229"/>
                  </a:lnTo>
                  <a:lnTo>
                    <a:pt x="26" y="239"/>
                  </a:lnTo>
                  <a:lnTo>
                    <a:pt x="24" y="249"/>
                  </a:lnTo>
                  <a:lnTo>
                    <a:pt x="22" y="259"/>
                  </a:lnTo>
                  <a:lnTo>
                    <a:pt x="22" y="270"/>
                  </a:lnTo>
                  <a:lnTo>
                    <a:pt x="21" y="280"/>
                  </a:lnTo>
                  <a:lnTo>
                    <a:pt x="20" y="290"/>
                  </a:lnTo>
                  <a:lnTo>
                    <a:pt x="21" y="301"/>
                  </a:lnTo>
                  <a:lnTo>
                    <a:pt x="21" y="312"/>
                  </a:lnTo>
                  <a:lnTo>
                    <a:pt x="22" y="322"/>
                  </a:lnTo>
                  <a:lnTo>
                    <a:pt x="23" y="333"/>
                  </a:lnTo>
                  <a:lnTo>
                    <a:pt x="25" y="343"/>
                  </a:lnTo>
                  <a:lnTo>
                    <a:pt x="27" y="353"/>
                  </a:lnTo>
                  <a:lnTo>
                    <a:pt x="29" y="364"/>
                  </a:lnTo>
                  <a:lnTo>
                    <a:pt x="32" y="374"/>
                  </a:lnTo>
                  <a:lnTo>
                    <a:pt x="35" y="383"/>
                  </a:lnTo>
                  <a:lnTo>
                    <a:pt x="39" y="393"/>
                  </a:lnTo>
                  <a:lnTo>
                    <a:pt x="42" y="402"/>
                  </a:lnTo>
                  <a:lnTo>
                    <a:pt x="47" y="411"/>
                  </a:lnTo>
                  <a:lnTo>
                    <a:pt x="51" y="421"/>
                  </a:lnTo>
                  <a:lnTo>
                    <a:pt x="56" y="430"/>
                  </a:lnTo>
                  <a:lnTo>
                    <a:pt x="61" y="438"/>
                  </a:lnTo>
                  <a:lnTo>
                    <a:pt x="66" y="447"/>
                  </a:lnTo>
                  <a:lnTo>
                    <a:pt x="71" y="455"/>
                  </a:lnTo>
                  <a:lnTo>
                    <a:pt x="77" y="463"/>
                  </a:lnTo>
                  <a:lnTo>
                    <a:pt x="83" y="471"/>
                  </a:lnTo>
                  <a:lnTo>
                    <a:pt x="90" y="478"/>
                  </a:lnTo>
                  <a:lnTo>
                    <a:pt x="96" y="486"/>
                  </a:lnTo>
                  <a:lnTo>
                    <a:pt x="103" y="493"/>
                  </a:lnTo>
                  <a:lnTo>
                    <a:pt x="111" y="499"/>
                  </a:lnTo>
                  <a:lnTo>
                    <a:pt x="118" y="506"/>
                  </a:lnTo>
                  <a:lnTo>
                    <a:pt x="125" y="512"/>
                  </a:lnTo>
                  <a:lnTo>
                    <a:pt x="133" y="518"/>
                  </a:lnTo>
                  <a:lnTo>
                    <a:pt x="141" y="523"/>
                  </a:lnTo>
                  <a:lnTo>
                    <a:pt x="150" y="528"/>
                  </a:lnTo>
                  <a:lnTo>
                    <a:pt x="158" y="533"/>
                  </a:lnTo>
                  <a:lnTo>
                    <a:pt x="167" y="538"/>
                  </a:lnTo>
                  <a:lnTo>
                    <a:pt x="176" y="542"/>
                  </a:lnTo>
                  <a:lnTo>
                    <a:pt x="185" y="546"/>
                  </a:lnTo>
                  <a:lnTo>
                    <a:pt x="194" y="549"/>
                  </a:lnTo>
                  <a:lnTo>
                    <a:pt x="204" y="552"/>
                  </a:lnTo>
                  <a:lnTo>
                    <a:pt x="201" y="553"/>
                  </a:lnTo>
                  <a:lnTo>
                    <a:pt x="198" y="553"/>
                  </a:lnTo>
                  <a:lnTo>
                    <a:pt x="195" y="553"/>
                  </a:lnTo>
                  <a:lnTo>
                    <a:pt x="192" y="554"/>
                  </a:lnTo>
                  <a:lnTo>
                    <a:pt x="189" y="554"/>
                  </a:lnTo>
                  <a:lnTo>
                    <a:pt x="186" y="555"/>
                  </a:lnTo>
                  <a:lnTo>
                    <a:pt x="183" y="555"/>
                  </a:lnTo>
                  <a:lnTo>
                    <a:pt x="180" y="555"/>
                  </a:lnTo>
                  <a:lnTo>
                    <a:pt x="177" y="556"/>
                  </a:lnTo>
                  <a:lnTo>
                    <a:pt x="174" y="556"/>
                  </a:lnTo>
                  <a:lnTo>
                    <a:pt x="171" y="556"/>
                  </a:lnTo>
                  <a:lnTo>
                    <a:pt x="168" y="556"/>
                  </a:lnTo>
                  <a:lnTo>
                    <a:pt x="164" y="556"/>
                  </a:lnTo>
                  <a:lnTo>
                    <a:pt x="161" y="557"/>
                  </a:lnTo>
                  <a:lnTo>
                    <a:pt x="158" y="557"/>
                  </a:lnTo>
                  <a:lnTo>
                    <a:pt x="155" y="557"/>
                  </a:lnTo>
                  <a:lnTo>
                    <a:pt x="147" y="552"/>
                  </a:lnTo>
                  <a:lnTo>
                    <a:pt x="138" y="547"/>
                  </a:lnTo>
                  <a:lnTo>
                    <a:pt x="130" y="542"/>
                  </a:lnTo>
                  <a:lnTo>
                    <a:pt x="122" y="536"/>
                  </a:lnTo>
                  <a:lnTo>
                    <a:pt x="114" y="531"/>
                  </a:lnTo>
                  <a:lnTo>
                    <a:pt x="107" y="525"/>
                  </a:lnTo>
                  <a:lnTo>
                    <a:pt x="99" y="519"/>
                  </a:lnTo>
                  <a:lnTo>
                    <a:pt x="92" y="512"/>
                  </a:lnTo>
                  <a:lnTo>
                    <a:pt x="85" y="505"/>
                  </a:lnTo>
                  <a:lnTo>
                    <a:pt x="78" y="498"/>
                  </a:lnTo>
                  <a:lnTo>
                    <a:pt x="72" y="491"/>
                  </a:lnTo>
                  <a:lnTo>
                    <a:pt x="66" y="484"/>
                  </a:lnTo>
                  <a:lnTo>
                    <a:pt x="60" y="476"/>
                  </a:lnTo>
                  <a:lnTo>
                    <a:pt x="54" y="468"/>
                  </a:lnTo>
                  <a:lnTo>
                    <a:pt x="49" y="460"/>
                  </a:lnTo>
                  <a:lnTo>
                    <a:pt x="43" y="452"/>
                  </a:lnTo>
                  <a:lnTo>
                    <a:pt x="39" y="443"/>
                  </a:lnTo>
                  <a:lnTo>
                    <a:pt x="34" y="434"/>
                  </a:lnTo>
                  <a:lnTo>
                    <a:pt x="29" y="426"/>
                  </a:lnTo>
                  <a:lnTo>
                    <a:pt x="25" y="417"/>
                  </a:lnTo>
                  <a:lnTo>
                    <a:pt x="22" y="408"/>
                  </a:lnTo>
                  <a:lnTo>
                    <a:pt x="18" y="398"/>
                  </a:lnTo>
                  <a:lnTo>
                    <a:pt x="15" y="389"/>
                  </a:lnTo>
                  <a:lnTo>
                    <a:pt x="12" y="379"/>
                  </a:lnTo>
                  <a:lnTo>
                    <a:pt x="9" y="369"/>
                  </a:lnTo>
                  <a:lnTo>
                    <a:pt x="7" y="360"/>
                  </a:lnTo>
                  <a:lnTo>
                    <a:pt x="5" y="350"/>
                  </a:lnTo>
                  <a:lnTo>
                    <a:pt x="3" y="340"/>
                  </a:lnTo>
                  <a:lnTo>
                    <a:pt x="2" y="329"/>
                  </a:lnTo>
                  <a:lnTo>
                    <a:pt x="1" y="319"/>
                  </a:lnTo>
                  <a:lnTo>
                    <a:pt x="0" y="309"/>
                  </a:lnTo>
                  <a:lnTo>
                    <a:pt x="0" y="299"/>
                  </a:lnTo>
                  <a:lnTo>
                    <a:pt x="0" y="288"/>
                  </a:lnTo>
                  <a:lnTo>
                    <a:pt x="0" y="278"/>
                  </a:lnTo>
                  <a:lnTo>
                    <a:pt x="0" y="268"/>
                  </a:lnTo>
                  <a:lnTo>
                    <a:pt x="1" y="257"/>
                  </a:lnTo>
                  <a:lnTo>
                    <a:pt x="3" y="247"/>
                  </a:lnTo>
                  <a:lnTo>
                    <a:pt x="4" y="237"/>
                  </a:lnTo>
                  <a:lnTo>
                    <a:pt x="6" y="227"/>
                  </a:lnTo>
                  <a:lnTo>
                    <a:pt x="9" y="218"/>
                  </a:lnTo>
                  <a:lnTo>
                    <a:pt x="11" y="208"/>
                  </a:lnTo>
                  <a:lnTo>
                    <a:pt x="14" y="198"/>
                  </a:lnTo>
                  <a:lnTo>
                    <a:pt x="17" y="189"/>
                  </a:lnTo>
                  <a:lnTo>
                    <a:pt x="21" y="179"/>
                  </a:lnTo>
                  <a:lnTo>
                    <a:pt x="25" y="170"/>
                  </a:lnTo>
                  <a:lnTo>
                    <a:pt x="29" y="161"/>
                  </a:lnTo>
                  <a:lnTo>
                    <a:pt x="33" y="152"/>
                  </a:lnTo>
                  <a:lnTo>
                    <a:pt x="38" y="144"/>
                  </a:lnTo>
                  <a:lnTo>
                    <a:pt x="42" y="135"/>
                  </a:lnTo>
                  <a:lnTo>
                    <a:pt x="48" y="127"/>
                  </a:lnTo>
                  <a:lnTo>
                    <a:pt x="53" y="118"/>
                  </a:lnTo>
                  <a:lnTo>
                    <a:pt x="59" y="111"/>
                  </a:lnTo>
                  <a:lnTo>
                    <a:pt x="65" y="103"/>
                  </a:lnTo>
                  <a:lnTo>
                    <a:pt x="71" y="95"/>
                  </a:lnTo>
                  <a:lnTo>
                    <a:pt x="78" y="88"/>
                  </a:lnTo>
                  <a:lnTo>
                    <a:pt x="84" y="81"/>
                  </a:lnTo>
                  <a:lnTo>
                    <a:pt x="91" y="74"/>
                  </a:lnTo>
                  <a:lnTo>
                    <a:pt x="99" y="67"/>
                  </a:lnTo>
                  <a:lnTo>
                    <a:pt x="106" y="61"/>
                  </a:lnTo>
                  <a:lnTo>
                    <a:pt x="114" y="55"/>
                  </a:lnTo>
                  <a:lnTo>
                    <a:pt x="122" y="49"/>
                  </a:lnTo>
                  <a:lnTo>
                    <a:pt x="130" y="43"/>
                  </a:lnTo>
                  <a:lnTo>
                    <a:pt x="138" y="38"/>
                  </a:lnTo>
                  <a:lnTo>
                    <a:pt x="147" y="33"/>
                  </a:lnTo>
                  <a:lnTo>
                    <a:pt x="155" y="28"/>
                  </a:lnTo>
                  <a:lnTo>
                    <a:pt x="164" y="24"/>
                  </a:lnTo>
                  <a:lnTo>
                    <a:pt x="173" y="20"/>
                  </a:lnTo>
                  <a:lnTo>
                    <a:pt x="182" y="16"/>
                  </a:lnTo>
                  <a:lnTo>
                    <a:pt x="191" y="13"/>
                  </a:lnTo>
                  <a:lnTo>
                    <a:pt x="200" y="10"/>
                  </a:lnTo>
                  <a:lnTo>
                    <a:pt x="210" y="8"/>
                  </a:lnTo>
                  <a:lnTo>
                    <a:pt x="219" y="6"/>
                  </a:lnTo>
                  <a:lnTo>
                    <a:pt x="228" y="4"/>
                  </a:lnTo>
                  <a:lnTo>
                    <a:pt x="237" y="2"/>
                  </a:lnTo>
                  <a:lnTo>
                    <a:pt x="247" y="1"/>
                  </a:lnTo>
                  <a:lnTo>
                    <a:pt x="256" y="0"/>
                  </a:lnTo>
                  <a:lnTo>
                    <a:pt x="266" y="0"/>
                  </a:lnTo>
                  <a:lnTo>
                    <a:pt x="275" y="0"/>
                  </a:lnTo>
                  <a:lnTo>
                    <a:pt x="284" y="0"/>
                  </a:lnTo>
                  <a:lnTo>
                    <a:pt x="294" y="0"/>
                  </a:lnTo>
                  <a:lnTo>
                    <a:pt x="303" y="1"/>
                  </a:lnTo>
                  <a:lnTo>
                    <a:pt x="313" y="2"/>
                  </a:lnTo>
                  <a:lnTo>
                    <a:pt x="322" y="4"/>
                  </a:lnTo>
                  <a:lnTo>
                    <a:pt x="331" y="6"/>
                  </a:lnTo>
                  <a:lnTo>
                    <a:pt x="341" y="8"/>
                  </a:lnTo>
                  <a:lnTo>
                    <a:pt x="350" y="11"/>
                  </a:lnTo>
                  <a:lnTo>
                    <a:pt x="359" y="14"/>
                  </a:lnTo>
                  <a:lnTo>
                    <a:pt x="368" y="17"/>
                  </a:lnTo>
                  <a:lnTo>
                    <a:pt x="377" y="20"/>
                  </a:lnTo>
                  <a:lnTo>
                    <a:pt x="386" y="24"/>
                  </a:lnTo>
                  <a:lnTo>
                    <a:pt x="394" y="29"/>
                  </a:lnTo>
                  <a:lnTo>
                    <a:pt x="403" y="33"/>
                  </a:lnTo>
                  <a:lnTo>
                    <a:pt x="412" y="38"/>
                  </a:lnTo>
                  <a:lnTo>
                    <a:pt x="420" y="43"/>
                  </a:lnTo>
                  <a:lnTo>
                    <a:pt x="428" y="49"/>
                  </a:lnTo>
                  <a:lnTo>
                    <a:pt x="436" y="55"/>
                  </a:lnTo>
                </a:path>
              </a:pathLst>
            </a:custGeom>
            <a:solidFill>
              <a:srgbClr val="71D18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64" name="Freeform 604"/>
            <p:cNvSpPr>
              <a:spLocks/>
            </p:cNvSpPr>
            <p:nvPr/>
          </p:nvSpPr>
          <p:spPr bwMode="auto">
            <a:xfrm>
              <a:off x="4022" y="3244"/>
              <a:ext cx="453" cy="532"/>
            </a:xfrm>
            <a:custGeom>
              <a:avLst/>
              <a:gdLst/>
              <a:ahLst/>
              <a:cxnLst>
                <a:cxn ang="0">
                  <a:pos x="441" y="92"/>
                </a:cxn>
                <a:cxn ang="0">
                  <a:pos x="445" y="106"/>
                </a:cxn>
                <a:cxn ang="0">
                  <a:pos x="448" y="120"/>
                </a:cxn>
                <a:cxn ang="0">
                  <a:pos x="451" y="134"/>
                </a:cxn>
                <a:cxn ang="0">
                  <a:pos x="434" y="111"/>
                </a:cxn>
                <a:cxn ang="0">
                  <a:pos x="406" y="81"/>
                </a:cxn>
                <a:cxn ang="0">
                  <a:pos x="374" y="57"/>
                </a:cxn>
                <a:cxn ang="0">
                  <a:pos x="340" y="39"/>
                </a:cxn>
                <a:cxn ang="0">
                  <a:pos x="302" y="27"/>
                </a:cxn>
                <a:cxn ang="0">
                  <a:pos x="264" y="22"/>
                </a:cxn>
                <a:cxn ang="0">
                  <a:pos x="224" y="24"/>
                </a:cxn>
                <a:cxn ang="0">
                  <a:pos x="185" y="33"/>
                </a:cxn>
                <a:cxn ang="0">
                  <a:pos x="148" y="50"/>
                </a:cxn>
                <a:cxn ang="0">
                  <a:pos x="114" y="72"/>
                </a:cxn>
                <a:cxn ang="0">
                  <a:pos x="85" y="100"/>
                </a:cxn>
                <a:cxn ang="0">
                  <a:pos x="61" y="132"/>
                </a:cxn>
                <a:cxn ang="0">
                  <a:pos x="42" y="168"/>
                </a:cxn>
                <a:cxn ang="0">
                  <a:pos x="28" y="207"/>
                </a:cxn>
                <a:cxn ang="0">
                  <a:pos x="22" y="249"/>
                </a:cxn>
                <a:cxn ang="0">
                  <a:pos x="22" y="291"/>
                </a:cxn>
                <a:cxn ang="0">
                  <a:pos x="29" y="334"/>
                </a:cxn>
                <a:cxn ang="0">
                  <a:pos x="42" y="374"/>
                </a:cxn>
                <a:cxn ang="0">
                  <a:pos x="61" y="410"/>
                </a:cxn>
                <a:cxn ang="0">
                  <a:pos x="86" y="442"/>
                </a:cxn>
                <a:cxn ang="0">
                  <a:pos x="115" y="469"/>
                </a:cxn>
                <a:cxn ang="0">
                  <a:pos x="148" y="491"/>
                </a:cxn>
                <a:cxn ang="0">
                  <a:pos x="184" y="507"/>
                </a:cxn>
                <a:cxn ang="0">
                  <a:pos x="223" y="517"/>
                </a:cxn>
                <a:cxn ang="0">
                  <a:pos x="224" y="521"/>
                </a:cxn>
                <a:cxn ang="0">
                  <a:pos x="211" y="524"/>
                </a:cxn>
                <a:cxn ang="0">
                  <a:pos x="199" y="527"/>
                </a:cxn>
                <a:cxn ang="0">
                  <a:pos x="186" y="530"/>
                </a:cxn>
                <a:cxn ang="0">
                  <a:pos x="155" y="520"/>
                </a:cxn>
                <a:cxn ang="0">
                  <a:pos x="121" y="501"/>
                </a:cxn>
                <a:cxn ang="0">
                  <a:pos x="90" y="478"/>
                </a:cxn>
                <a:cxn ang="0">
                  <a:pos x="63" y="449"/>
                </a:cxn>
                <a:cxn ang="0">
                  <a:pos x="40" y="416"/>
                </a:cxn>
                <a:cxn ang="0">
                  <a:pos x="22" y="381"/>
                </a:cxn>
                <a:cxn ang="0">
                  <a:pos x="9" y="342"/>
                </a:cxn>
                <a:cxn ang="0">
                  <a:pos x="1" y="300"/>
                </a:cxn>
                <a:cxn ang="0">
                  <a:pos x="0" y="258"/>
                </a:cxn>
                <a:cxn ang="0">
                  <a:pos x="5" y="217"/>
                </a:cxn>
                <a:cxn ang="0">
                  <a:pos x="15" y="177"/>
                </a:cxn>
                <a:cxn ang="0">
                  <a:pos x="31" y="140"/>
                </a:cxn>
                <a:cxn ang="0">
                  <a:pos x="52" y="106"/>
                </a:cxn>
                <a:cxn ang="0">
                  <a:pos x="78" y="75"/>
                </a:cxn>
                <a:cxn ang="0">
                  <a:pos x="108" y="49"/>
                </a:cxn>
                <a:cxn ang="0">
                  <a:pos x="141" y="27"/>
                </a:cxn>
                <a:cxn ang="0">
                  <a:pos x="178" y="12"/>
                </a:cxn>
                <a:cxn ang="0">
                  <a:pos x="217" y="2"/>
                </a:cxn>
                <a:cxn ang="0">
                  <a:pos x="255" y="0"/>
                </a:cxn>
                <a:cxn ang="0">
                  <a:pos x="294" y="3"/>
                </a:cxn>
                <a:cxn ang="0">
                  <a:pos x="331" y="12"/>
                </a:cxn>
                <a:cxn ang="0">
                  <a:pos x="366" y="27"/>
                </a:cxn>
                <a:cxn ang="0">
                  <a:pos x="400" y="48"/>
                </a:cxn>
                <a:cxn ang="0">
                  <a:pos x="431" y="75"/>
                </a:cxn>
              </a:cxnLst>
              <a:rect l="0" t="0" r="r" b="b"/>
              <a:pathLst>
                <a:path w="453" h="532">
                  <a:moveTo>
                    <a:pt x="438" y="82"/>
                  </a:moveTo>
                  <a:lnTo>
                    <a:pt x="439" y="86"/>
                  </a:lnTo>
                  <a:lnTo>
                    <a:pt x="440" y="89"/>
                  </a:lnTo>
                  <a:lnTo>
                    <a:pt x="441" y="92"/>
                  </a:lnTo>
                  <a:lnTo>
                    <a:pt x="442" y="96"/>
                  </a:lnTo>
                  <a:lnTo>
                    <a:pt x="443" y="99"/>
                  </a:lnTo>
                  <a:lnTo>
                    <a:pt x="444" y="102"/>
                  </a:lnTo>
                  <a:lnTo>
                    <a:pt x="445" y="106"/>
                  </a:lnTo>
                  <a:lnTo>
                    <a:pt x="446" y="109"/>
                  </a:lnTo>
                  <a:lnTo>
                    <a:pt x="447" y="113"/>
                  </a:lnTo>
                  <a:lnTo>
                    <a:pt x="447" y="116"/>
                  </a:lnTo>
                  <a:lnTo>
                    <a:pt x="448" y="120"/>
                  </a:lnTo>
                  <a:lnTo>
                    <a:pt x="449" y="123"/>
                  </a:lnTo>
                  <a:lnTo>
                    <a:pt x="450" y="127"/>
                  </a:lnTo>
                  <a:lnTo>
                    <a:pt x="450" y="130"/>
                  </a:lnTo>
                  <a:lnTo>
                    <a:pt x="451" y="134"/>
                  </a:lnTo>
                  <a:lnTo>
                    <a:pt x="452" y="137"/>
                  </a:lnTo>
                  <a:lnTo>
                    <a:pt x="446" y="128"/>
                  </a:lnTo>
                  <a:lnTo>
                    <a:pt x="440" y="120"/>
                  </a:lnTo>
                  <a:lnTo>
                    <a:pt x="434" y="111"/>
                  </a:lnTo>
                  <a:lnTo>
                    <a:pt x="427" y="103"/>
                  </a:lnTo>
                  <a:lnTo>
                    <a:pt x="421" y="96"/>
                  </a:lnTo>
                  <a:lnTo>
                    <a:pt x="413" y="88"/>
                  </a:lnTo>
                  <a:lnTo>
                    <a:pt x="406" y="81"/>
                  </a:lnTo>
                  <a:lnTo>
                    <a:pt x="398" y="75"/>
                  </a:lnTo>
                  <a:lnTo>
                    <a:pt x="391" y="69"/>
                  </a:lnTo>
                  <a:lnTo>
                    <a:pt x="383" y="63"/>
                  </a:lnTo>
                  <a:lnTo>
                    <a:pt x="374" y="57"/>
                  </a:lnTo>
                  <a:lnTo>
                    <a:pt x="366" y="52"/>
                  </a:lnTo>
                  <a:lnTo>
                    <a:pt x="357" y="47"/>
                  </a:lnTo>
                  <a:lnTo>
                    <a:pt x="349" y="43"/>
                  </a:lnTo>
                  <a:lnTo>
                    <a:pt x="340" y="39"/>
                  </a:lnTo>
                  <a:lnTo>
                    <a:pt x="331" y="36"/>
                  </a:lnTo>
                  <a:lnTo>
                    <a:pt x="321" y="32"/>
                  </a:lnTo>
                  <a:lnTo>
                    <a:pt x="312" y="30"/>
                  </a:lnTo>
                  <a:lnTo>
                    <a:pt x="302" y="27"/>
                  </a:lnTo>
                  <a:lnTo>
                    <a:pt x="293" y="25"/>
                  </a:lnTo>
                  <a:lnTo>
                    <a:pt x="283" y="24"/>
                  </a:lnTo>
                  <a:lnTo>
                    <a:pt x="274" y="23"/>
                  </a:lnTo>
                  <a:lnTo>
                    <a:pt x="264" y="22"/>
                  </a:lnTo>
                  <a:lnTo>
                    <a:pt x="254" y="22"/>
                  </a:lnTo>
                  <a:lnTo>
                    <a:pt x="244" y="22"/>
                  </a:lnTo>
                  <a:lnTo>
                    <a:pt x="234" y="23"/>
                  </a:lnTo>
                  <a:lnTo>
                    <a:pt x="224" y="24"/>
                  </a:lnTo>
                  <a:lnTo>
                    <a:pt x="215" y="26"/>
                  </a:lnTo>
                  <a:lnTo>
                    <a:pt x="205" y="28"/>
                  </a:lnTo>
                  <a:lnTo>
                    <a:pt x="195" y="30"/>
                  </a:lnTo>
                  <a:lnTo>
                    <a:pt x="185" y="33"/>
                  </a:lnTo>
                  <a:lnTo>
                    <a:pt x="176" y="37"/>
                  </a:lnTo>
                  <a:lnTo>
                    <a:pt x="166" y="41"/>
                  </a:lnTo>
                  <a:lnTo>
                    <a:pt x="157" y="45"/>
                  </a:lnTo>
                  <a:lnTo>
                    <a:pt x="148" y="50"/>
                  </a:lnTo>
                  <a:lnTo>
                    <a:pt x="139" y="55"/>
                  </a:lnTo>
                  <a:lnTo>
                    <a:pt x="130" y="60"/>
                  </a:lnTo>
                  <a:lnTo>
                    <a:pt x="122" y="66"/>
                  </a:lnTo>
                  <a:lnTo>
                    <a:pt x="114" y="72"/>
                  </a:lnTo>
                  <a:lnTo>
                    <a:pt x="106" y="79"/>
                  </a:lnTo>
                  <a:lnTo>
                    <a:pt x="99" y="85"/>
                  </a:lnTo>
                  <a:lnTo>
                    <a:pt x="91" y="92"/>
                  </a:lnTo>
                  <a:lnTo>
                    <a:pt x="85" y="100"/>
                  </a:lnTo>
                  <a:lnTo>
                    <a:pt x="78" y="107"/>
                  </a:lnTo>
                  <a:lnTo>
                    <a:pt x="72" y="115"/>
                  </a:lnTo>
                  <a:lnTo>
                    <a:pt x="66" y="124"/>
                  </a:lnTo>
                  <a:lnTo>
                    <a:pt x="61" y="132"/>
                  </a:lnTo>
                  <a:lnTo>
                    <a:pt x="55" y="141"/>
                  </a:lnTo>
                  <a:lnTo>
                    <a:pt x="50" y="150"/>
                  </a:lnTo>
                  <a:lnTo>
                    <a:pt x="46" y="159"/>
                  </a:lnTo>
                  <a:lnTo>
                    <a:pt x="42" y="168"/>
                  </a:lnTo>
                  <a:lnTo>
                    <a:pt x="38" y="178"/>
                  </a:lnTo>
                  <a:lnTo>
                    <a:pt x="34" y="187"/>
                  </a:lnTo>
                  <a:lnTo>
                    <a:pt x="31" y="197"/>
                  </a:lnTo>
                  <a:lnTo>
                    <a:pt x="28" y="207"/>
                  </a:lnTo>
                  <a:lnTo>
                    <a:pt x="26" y="217"/>
                  </a:lnTo>
                  <a:lnTo>
                    <a:pt x="24" y="228"/>
                  </a:lnTo>
                  <a:lnTo>
                    <a:pt x="23" y="238"/>
                  </a:lnTo>
                  <a:lnTo>
                    <a:pt x="22" y="249"/>
                  </a:lnTo>
                  <a:lnTo>
                    <a:pt x="21" y="259"/>
                  </a:lnTo>
                  <a:lnTo>
                    <a:pt x="21" y="270"/>
                  </a:lnTo>
                  <a:lnTo>
                    <a:pt x="21" y="281"/>
                  </a:lnTo>
                  <a:lnTo>
                    <a:pt x="22" y="291"/>
                  </a:lnTo>
                  <a:lnTo>
                    <a:pt x="23" y="302"/>
                  </a:lnTo>
                  <a:lnTo>
                    <a:pt x="24" y="313"/>
                  </a:lnTo>
                  <a:lnTo>
                    <a:pt x="26" y="323"/>
                  </a:lnTo>
                  <a:lnTo>
                    <a:pt x="29" y="334"/>
                  </a:lnTo>
                  <a:lnTo>
                    <a:pt x="31" y="344"/>
                  </a:lnTo>
                  <a:lnTo>
                    <a:pt x="35" y="354"/>
                  </a:lnTo>
                  <a:lnTo>
                    <a:pt x="38" y="364"/>
                  </a:lnTo>
                  <a:lnTo>
                    <a:pt x="42" y="374"/>
                  </a:lnTo>
                  <a:lnTo>
                    <a:pt x="46" y="383"/>
                  </a:lnTo>
                  <a:lnTo>
                    <a:pt x="51" y="392"/>
                  </a:lnTo>
                  <a:lnTo>
                    <a:pt x="56" y="401"/>
                  </a:lnTo>
                  <a:lnTo>
                    <a:pt x="61" y="410"/>
                  </a:lnTo>
                  <a:lnTo>
                    <a:pt x="67" y="418"/>
                  </a:lnTo>
                  <a:lnTo>
                    <a:pt x="73" y="426"/>
                  </a:lnTo>
                  <a:lnTo>
                    <a:pt x="79" y="434"/>
                  </a:lnTo>
                  <a:lnTo>
                    <a:pt x="86" y="442"/>
                  </a:lnTo>
                  <a:lnTo>
                    <a:pt x="93" y="449"/>
                  </a:lnTo>
                  <a:lnTo>
                    <a:pt x="100" y="456"/>
                  </a:lnTo>
                  <a:lnTo>
                    <a:pt x="107" y="463"/>
                  </a:lnTo>
                  <a:lnTo>
                    <a:pt x="115" y="469"/>
                  </a:lnTo>
                  <a:lnTo>
                    <a:pt x="123" y="475"/>
                  </a:lnTo>
                  <a:lnTo>
                    <a:pt x="131" y="481"/>
                  </a:lnTo>
                  <a:lnTo>
                    <a:pt x="139" y="486"/>
                  </a:lnTo>
                  <a:lnTo>
                    <a:pt x="148" y="491"/>
                  </a:lnTo>
                  <a:lnTo>
                    <a:pt x="156" y="496"/>
                  </a:lnTo>
                  <a:lnTo>
                    <a:pt x="165" y="500"/>
                  </a:lnTo>
                  <a:lnTo>
                    <a:pt x="175" y="504"/>
                  </a:lnTo>
                  <a:lnTo>
                    <a:pt x="184" y="507"/>
                  </a:lnTo>
                  <a:lnTo>
                    <a:pt x="193" y="510"/>
                  </a:lnTo>
                  <a:lnTo>
                    <a:pt x="203" y="513"/>
                  </a:lnTo>
                  <a:lnTo>
                    <a:pt x="213" y="515"/>
                  </a:lnTo>
                  <a:lnTo>
                    <a:pt x="223" y="517"/>
                  </a:lnTo>
                  <a:lnTo>
                    <a:pt x="233" y="518"/>
                  </a:lnTo>
                  <a:lnTo>
                    <a:pt x="230" y="519"/>
                  </a:lnTo>
                  <a:lnTo>
                    <a:pt x="227" y="520"/>
                  </a:lnTo>
                  <a:lnTo>
                    <a:pt x="224" y="521"/>
                  </a:lnTo>
                  <a:lnTo>
                    <a:pt x="221" y="522"/>
                  </a:lnTo>
                  <a:lnTo>
                    <a:pt x="218" y="523"/>
                  </a:lnTo>
                  <a:lnTo>
                    <a:pt x="215" y="524"/>
                  </a:lnTo>
                  <a:lnTo>
                    <a:pt x="211" y="524"/>
                  </a:lnTo>
                  <a:lnTo>
                    <a:pt x="208" y="525"/>
                  </a:lnTo>
                  <a:lnTo>
                    <a:pt x="205" y="526"/>
                  </a:lnTo>
                  <a:lnTo>
                    <a:pt x="202" y="527"/>
                  </a:lnTo>
                  <a:lnTo>
                    <a:pt x="199" y="527"/>
                  </a:lnTo>
                  <a:lnTo>
                    <a:pt x="196" y="528"/>
                  </a:lnTo>
                  <a:lnTo>
                    <a:pt x="193" y="529"/>
                  </a:lnTo>
                  <a:lnTo>
                    <a:pt x="189" y="529"/>
                  </a:lnTo>
                  <a:lnTo>
                    <a:pt x="186" y="530"/>
                  </a:lnTo>
                  <a:lnTo>
                    <a:pt x="183" y="531"/>
                  </a:lnTo>
                  <a:lnTo>
                    <a:pt x="174" y="527"/>
                  </a:lnTo>
                  <a:lnTo>
                    <a:pt x="164" y="524"/>
                  </a:lnTo>
                  <a:lnTo>
                    <a:pt x="155" y="520"/>
                  </a:lnTo>
                  <a:lnTo>
                    <a:pt x="146" y="516"/>
                  </a:lnTo>
                  <a:lnTo>
                    <a:pt x="138" y="512"/>
                  </a:lnTo>
                  <a:lnTo>
                    <a:pt x="129" y="507"/>
                  </a:lnTo>
                  <a:lnTo>
                    <a:pt x="121" y="501"/>
                  </a:lnTo>
                  <a:lnTo>
                    <a:pt x="113" y="496"/>
                  </a:lnTo>
                  <a:lnTo>
                    <a:pt x="105" y="490"/>
                  </a:lnTo>
                  <a:lnTo>
                    <a:pt x="97" y="484"/>
                  </a:lnTo>
                  <a:lnTo>
                    <a:pt x="90" y="478"/>
                  </a:lnTo>
                  <a:lnTo>
                    <a:pt x="83" y="471"/>
                  </a:lnTo>
                  <a:lnTo>
                    <a:pt x="76" y="464"/>
                  </a:lnTo>
                  <a:lnTo>
                    <a:pt x="69" y="457"/>
                  </a:lnTo>
                  <a:lnTo>
                    <a:pt x="63" y="449"/>
                  </a:lnTo>
                  <a:lnTo>
                    <a:pt x="56" y="441"/>
                  </a:lnTo>
                  <a:lnTo>
                    <a:pt x="51" y="433"/>
                  </a:lnTo>
                  <a:lnTo>
                    <a:pt x="45" y="425"/>
                  </a:lnTo>
                  <a:lnTo>
                    <a:pt x="40" y="416"/>
                  </a:lnTo>
                  <a:lnTo>
                    <a:pt x="35" y="408"/>
                  </a:lnTo>
                  <a:lnTo>
                    <a:pt x="30" y="399"/>
                  </a:lnTo>
                  <a:lnTo>
                    <a:pt x="26" y="390"/>
                  </a:lnTo>
                  <a:lnTo>
                    <a:pt x="22" y="381"/>
                  </a:lnTo>
                  <a:lnTo>
                    <a:pt x="18" y="371"/>
                  </a:lnTo>
                  <a:lnTo>
                    <a:pt x="14" y="361"/>
                  </a:lnTo>
                  <a:lnTo>
                    <a:pt x="11" y="352"/>
                  </a:lnTo>
                  <a:lnTo>
                    <a:pt x="9" y="342"/>
                  </a:lnTo>
                  <a:lnTo>
                    <a:pt x="6" y="331"/>
                  </a:lnTo>
                  <a:lnTo>
                    <a:pt x="4" y="321"/>
                  </a:lnTo>
                  <a:lnTo>
                    <a:pt x="3" y="311"/>
                  </a:lnTo>
                  <a:lnTo>
                    <a:pt x="1" y="300"/>
                  </a:lnTo>
                  <a:lnTo>
                    <a:pt x="0" y="290"/>
                  </a:lnTo>
                  <a:lnTo>
                    <a:pt x="0" y="279"/>
                  </a:lnTo>
                  <a:lnTo>
                    <a:pt x="0" y="268"/>
                  </a:lnTo>
                  <a:lnTo>
                    <a:pt x="0" y="258"/>
                  </a:lnTo>
                  <a:lnTo>
                    <a:pt x="1" y="247"/>
                  </a:lnTo>
                  <a:lnTo>
                    <a:pt x="1" y="237"/>
                  </a:lnTo>
                  <a:lnTo>
                    <a:pt x="3" y="227"/>
                  </a:lnTo>
                  <a:lnTo>
                    <a:pt x="5" y="217"/>
                  </a:lnTo>
                  <a:lnTo>
                    <a:pt x="7" y="207"/>
                  </a:lnTo>
                  <a:lnTo>
                    <a:pt x="9" y="197"/>
                  </a:lnTo>
                  <a:lnTo>
                    <a:pt x="12" y="187"/>
                  </a:lnTo>
                  <a:lnTo>
                    <a:pt x="15" y="177"/>
                  </a:lnTo>
                  <a:lnTo>
                    <a:pt x="19" y="168"/>
                  </a:lnTo>
                  <a:lnTo>
                    <a:pt x="22" y="158"/>
                  </a:lnTo>
                  <a:lnTo>
                    <a:pt x="27" y="149"/>
                  </a:lnTo>
                  <a:lnTo>
                    <a:pt x="31" y="140"/>
                  </a:lnTo>
                  <a:lnTo>
                    <a:pt x="36" y="131"/>
                  </a:lnTo>
                  <a:lnTo>
                    <a:pt x="41" y="122"/>
                  </a:lnTo>
                  <a:lnTo>
                    <a:pt x="46" y="114"/>
                  </a:lnTo>
                  <a:lnTo>
                    <a:pt x="52" y="106"/>
                  </a:lnTo>
                  <a:lnTo>
                    <a:pt x="58" y="98"/>
                  </a:lnTo>
                  <a:lnTo>
                    <a:pt x="64" y="90"/>
                  </a:lnTo>
                  <a:lnTo>
                    <a:pt x="71" y="83"/>
                  </a:lnTo>
                  <a:lnTo>
                    <a:pt x="78" y="75"/>
                  </a:lnTo>
                  <a:lnTo>
                    <a:pt x="85" y="68"/>
                  </a:lnTo>
                  <a:lnTo>
                    <a:pt x="92" y="62"/>
                  </a:lnTo>
                  <a:lnTo>
                    <a:pt x="100" y="55"/>
                  </a:lnTo>
                  <a:lnTo>
                    <a:pt x="108" y="49"/>
                  </a:lnTo>
                  <a:lnTo>
                    <a:pt x="116" y="43"/>
                  </a:lnTo>
                  <a:lnTo>
                    <a:pt x="124" y="38"/>
                  </a:lnTo>
                  <a:lnTo>
                    <a:pt x="133" y="32"/>
                  </a:lnTo>
                  <a:lnTo>
                    <a:pt x="141" y="27"/>
                  </a:lnTo>
                  <a:lnTo>
                    <a:pt x="151" y="23"/>
                  </a:lnTo>
                  <a:lnTo>
                    <a:pt x="160" y="19"/>
                  </a:lnTo>
                  <a:lnTo>
                    <a:pt x="169" y="15"/>
                  </a:lnTo>
                  <a:lnTo>
                    <a:pt x="178" y="12"/>
                  </a:lnTo>
                  <a:lnTo>
                    <a:pt x="188" y="9"/>
                  </a:lnTo>
                  <a:lnTo>
                    <a:pt x="197" y="6"/>
                  </a:lnTo>
                  <a:lnTo>
                    <a:pt x="207" y="4"/>
                  </a:lnTo>
                  <a:lnTo>
                    <a:pt x="217" y="2"/>
                  </a:lnTo>
                  <a:lnTo>
                    <a:pt x="226" y="1"/>
                  </a:lnTo>
                  <a:lnTo>
                    <a:pt x="236" y="0"/>
                  </a:lnTo>
                  <a:lnTo>
                    <a:pt x="246" y="0"/>
                  </a:lnTo>
                  <a:lnTo>
                    <a:pt x="255" y="0"/>
                  </a:lnTo>
                  <a:lnTo>
                    <a:pt x="265" y="0"/>
                  </a:lnTo>
                  <a:lnTo>
                    <a:pt x="274" y="0"/>
                  </a:lnTo>
                  <a:lnTo>
                    <a:pt x="284" y="1"/>
                  </a:lnTo>
                  <a:lnTo>
                    <a:pt x="294" y="3"/>
                  </a:lnTo>
                  <a:lnTo>
                    <a:pt x="303" y="4"/>
                  </a:lnTo>
                  <a:lnTo>
                    <a:pt x="312" y="6"/>
                  </a:lnTo>
                  <a:lnTo>
                    <a:pt x="321" y="9"/>
                  </a:lnTo>
                  <a:lnTo>
                    <a:pt x="331" y="12"/>
                  </a:lnTo>
                  <a:lnTo>
                    <a:pt x="340" y="15"/>
                  </a:lnTo>
                  <a:lnTo>
                    <a:pt x="349" y="19"/>
                  </a:lnTo>
                  <a:lnTo>
                    <a:pt x="358" y="23"/>
                  </a:lnTo>
                  <a:lnTo>
                    <a:pt x="366" y="27"/>
                  </a:lnTo>
                  <a:lnTo>
                    <a:pt x="375" y="32"/>
                  </a:lnTo>
                  <a:lnTo>
                    <a:pt x="384" y="37"/>
                  </a:lnTo>
                  <a:lnTo>
                    <a:pt x="392" y="42"/>
                  </a:lnTo>
                  <a:lnTo>
                    <a:pt x="400" y="48"/>
                  </a:lnTo>
                  <a:lnTo>
                    <a:pt x="408" y="54"/>
                  </a:lnTo>
                  <a:lnTo>
                    <a:pt x="416" y="61"/>
                  </a:lnTo>
                  <a:lnTo>
                    <a:pt x="423" y="67"/>
                  </a:lnTo>
                  <a:lnTo>
                    <a:pt x="431" y="75"/>
                  </a:lnTo>
                  <a:lnTo>
                    <a:pt x="438" y="82"/>
                  </a:lnTo>
                </a:path>
              </a:pathLst>
            </a:custGeom>
            <a:solidFill>
              <a:srgbClr val="78D58D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65" name="Freeform 605"/>
            <p:cNvSpPr>
              <a:spLocks/>
            </p:cNvSpPr>
            <p:nvPr/>
          </p:nvSpPr>
          <p:spPr bwMode="auto">
            <a:xfrm>
              <a:off x="4044" y="3266"/>
              <a:ext cx="437" cy="497"/>
            </a:xfrm>
            <a:custGeom>
              <a:avLst/>
              <a:gdLst/>
              <a:ahLst/>
              <a:cxnLst>
                <a:cxn ang="0">
                  <a:pos x="432" y="126"/>
                </a:cxn>
                <a:cxn ang="0">
                  <a:pos x="434" y="140"/>
                </a:cxn>
                <a:cxn ang="0">
                  <a:pos x="435" y="155"/>
                </a:cxn>
                <a:cxn ang="0">
                  <a:pos x="436" y="170"/>
                </a:cxn>
                <a:cxn ang="0">
                  <a:pos x="436" y="175"/>
                </a:cxn>
                <a:cxn ang="0">
                  <a:pos x="436" y="177"/>
                </a:cxn>
                <a:cxn ang="0">
                  <a:pos x="424" y="148"/>
                </a:cxn>
                <a:cxn ang="0">
                  <a:pos x="403" y="111"/>
                </a:cxn>
                <a:cxn ang="0">
                  <a:pos x="376" y="80"/>
                </a:cxn>
                <a:cxn ang="0">
                  <a:pos x="345" y="55"/>
                </a:cxn>
                <a:cxn ang="0">
                  <a:pos x="309" y="37"/>
                </a:cxn>
                <a:cxn ang="0">
                  <a:pos x="271" y="26"/>
                </a:cxn>
                <a:cxn ang="0">
                  <a:pos x="231" y="22"/>
                </a:cxn>
                <a:cxn ang="0">
                  <a:pos x="190" y="27"/>
                </a:cxn>
                <a:cxn ang="0">
                  <a:pos x="150" y="40"/>
                </a:cxn>
                <a:cxn ang="0">
                  <a:pos x="115" y="60"/>
                </a:cxn>
                <a:cxn ang="0">
                  <a:pos x="84" y="87"/>
                </a:cxn>
                <a:cxn ang="0">
                  <a:pos x="58" y="119"/>
                </a:cxn>
                <a:cxn ang="0">
                  <a:pos x="39" y="156"/>
                </a:cxn>
                <a:cxn ang="0">
                  <a:pos x="26" y="196"/>
                </a:cxn>
                <a:cxn ang="0">
                  <a:pos x="21" y="238"/>
                </a:cxn>
                <a:cxn ang="0">
                  <a:pos x="23" y="282"/>
                </a:cxn>
                <a:cxn ang="0">
                  <a:pos x="33" y="325"/>
                </a:cxn>
                <a:cxn ang="0">
                  <a:pos x="51" y="364"/>
                </a:cxn>
                <a:cxn ang="0">
                  <a:pos x="74" y="398"/>
                </a:cxn>
                <a:cxn ang="0">
                  <a:pos x="103" y="427"/>
                </a:cxn>
                <a:cxn ang="0">
                  <a:pos x="136" y="449"/>
                </a:cxn>
                <a:cxn ang="0">
                  <a:pos x="173" y="465"/>
                </a:cxn>
                <a:cxn ang="0">
                  <a:pos x="213" y="473"/>
                </a:cxn>
                <a:cxn ang="0">
                  <a:pos x="254" y="473"/>
                </a:cxn>
                <a:cxn ang="0">
                  <a:pos x="255" y="477"/>
                </a:cxn>
                <a:cxn ang="0">
                  <a:pos x="242" y="483"/>
                </a:cxn>
                <a:cxn ang="0">
                  <a:pos x="229" y="489"/>
                </a:cxn>
                <a:cxn ang="0">
                  <a:pos x="215" y="494"/>
                </a:cxn>
                <a:cxn ang="0">
                  <a:pos x="182" y="491"/>
                </a:cxn>
                <a:cxn ang="0">
                  <a:pos x="144" y="478"/>
                </a:cxn>
                <a:cxn ang="0">
                  <a:pos x="110" y="459"/>
                </a:cxn>
                <a:cxn ang="0">
                  <a:pos x="78" y="434"/>
                </a:cxn>
                <a:cxn ang="0">
                  <a:pos x="51" y="404"/>
                </a:cxn>
                <a:cxn ang="0">
                  <a:pos x="30" y="370"/>
                </a:cxn>
                <a:cxn ang="0">
                  <a:pos x="13" y="332"/>
                </a:cxn>
                <a:cxn ang="0">
                  <a:pos x="3" y="291"/>
                </a:cxn>
                <a:cxn ang="0">
                  <a:pos x="0" y="248"/>
                </a:cxn>
                <a:cxn ang="0">
                  <a:pos x="3" y="205"/>
                </a:cxn>
                <a:cxn ang="0">
                  <a:pos x="13" y="165"/>
                </a:cxn>
                <a:cxn ang="0">
                  <a:pos x="29" y="127"/>
                </a:cxn>
                <a:cxn ang="0">
                  <a:pos x="51" y="93"/>
                </a:cxn>
                <a:cxn ang="0">
                  <a:pos x="77" y="63"/>
                </a:cxn>
                <a:cxn ang="0">
                  <a:pos x="109" y="38"/>
                </a:cxn>
                <a:cxn ang="0">
                  <a:pos x="145" y="18"/>
                </a:cxn>
                <a:cxn ang="0">
                  <a:pos x="184" y="5"/>
                </a:cxn>
                <a:cxn ang="0">
                  <a:pos x="223" y="0"/>
                </a:cxn>
                <a:cxn ang="0">
                  <a:pos x="262" y="1"/>
                </a:cxn>
                <a:cxn ang="0">
                  <a:pos x="300" y="10"/>
                </a:cxn>
                <a:cxn ang="0">
                  <a:pos x="336" y="25"/>
                </a:cxn>
                <a:cxn ang="0">
                  <a:pos x="370" y="46"/>
                </a:cxn>
                <a:cxn ang="0">
                  <a:pos x="400" y="73"/>
                </a:cxn>
                <a:cxn ang="0">
                  <a:pos x="425" y="106"/>
                </a:cxn>
              </a:cxnLst>
              <a:rect l="0" t="0" r="r" b="b"/>
              <a:pathLst>
                <a:path w="437" h="497">
                  <a:moveTo>
                    <a:pt x="431" y="115"/>
                  </a:moveTo>
                  <a:lnTo>
                    <a:pt x="431" y="119"/>
                  </a:lnTo>
                  <a:lnTo>
                    <a:pt x="432" y="122"/>
                  </a:lnTo>
                  <a:lnTo>
                    <a:pt x="432" y="126"/>
                  </a:lnTo>
                  <a:lnTo>
                    <a:pt x="433" y="129"/>
                  </a:lnTo>
                  <a:lnTo>
                    <a:pt x="433" y="133"/>
                  </a:lnTo>
                  <a:lnTo>
                    <a:pt x="434" y="137"/>
                  </a:lnTo>
                  <a:lnTo>
                    <a:pt x="434" y="140"/>
                  </a:lnTo>
                  <a:lnTo>
                    <a:pt x="434" y="144"/>
                  </a:lnTo>
                  <a:lnTo>
                    <a:pt x="435" y="147"/>
                  </a:lnTo>
                  <a:lnTo>
                    <a:pt x="435" y="151"/>
                  </a:lnTo>
                  <a:lnTo>
                    <a:pt x="435" y="155"/>
                  </a:lnTo>
                  <a:lnTo>
                    <a:pt x="435" y="158"/>
                  </a:lnTo>
                  <a:lnTo>
                    <a:pt x="435" y="162"/>
                  </a:lnTo>
                  <a:lnTo>
                    <a:pt x="435" y="166"/>
                  </a:lnTo>
                  <a:lnTo>
                    <a:pt x="436" y="170"/>
                  </a:lnTo>
                  <a:lnTo>
                    <a:pt x="436" y="173"/>
                  </a:lnTo>
                  <a:lnTo>
                    <a:pt x="436" y="174"/>
                  </a:lnTo>
                  <a:lnTo>
                    <a:pt x="436" y="175"/>
                  </a:lnTo>
                  <a:lnTo>
                    <a:pt x="436" y="176"/>
                  </a:lnTo>
                  <a:lnTo>
                    <a:pt x="436" y="177"/>
                  </a:lnTo>
                  <a:lnTo>
                    <a:pt x="436" y="178"/>
                  </a:lnTo>
                  <a:lnTo>
                    <a:pt x="432" y="168"/>
                  </a:lnTo>
                  <a:lnTo>
                    <a:pt x="428" y="158"/>
                  </a:lnTo>
                  <a:lnTo>
                    <a:pt x="424" y="148"/>
                  </a:lnTo>
                  <a:lnTo>
                    <a:pt x="419" y="138"/>
                  </a:lnTo>
                  <a:lnTo>
                    <a:pt x="414" y="129"/>
                  </a:lnTo>
                  <a:lnTo>
                    <a:pt x="409" y="120"/>
                  </a:lnTo>
                  <a:lnTo>
                    <a:pt x="403" y="111"/>
                  </a:lnTo>
                  <a:lnTo>
                    <a:pt x="397" y="103"/>
                  </a:lnTo>
                  <a:lnTo>
                    <a:pt x="390" y="95"/>
                  </a:lnTo>
                  <a:lnTo>
                    <a:pt x="383" y="87"/>
                  </a:lnTo>
                  <a:lnTo>
                    <a:pt x="376" y="80"/>
                  </a:lnTo>
                  <a:lnTo>
                    <a:pt x="369" y="73"/>
                  </a:lnTo>
                  <a:lnTo>
                    <a:pt x="361" y="67"/>
                  </a:lnTo>
                  <a:lnTo>
                    <a:pt x="353" y="61"/>
                  </a:lnTo>
                  <a:lnTo>
                    <a:pt x="345" y="55"/>
                  </a:lnTo>
                  <a:lnTo>
                    <a:pt x="336" y="50"/>
                  </a:lnTo>
                  <a:lnTo>
                    <a:pt x="327" y="45"/>
                  </a:lnTo>
                  <a:lnTo>
                    <a:pt x="318" y="41"/>
                  </a:lnTo>
                  <a:lnTo>
                    <a:pt x="309" y="37"/>
                  </a:lnTo>
                  <a:lnTo>
                    <a:pt x="300" y="33"/>
                  </a:lnTo>
                  <a:lnTo>
                    <a:pt x="290" y="30"/>
                  </a:lnTo>
                  <a:lnTo>
                    <a:pt x="281" y="28"/>
                  </a:lnTo>
                  <a:lnTo>
                    <a:pt x="271" y="26"/>
                  </a:lnTo>
                  <a:lnTo>
                    <a:pt x="261" y="24"/>
                  </a:lnTo>
                  <a:lnTo>
                    <a:pt x="251" y="23"/>
                  </a:lnTo>
                  <a:lnTo>
                    <a:pt x="241" y="22"/>
                  </a:lnTo>
                  <a:lnTo>
                    <a:pt x="231" y="22"/>
                  </a:lnTo>
                  <a:lnTo>
                    <a:pt x="221" y="22"/>
                  </a:lnTo>
                  <a:lnTo>
                    <a:pt x="211" y="23"/>
                  </a:lnTo>
                  <a:lnTo>
                    <a:pt x="200" y="25"/>
                  </a:lnTo>
                  <a:lnTo>
                    <a:pt x="190" y="27"/>
                  </a:lnTo>
                  <a:lnTo>
                    <a:pt x="180" y="29"/>
                  </a:lnTo>
                  <a:lnTo>
                    <a:pt x="170" y="32"/>
                  </a:lnTo>
                  <a:lnTo>
                    <a:pt x="160" y="36"/>
                  </a:lnTo>
                  <a:lnTo>
                    <a:pt x="150" y="40"/>
                  </a:lnTo>
                  <a:lnTo>
                    <a:pt x="141" y="44"/>
                  </a:lnTo>
                  <a:lnTo>
                    <a:pt x="132" y="49"/>
                  </a:lnTo>
                  <a:lnTo>
                    <a:pt x="123" y="55"/>
                  </a:lnTo>
                  <a:lnTo>
                    <a:pt x="115" y="60"/>
                  </a:lnTo>
                  <a:lnTo>
                    <a:pt x="106" y="67"/>
                  </a:lnTo>
                  <a:lnTo>
                    <a:pt x="99" y="73"/>
                  </a:lnTo>
                  <a:lnTo>
                    <a:pt x="91" y="80"/>
                  </a:lnTo>
                  <a:lnTo>
                    <a:pt x="84" y="87"/>
                  </a:lnTo>
                  <a:lnTo>
                    <a:pt x="77" y="95"/>
                  </a:lnTo>
                  <a:lnTo>
                    <a:pt x="71" y="103"/>
                  </a:lnTo>
                  <a:lnTo>
                    <a:pt x="64" y="111"/>
                  </a:lnTo>
                  <a:lnTo>
                    <a:pt x="58" y="119"/>
                  </a:lnTo>
                  <a:lnTo>
                    <a:pt x="53" y="128"/>
                  </a:lnTo>
                  <a:lnTo>
                    <a:pt x="48" y="137"/>
                  </a:lnTo>
                  <a:lnTo>
                    <a:pt x="43" y="146"/>
                  </a:lnTo>
                  <a:lnTo>
                    <a:pt x="39" y="156"/>
                  </a:lnTo>
                  <a:lnTo>
                    <a:pt x="35" y="166"/>
                  </a:lnTo>
                  <a:lnTo>
                    <a:pt x="32" y="175"/>
                  </a:lnTo>
                  <a:lnTo>
                    <a:pt x="29" y="186"/>
                  </a:lnTo>
                  <a:lnTo>
                    <a:pt x="26" y="196"/>
                  </a:lnTo>
                  <a:lnTo>
                    <a:pt x="24" y="206"/>
                  </a:lnTo>
                  <a:lnTo>
                    <a:pt x="23" y="217"/>
                  </a:lnTo>
                  <a:lnTo>
                    <a:pt x="22" y="227"/>
                  </a:lnTo>
                  <a:lnTo>
                    <a:pt x="21" y="238"/>
                  </a:lnTo>
                  <a:lnTo>
                    <a:pt x="21" y="249"/>
                  </a:lnTo>
                  <a:lnTo>
                    <a:pt x="21" y="260"/>
                  </a:lnTo>
                  <a:lnTo>
                    <a:pt x="22" y="271"/>
                  </a:lnTo>
                  <a:lnTo>
                    <a:pt x="23" y="282"/>
                  </a:lnTo>
                  <a:lnTo>
                    <a:pt x="25" y="293"/>
                  </a:lnTo>
                  <a:lnTo>
                    <a:pt x="27" y="304"/>
                  </a:lnTo>
                  <a:lnTo>
                    <a:pt x="30" y="314"/>
                  </a:lnTo>
                  <a:lnTo>
                    <a:pt x="33" y="325"/>
                  </a:lnTo>
                  <a:lnTo>
                    <a:pt x="37" y="335"/>
                  </a:lnTo>
                  <a:lnTo>
                    <a:pt x="41" y="345"/>
                  </a:lnTo>
                  <a:lnTo>
                    <a:pt x="46" y="354"/>
                  </a:lnTo>
                  <a:lnTo>
                    <a:pt x="51" y="364"/>
                  </a:lnTo>
                  <a:lnTo>
                    <a:pt x="56" y="373"/>
                  </a:lnTo>
                  <a:lnTo>
                    <a:pt x="62" y="381"/>
                  </a:lnTo>
                  <a:lnTo>
                    <a:pt x="68" y="390"/>
                  </a:lnTo>
                  <a:lnTo>
                    <a:pt x="74" y="398"/>
                  </a:lnTo>
                  <a:lnTo>
                    <a:pt x="81" y="406"/>
                  </a:lnTo>
                  <a:lnTo>
                    <a:pt x="88" y="413"/>
                  </a:lnTo>
                  <a:lnTo>
                    <a:pt x="95" y="420"/>
                  </a:lnTo>
                  <a:lnTo>
                    <a:pt x="103" y="427"/>
                  </a:lnTo>
                  <a:lnTo>
                    <a:pt x="111" y="433"/>
                  </a:lnTo>
                  <a:lnTo>
                    <a:pt x="119" y="439"/>
                  </a:lnTo>
                  <a:lnTo>
                    <a:pt x="128" y="444"/>
                  </a:lnTo>
                  <a:lnTo>
                    <a:pt x="136" y="449"/>
                  </a:lnTo>
                  <a:lnTo>
                    <a:pt x="145" y="453"/>
                  </a:lnTo>
                  <a:lnTo>
                    <a:pt x="155" y="458"/>
                  </a:lnTo>
                  <a:lnTo>
                    <a:pt x="164" y="461"/>
                  </a:lnTo>
                  <a:lnTo>
                    <a:pt x="173" y="465"/>
                  </a:lnTo>
                  <a:lnTo>
                    <a:pt x="183" y="467"/>
                  </a:lnTo>
                  <a:lnTo>
                    <a:pt x="193" y="470"/>
                  </a:lnTo>
                  <a:lnTo>
                    <a:pt x="203" y="471"/>
                  </a:lnTo>
                  <a:lnTo>
                    <a:pt x="213" y="473"/>
                  </a:lnTo>
                  <a:lnTo>
                    <a:pt x="223" y="474"/>
                  </a:lnTo>
                  <a:lnTo>
                    <a:pt x="234" y="474"/>
                  </a:lnTo>
                  <a:lnTo>
                    <a:pt x="244" y="474"/>
                  </a:lnTo>
                  <a:lnTo>
                    <a:pt x="254" y="473"/>
                  </a:lnTo>
                  <a:lnTo>
                    <a:pt x="265" y="471"/>
                  </a:lnTo>
                  <a:lnTo>
                    <a:pt x="262" y="473"/>
                  </a:lnTo>
                  <a:lnTo>
                    <a:pt x="259" y="475"/>
                  </a:lnTo>
                  <a:lnTo>
                    <a:pt x="255" y="477"/>
                  </a:lnTo>
                  <a:lnTo>
                    <a:pt x="252" y="478"/>
                  </a:lnTo>
                  <a:lnTo>
                    <a:pt x="249" y="480"/>
                  </a:lnTo>
                  <a:lnTo>
                    <a:pt x="246" y="482"/>
                  </a:lnTo>
                  <a:lnTo>
                    <a:pt x="242" y="483"/>
                  </a:lnTo>
                  <a:lnTo>
                    <a:pt x="239" y="485"/>
                  </a:lnTo>
                  <a:lnTo>
                    <a:pt x="236" y="486"/>
                  </a:lnTo>
                  <a:lnTo>
                    <a:pt x="232" y="488"/>
                  </a:lnTo>
                  <a:lnTo>
                    <a:pt x="229" y="489"/>
                  </a:lnTo>
                  <a:lnTo>
                    <a:pt x="226" y="490"/>
                  </a:lnTo>
                  <a:lnTo>
                    <a:pt x="222" y="492"/>
                  </a:lnTo>
                  <a:lnTo>
                    <a:pt x="219" y="493"/>
                  </a:lnTo>
                  <a:lnTo>
                    <a:pt x="215" y="494"/>
                  </a:lnTo>
                  <a:lnTo>
                    <a:pt x="212" y="496"/>
                  </a:lnTo>
                  <a:lnTo>
                    <a:pt x="202" y="494"/>
                  </a:lnTo>
                  <a:lnTo>
                    <a:pt x="192" y="493"/>
                  </a:lnTo>
                  <a:lnTo>
                    <a:pt x="182" y="491"/>
                  </a:lnTo>
                  <a:lnTo>
                    <a:pt x="172" y="488"/>
                  </a:lnTo>
                  <a:lnTo>
                    <a:pt x="163" y="485"/>
                  </a:lnTo>
                  <a:lnTo>
                    <a:pt x="153" y="482"/>
                  </a:lnTo>
                  <a:lnTo>
                    <a:pt x="144" y="478"/>
                  </a:lnTo>
                  <a:lnTo>
                    <a:pt x="135" y="474"/>
                  </a:lnTo>
                  <a:lnTo>
                    <a:pt x="126" y="469"/>
                  </a:lnTo>
                  <a:lnTo>
                    <a:pt x="118" y="464"/>
                  </a:lnTo>
                  <a:lnTo>
                    <a:pt x="110" y="459"/>
                  </a:lnTo>
                  <a:lnTo>
                    <a:pt x="101" y="453"/>
                  </a:lnTo>
                  <a:lnTo>
                    <a:pt x="93" y="447"/>
                  </a:lnTo>
                  <a:lnTo>
                    <a:pt x="86" y="441"/>
                  </a:lnTo>
                  <a:lnTo>
                    <a:pt x="78" y="434"/>
                  </a:lnTo>
                  <a:lnTo>
                    <a:pt x="71" y="427"/>
                  </a:lnTo>
                  <a:lnTo>
                    <a:pt x="64" y="420"/>
                  </a:lnTo>
                  <a:lnTo>
                    <a:pt x="58" y="412"/>
                  </a:lnTo>
                  <a:lnTo>
                    <a:pt x="51" y="404"/>
                  </a:lnTo>
                  <a:lnTo>
                    <a:pt x="46" y="396"/>
                  </a:lnTo>
                  <a:lnTo>
                    <a:pt x="40" y="388"/>
                  </a:lnTo>
                  <a:lnTo>
                    <a:pt x="35" y="379"/>
                  </a:lnTo>
                  <a:lnTo>
                    <a:pt x="30" y="370"/>
                  </a:lnTo>
                  <a:lnTo>
                    <a:pt x="25" y="361"/>
                  </a:lnTo>
                  <a:lnTo>
                    <a:pt x="21" y="351"/>
                  </a:lnTo>
                  <a:lnTo>
                    <a:pt x="17" y="342"/>
                  </a:lnTo>
                  <a:lnTo>
                    <a:pt x="13" y="332"/>
                  </a:lnTo>
                  <a:lnTo>
                    <a:pt x="10" y="322"/>
                  </a:lnTo>
                  <a:lnTo>
                    <a:pt x="7" y="312"/>
                  </a:lnTo>
                  <a:lnTo>
                    <a:pt x="5" y="301"/>
                  </a:lnTo>
                  <a:lnTo>
                    <a:pt x="3" y="291"/>
                  </a:lnTo>
                  <a:lnTo>
                    <a:pt x="1" y="280"/>
                  </a:lnTo>
                  <a:lnTo>
                    <a:pt x="0" y="269"/>
                  </a:lnTo>
                  <a:lnTo>
                    <a:pt x="0" y="258"/>
                  </a:lnTo>
                  <a:lnTo>
                    <a:pt x="0" y="248"/>
                  </a:lnTo>
                  <a:lnTo>
                    <a:pt x="0" y="237"/>
                  </a:lnTo>
                  <a:lnTo>
                    <a:pt x="0" y="226"/>
                  </a:lnTo>
                  <a:lnTo>
                    <a:pt x="1" y="216"/>
                  </a:lnTo>
                  <a:lnTo>
                    <a:pt x="3" y="205"/>
                  </a:lnTo>
                  <a:lnTo>
                    <a:pt x="5" y="195"/>
                  </a:lnTo>
                  <a:lnTo>
                    <a:pt x="7" y="185"/>
                  </a:lnTo>
                  <a:lnTo>
                    <a:pt x="10" y="175"/>
                  </a:lnTo>
                  <a:lnTo>
                    <a:pt x="13" y="165"/>
                  </a:lnTo>
                  <a:lnTo>
                    <a:pt x="16" y="155"/>
                  </a:lnTo>
                  <a:lnTo>
                    <a:pt x="20" y="146"/>
                  </a:lnTo>
                  <a:lnTo>
                    <a:pt x="24" y="137"/>
                  </a:lnTo>
                  <a:lnTo>
                    <a:pt x="29" y="127"/>
                  </a:lnTo>
                  <a:lnTo>
                    <a:pt x="34" y="119"/>
                  </a:lnTo>
                  <a:lnTo>
                    <a:pt x="39" y="110"/>
                  </a:lnTo>
                  <a:lnTo>
                    <a:pt x="45" y="101"/>
                  </a:lnTo>
                  <a:lnTo>
                    <a:pt x="51" y="93"/>
                  </a:lnTo>
                  <a:lnTo>
                    <a:pt x="57" y="85"/>
                  </a:lnTo>
                  <a:lnTo>
                    <a:pt x="63" y="77"/>
                  </a:lnTo>
                  <a:lnTo>
                    <a:pt x="70" y="70"/>
                  </a:lnTo>
                  <a:lnTo>
                    <a:pt x="77" y="63"/>
                  </a:lnTo>
                  <a:lnTo>
                    <a:pt x="85" y="56"/>
                  </a:lnTo>
                  <a:lnTo>
                    <a:pt x="93" y="49"/>
                  </a:lnTo>
                  <a:lnTo>
                    <a:pt x="101" y="43"/>
                  </a:lnTo>
                  <a:lnTo>
                    <a:pt x="109" y="38"/>
                  </a:lnTo>
                  <a:lnTo>
                    <a:pt x="118" y="32"/>
                  </a:lnTo>
                  <a:lnTo>
                    <a:pt x="126" y="27"/>
                  </a:lnTo>
                  <a:lnTo>
                    <a:pt x="135" y="22"/>
                  </a:lnTo>
                  <a:lnTo>
                    <a:pt x="145" y="18"/>
                  </a:lnTo>
                  <a:lnTo>
                    <a:pt x="154" y="14"/>
                  </a:lnTo>
                  <a:lnTo>
                    <a:pt x="164" y="11"/>
                  </a:lnTo>
                  <a:lnTo>
                    <a:pt x="174" y="8"/>
                  </a:lnTo>
                  <a:lnTo>
                    <a:pt x="184" y="5"/>
                  </a:lnTo>
                  <a:lnTo>
                    <a:pt x="193" y="3"/>
                  </a:lnTo>
                  <a:lnTo>
                    <a:pt x="203" y="2"/>
                  </a:lnTo>
                  <a:lnTo>
                    <a:pt x="213" y="0"/>
                  </a:lnTo>
                  <a:lnTo>
                    <a:pt x="223" y="0"/>
                  </a:lnTo>
                  <a:lnTo>
                    <a:pt x="233" y="0"/>
                  </a:lnTo>
                  <a:lnTo>
                    <a:pt x="243" y="0"/>
                  </a:lnTo>
                  <a:lnTo>
                    <a:pt x="252" y="0"/>
                  </a:lnTo>
                  <a:lnTo>
                    <a:pt x="262" y="1"/>
                  </a:lnTo>
                  <a:lnTo>
                    <a:pt x="272" y="3"/>
                  </a:lnTo>
                  <a:lnTo>
                    <a:pt x="281" y="5"/>
                  </a:lnTo>
                  <a:lnTo>
                    <a:pt x="291" y="7"/>
                  </a:lnTo>
                  <a:lnTo>
                    <a:pt x="300" y="10"/>
                  </a:lnTo>
                  <a:lnTo>
                    <a:pt x="309" y="13"/>
                  </a:lnTo>
                  <a:lnTo>
                    <a:pt x="319" y="17"/>
                  </a:lnTo>
                  <a:lnTo>
                    <a:pt x="328" y="21"/>
                  </a:lnTo>
                  <a:lnTo>
                    <a:pt x="336" y="25"/>
                  </a:lnTo>
                  <a:lnTo>
                    <a:pt x="345" y="30"/>
                  </a:lnTo>
                  <a:lnTo>
                    <a:pt x="353" y="35"/>
                  </a:lnTo>
                  <a:lnTo>
                    <a:pt x="362" y="40"/>
                  </a:lnTo>
                  <a:lnTo>
                    <a:pt x="370" y="46"/>
                  </a:lnTo>
                  <a:lnTo>
                    <a:pt x="377" y="52"/>
                  </a:lnTo>
                  <a:lnTo>
                    <a:pt x="385" y="59"/>
                  </a:lnTo>
                  <a:lnTo>
                    <a:pt x="392" y="66"/>
                  </a:lnTo>
                  <a:lnTo>
                    <a:pt x="400" y="73"/>
                  </a:lnTo>
                  <a:lnTo>
                    <a:pt x="406" y="81"/>
                  </a:lnTo>
                  <a:lnTo>
                    <a:pt x="413" y="89"/>
                  </a:lnTo>
                  <a:lnTo>
                    <a:pt x="419" y="97"/>
                  </a:lnTo>
                  <a:lnTo>
                    <a:pt x="425" y="106"/>
                  </a:lnTo>
                  <a:lnTo>
                    <a:pt x="431" y="115"/>
                  </a:lnTo>
                </a:path>
              </a:pathLst>
            </a:custGeom>
            <a:solidFill>
              <a:srgbClr val="80D993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66" name="Freeform 606"/>
            <p:cNvSpPr>
              <a:spLocks/>
            </p:cNvSpPr>
            <p:nvPr/>
          </p:nvSpPr>
          <p:spPr bwMode="auto">
            <a:xfrm>
              <a:off x="4065" y="3288"/>
              <a:ext cx="416" cy="453"/>
            </a:xfrm>
            <a:custGeom>
              <a:avLst/>
              <a:gdLst/>
              <a:ahLst/>
              <a:cxnLst>
                <a:cxn ang="0">
                  <a:pos x="414" y="166"/>
                </a:cxn>
                <a:cxn ang="0">
                  <a:pos x="413" y="180"/>
                </a:cxn>
                <a:cxn ang="0">
                  <a:pos x="412" y="193"/>
                </a:cxn>
                <a:cxn ang="0">
                  <a:pos x="410" y="206"/>
                </a:cxn>
                <a:cxn ang="0">
                  <a:pos x="408" y="219"/>
                </a:cxn>
                <a:cxn ang="0">
                  <a:pos x="405" y="232"/>
                </a:cxn>
                <a:cxn ang="0">
                  <a:pos x="403" y="222"/>
                </a:cxn>
                <a:cxn ang="0">
                  <a:pos x="399" y="180"/>
                </a:cxn>
                <a:cxn ang="0">
                  <a:pos x="386" y="140"/>
                </a:cxn>
                <a:cxn ang="0">
                  <a:pos x="366" y="105"/>
                </a:cxn>
                <a:cxn ang="0">
                  <a:pos x="340" y="74"/>
                </a:cxn>
                <a:cxn ang="0">
                  <a:pos x="308" y="49"/>
                </a:cxn>
                <a:cxn ang="0">
                  <a:pos x="271" y="32"/>
                </a:cxn>
                <a:cxn ang="0">
                  <a:pos x="232" y="23"/>
                </a:cxn>
                <a:cxn ang="0">
                  <a:pos x="192" y="23"/>
                </a:cxn>
                <a:cxn ang="0">
                  <a:pos x="154" y="32"/>
                </a:cxn>
                <a:cxn ang="0">
                  <a:pos x="118" y="48"/>
                </a:cxn>
                <a:cxn ang="0">
                  <a:pos x="86" y="72"/>
                </a:cxn>
                <a:cxn ang="0">
                  <a:pos x="59" y="103"/>
                </a:cxn>
                <a:cxn ang="0">
                  <a:pos x="39" y="141"/>
                </a:cxn>
                <a:cxn ang="0">
                  <a:pos x="26" y="180"/>
                </a:cxn>
                <a:cxn ang="0">
                  <a:pos x="21" y="222"/>
                </a:cxn>
                <a:cxn ang="0">
                  <a:pos x="24" y="263"/>
                </a:cxn>
                <a:cxn ang="0">
                  <a:pos x="35" y="303"/>
                </a:cxn>
                <a:cxn ang="0">
                  <a:pos x="54" y="340"/>
                </a:cxn>
                <a:cxn ang="0">
                  <a:pos x="80" y="373"/>
                </a:cxn>
                <a:cxn ang="0">
                  <a:pos x="112" y="399"/>
                </a:cxn>
                <a:cxn ang="0">
                  <a:pos x="147" y="417"/>
                </a:cxn>
                <a:cxn ang="0">
                  <a:pos x="185" y="427"/>
                </a:cxn>
                <a:cxn ang="0">
                  <a:pos x="224" y="428"/>
                </a:cxn>
                <a:cxn ang="0">
                  <a:pos x="263" y="422"/>
                </a:cxn>
                <a:cxn ang="0">
                  <a:pos x="301" y="406"/>
                </a:cxn>
                <a:cxn ang="0">
                  <a:pos x="293" y="415"/>
                </a:cxn>
                <a:cxn ang="0">
                  <a:pos x="273" y="430"/>
                </a:cxn>
                <a:cxn ang="0">
                  <a:pos x="253" y="444"/>
                </a:cxn>
                <a:cxn ang="0">
                  <a:pos x="213" y="452"/>
                </a:cxn>
                <a:cxn ang="0">
                  <a:pos x="162" y="445"/>
                </a:cxn>
                <a:cxn ang="0">
                  <a:pos x="115" y="427"/>
                </a:cxn>
                <a:cxn ang="0">
                  <a:pos x="74" y="398"/>
                </a:cxn>
                <a:cxn ang="0">
                  <a:pos x="40" y="359"/>
                </a:cxn>
                <a:cxn ang="0">
                  <a:pos x="16" y="312"/>
                </a:cxn>
                <a:cxn ang="0">
                  <a:pos x="2" y="259"/>
                </a:cxn>
                <a:cxn ang="0">
                  <a:pos x="0" y="205"/>
                </a:cxn>
                <a:cxn ang="0">
                  <a:pos x="11" y="153"/>
                </a:cxn>
                <a:cxn ang="0">
                  <a:pos x="32" y="106"/>
                </a:cxn>
                <a:cxn ang="0">
                  <a:pos x="63" y="65"/>
                </a:cxn>
                <a:cxn ang="0">
                  <a:pos x="102" y="32"/>
                </a:cxn>
                <a:cxn ang="0">
                  <a:pos x="149" y="10"/>
                </a:cxn>
                <a:cxn ang="0">
                  <a:pos x="200" y="0"/>
                </a:cxn>
                <a:cxn ang="0">
                  <a:pos x="250" y="3"/>
                </a:cxn>
                <a:cxn ang="0">
                  <a:pos x="297" y="18"/>
                </a:cxn>
                <a:cxn ang="0">
                  <a:pos x="340" y="45"/>
                </a:cxn>
                <a:cxn ang="0">
                  <a:pos x="376" y="81"/>
                </a:cxn>
                <a:cxn ang="0">
                  <a:pos x="403" y="125"/>
                </a:cxn>
              </a:cxnLst>
              <a:rect l="0" t="0" r="r" b="b"/>
              <a:pathLst>
                <a:path w="416" h="453">
                  <a:moveTo>
                    <a:pt x="415" y="156"/>
                  </a:moveTo>
                  <a:lnTo>
                    <a:pt x="415" y="158"/>
                  </a:lnTo>
                  <a:lnTo>
                    <a:pt x="414" y="161"/>
                  </a:lnTo>
                  <a:lnTo>
                    <a:pt x="414" y="164"/>
                  </a:lnTo>
                  <a:lnTo>
                    <a:pt x="414" y="166"/>
                  </a:lnTo>
                  <a:lnTo>
                    <a:pt x="414" y="169"/>
                  </a:lnTo>
                  <a:lnTo>
                    <a:pt x="414" y="172"/>
                  </a:lnTo>
                  <a:lnTo>
                    <a:pt x="414" y="175"/>
                  </a:lnTo>
                  <a:lnTo>
                    <a:pt x="414" y="177"/>
                  </a:lnTo>
                  <a:lnTo>
                    <a:pt x="413" y="180"/>
                  </a:lnTo>
                  <a:lnTo>
                    <a:pt x="413" y="183"/>
                  </a:lnTo>
                  <a:lnTo>
                    <a:pt x="413" y="185"/>
                  </a:lnTo>
                  <a:lnTo>
                    <a:pt x="413" y="188"/>
                  </a:lnTo>
                  <a:lnTo>
                    <a:pt x="412" y="190"/>
                  </a:lnTo>
                  <a:lnTo>
                    <a:pt x="412" y="193"/>
                  </a:lnTo>
                  <a:lnTo>
                    <a:pt x="412" y="196"/>
                  </a:lnTo>
                  <a:lnTo>
                    <a:pt x="411" y="198"/>
                  </a:lnTo>
                  <a:lnTo>
                    <a:pt x="411" y="201"/>
                  </a:lnTo>
                  <a:lnTo>
                    <a:pt x="411" y="204"/>
                  </a:lnTo>
                  <a:lnTo>
                    <a:pt x="410" y="206"/>
                  </a:lnTo>
                  <a:lnTo>
                    <a:pt x="410" y="209"/>
                  </a:lnTo>
                  <a:lnTo>
                    <a:pt x="409" y="211"/>
                  </a:lnTo>
                  <a:lnTo>
                    <a:pt x="409" y="214"/>
                  </a:lnTo>
                  <a:lnTo>
                    <a:pt x="408" y="217"/>
                  </a:lnTo>
                  <a:lnTo>
                    <a:pt x="408" y="219"/>
                  </a:lnTo>
                  <a:lnTo>
                    <a:pt x="407" y="222"/>
                  </a:lnTo>
                  <a:lnTo>
                    <a:pt x="407" y="224"/>
                  </a:lnTo>
                  <a:lnTo>
                    <a:pt x="406" y="227"/>
                  </a:lnTo>
                  <a:lnTo>
                    <a:pt x="406" y="229"/>
                  </a:lnTo>
                  <a:lnTo>
                    <a:pt x="405" y="232"/>
                  </a:lnTo>
                  <a:lnTo>
                    <a:pt x="404" y="235"/>
                  </a:lnTo>
                  <a:lnTo>
                    <a:pt x="404" y="237"/>
                  </a:lnTo>
                  <a:lnTo>
                    <a:pt x="403" y="240"/>
                  </a:lnTo>
                  <a:lnTo>
                    <a:pt x="403" y="231"/>
                  </a:lnTo>
                  <a:lnTo>
                    <a:pt x="403" y="222"/>
                  </a:lnTo>
                  <a:lnTo>
                    <a:pt x="403" y="214"/>
                  </a:lnTo>
                  <a:lnTo>
                    <a:pt x="402" y="205"/>
                  </a:lnTo>
                  <a:lnTo>
                    <a:pt x="401" y="197"/>
                  </a:lnTo>
                  <a:lnTo>
                    <a:pt x="400" y="188"/>
                  </a:lnTo>
                  <a:lnTo>
                    <a:pt x="399" y="180"/>
                  </a:lnTo>
                  <a:lnTo>
                    <a:pt x="397" y="172"/>
                  </a:lnTo>
                  <a:lnTo>
                    <a:pt x="394" y="164"/>
                  </a:lnTo>
                  <a:lnTo>
                    <a:pt x="392" y="156"/>
                  </a:lnTo>
                  <a:lnTo>
                    <a:pt x="389" y="148"/>
                  </a:lnTo>
                  <a:lnTo>
                    <a:pt x="386" y="140"/>
                  </a:lnTo>
                  <a:lnTo>
                    <a:pt x="382" y="133"/>
                  </a:lnTo>
                  <a:lnTo>
                    <a:pt x="379" y="126"/>
                  </a:lnTo>
                  <a:lnTo>
                    <a:pt x="375" y="119"/>
                  </a:lnTo>
                  <a:lnTo>
                    <a:pt x="371" y="112"/>
                  </a:lnTo>
                  <a:lnTo>
                    <a:pt x="366" y="105"/>
                  </a:lnTo>
                  <a:lnTo>
                    <a:pt x="361" y="98"/>
                  </a:lnTo>
                  <a:lnTo>
                    <a:pt x="356" y="92"/>
                  </a:lnTo>
                  <a:lnTo>
                    <a:pt x="351" y="86"/>
                  </a:lnTo>
                  <a:lnTo>
                    <a:pt x="346" y="80"/>
                  </a:lnTo>
                  <a:lnTo>
                    <a:pt x="340" y="74"/>
                  </a:lnTo>
                  <a:lnTo>
                    <a:pt x="334" y="69"/>
                  </a:lnTo>
                  <a:lnTo>
                    <a:pt x="328" y="63"/>
                  </a:lnTo>
                  <a:lnTo>
                    <a:pt x="321" y="59"/>
                  </a:lnTo>
                  <a:lnTo>
                    <a:pt x="315" y="54"/>
                  </a:lnTo>
                  <a:lnTo>
                    <a:pt x="308" y="49"/>
                  </a:lnTo>
                  <a:lnTo>
                    <a:pt x="301" y="45"/>
                  </a:lnTo>
                  <a:lnTo>
                    <a:pt x="294" y="42"/>
                  </a:lnTo>
                  <a:lnTo>
                    <a:pt x="286" y="38"/>
                  </a:lnTo>
                  <a:lnTo>
                    <a:pt x="279" y="35"/>
                  </a:lnTo>
                  <a:lnTo>
                    <a:pt x="271" y="32"/>
                  </a:lnTo>
                  <a:lnTo>
                    <a:pt x="263" y="30"/>
                  </a:lnTo>
                  <a:lnTo>
                    <a:pt x="255" y="28"/>
                  </a:lnTo>
                  <a:lnTo>
                    <a:pt x="247" y="26"/>
                  </a:lnTo>
                  <a:lnTo>
                    <a:pt x="240" y="24"/>
                  </a:lnTo>
                  <a:lnTo>
                    <a:pt x="232" y="23"/>
                  </a:lnTo>
                  <a:lnTo>
                    <a:pt x="224" y="23"/>
                  </a:lnTo>
                  <a:lnTo>
                    <a:pt x="216" y="22"/>
                  </a:lnTo>
                  <a:lnTo>
                    <a:pt x="208" y="22"/>
                  </a:lnTo>
                  <a:lnTo>
                    <a:pt x="200" y="23"/>
                  </a:lnTo>
                  <a:lnTo>
                    <a:pt x="192" y="23"/>
                  </a:lnTo>
                  <a:lnTo>
                    <a:pt x="184" y="24"/>
                  </a:lnTo>
                  <a:lnTo>
                    <a:pt x="177" y="26"/>
                  </a:lnTo>
                  <a:lnTo>
                    <a:pt x="169" y="28"/>
                  </a:lnTo>
                  <a:lnTo>
                    <a:pt x="161" y="30"/>
                  </a:lnTo>
                  <a:lnTo>
                    <a:pt x="154" y="32"/>
                  </a:lnTo>
                  <a:lnTo>
                    <a:pt x="147" y="35"/>
                  </a:lnTo>
                  <a:lnTo>
                    <a:pt x="139" y="38"/>
                  </a:lnTo>
                  <a:lnTo>
                    <a:pt x="132" y="41"/>
                  </a:lnTo>
                  <a:lnTo>
                    <a:pt x="125" y="44"/>
                  </a:lnTo>
                  <a:lnTo>
                    <a:pt x="118" y="48"/>
                  </a:lnTo>
                  <a:lnTo>
                    <a:pt x="112" y="52"/>
                  </a:lnTo>
                  <a:lnTo>
                    <a:pt x="105" y="57"/>
                  </a:lnTo>
                  <a:lnTo>
                    <a:pt x="99" y="62"/>
                  </a:lnTo>
                  <a:lnTo>
                    <a:pt x="92" y="67"/>
                  </a:lnTo>
                  <a:lnTo>
                    <a:pt x="86" y="72"/>
                  </a:lnTo>
                  <a:lnTo>
                    <a:pt x="81" y="78"/>
                  </a:lnTo>
                  <a:lnTo>
                    <a:pt x="75" y="84"/>
                  </a:lnTo>
                  <a:lnTo>
                    <a:pt x="69" y="90"/>
                  </a:lnTo>
                  <a:lnTo>
                    <a:pt x="64" y="97"/>
                  </a:lnTo>
                  <a:lnTo>
                    <a:pt x="59" y="103"/>
                  </a:lnTo>
                  <a:lnTo>
                    <a:pt x="55" y="110"/>
                  </a:lnTo>
                  <a:lnTo>
                    <a:pt x="50" y="118"/>
                  </a:lnTo>
                  <a:lnTo>
                    <a:pt x="46" y="125"/>
                  </a:lnTo>
                  <a:lnTo>
                    <a:pt x="42" y="133"/>
                  </a:lnTo>
                  <a:lnTo>
                    <a:pt x="39" y="141"/>
                  </a:lnTo>
                  <a:lnTo>
                    <a:pt x="35" y="148"/>
                  </a:lnTo>
                  <a:lnTo>
                    <a:pt x="32" y="156"/>
                  </a:lnTo>
                  <a:lnTo>
                    <a:pt x="30" y="164"/>
                  </a:lnTo>
                  <a:lnTo>
                    <a:pt x="27" y="172"/>
                  </a:lnTo>
                  <a:lnTo>
                    <a:pt x="26" y="180"/>
                  </a:lnTo>
                  <a:lnTo>
                    <a:pt x="24" y="189"/>
                  </a:lnTo>
                  <a:lnTo>
                    <a:pt x="23" y="197"/>
                  </a:lnTo>
                  <a:lnTo>
                    <a:pt x="22" y="205"/>
                  </a:lnTo>
                  <a:lnTo>
                    <a:pt x="21" y="213"/>
                  </a:lnTo>
                  <a:lnTo>
                    <a:pt x="21" y="222"/>
                  </a:lnTo>
                  <a:lnTo>
                    <a:pt x="21" y="230"/>
                  </a:lnTo>
                  <a:lnTo>
                    <a:pt x="21" y="238"/>
                  </a:lnTo>
                  <a:lnTo>
                    <a:pt x="22" y="246"/>
                  </a:lnTo>
                  <a:lnTo>
                    <a:pt x="23" y="255"/>
                  </a:lnTo>
                  <a:lnTo>
                    <a:pt x="24" y="263"/>
                  </a:lnTo>
                  <a:lnTo>
                    <a:pt x="26" y="271"/>
                  </a:lnTo>
                  <a:lnTo>
                    <a:pt x="27" y="279"/>
                  </a:lnTo>
                  <a:lnTo>
                    <a:pt x="30" y="287"/>
                  </a:lnTo>
                  <a:lnTo>
                    <a:pt x="32" y="295"/>
                  </a:lnTo>
                  <a:lnTo>
                    <a:pt x="35" y="303"/>
                  </a:lnTo>
                  <a:lnTo>
                    <a:pt x="38" y="310"/>
                  </a:lnTo>
                  <a:lnTo>
                    <a:pt x="42" y="318"/>
                  </a:lnTo>
                  <a:lnTo>
                    <a:pt x="45" y="325"/>
                  </a:lnTo>
                  <a:lnTo>
                    <a:pt x="49" y="332"/>
                  </a:lnTo>
                  <a:lnTo>
                    <a:pt x="54" y="340"/>
                  </a:lnTo>
                  <a:lnTo>
                    <a:pt x="58" y="347"/>
                  </a:lnTo>
                  <a:lnTo>
                    <a:pt x="63" y="353"/>
                  </a:lnTo>
                  <a:lnTo>
                    <a:pt x="69" y="360"/>
                  </a:lnTo>
                  <a:lnTo>
                    <a:pt x="74" y="366"/>
                  </a:lnTo>
                  <a:lnTo>
                    <a:pt x="80" y="373"/>
                  </a:lnTo>
                  <a:lnTo>
                    <a:pt x="86" y="378"/>
                  </a:lnTo>
                  <a:lnTo>
                    <a:pt x="92" y="384"/>
                  </a:lnTo>
                  <a:lnTo>
                    <a:pt x="98" y="389"/>
                  </a:lnTo>
                  <a:lnTo>
                    <a:pt x="105" y="394"/>
                  </a:lnTo>
                  <a:lnTo>
                    <a:pt x="112" y="399"/>
                  </a:lnTo>
                  <a:lnTo>
                    <a:pt x="118" y="403"/>
                  </a:lnTo>
                  <a:lnTo>
                    <a:pt x="125" y="407"/>
                  </a:lnTo>
                  <a:lnTo>
                    <a:pt x="133" y="410"/>
                  </a:lnTo>
                  <a:lnTo>
                    <a:pt x="140" y="414"/>
                  </a:lnTo>
                  <a:lnTo>
                    <a:pt x="147" y="417"/>
                  </a:lnTo>
                  <a:lnTo>
                    <a:pt x="154" y="419"/>
                  </a:lnTo>
                  <a:lnTo>
                    <a:pt x="162" y="422"/>
                  </a:lnTo>
                  <a:lnTo>
                    <a:pt x="169" y="424"/>
                  </a:lnTo>
                  <a:lnTo>
                    <a:pt x="177" y="426"/>
                  </a:lnTo>
                  <a:lnTo>
                    <a:pt x="185" y="427"/>
                  </a:lnTo>
                  <a:lnTo>
                    <a:pt x="193" y="428"/>
                  </a:lnTo>
                  <a:lnTo>
                    <a:pt x="200" y="428"/>
                  </a:lnTo>
                  <a:lnTo>
                    <a:pt x="208" y="429"/>
                  </a:lnTo>
                  <a:lnTo>
                    <a:pt x="216" y="429"/>
                  </a:lnTo>
                  <a:lnTo>
                    <a:pt x="224" y="428"/>
                  </a:lnTo>
                  <a:lnTo>
                    <a:pt x="232" y="428"/>
                  </a:lnTo>
                  <a:lnTo>
                    <a:pt x="240" y="427"/>
                  </a:lnTo>
                  <a:lnTo>
                    <a:pt x="247" y="425"/>
                  </a:lnTo>
                  <a:lnTo>
                    <a:pt x="255" y="424"/>
                  </a:lnTo>
                  <a:lnTo>
                    <a:pt x="263" y="422"/>
                  </a:lnTo>
                  <a:lnTo>
                    <a:pt x="270" y="419"/>
                  </a:lnTo>
                  <a:lnTo>
                    <a:pt x="278" y="416"/>
                  </a:lnTo>
                  <a:lnTo>
                    <a:pt x="286" y="413"/>
                  </a:lnTo>
                  <a:lnTo>
                    <a:pt x="293" y="410"/>
                  </a:lnTo>
                  <a:lnTo>
                    <a:pt x="301" y="406"/>
                  </a:lnTo>
                  <a:lnTo>
                    <a:pt x="308" y="402"/>
                  </a:lnTo>
                  <a:lnTo>
                    <a:pt x="304" y="405"/>
                  </a:lnTo>
                  <a:lnTo>
                    <a:pt x="300" y="408"/>
                  </a:lnTo>
                  <a:lnTo>
                    <a:pt x="297" y="412"/>
                  </a:lnTo>
                  <a:lnTo>
                    <a:pt x="293" y="415"/>
                  </a:lnTo>
                  <a:lnTo>
                    <a:pt x="289" y="418"/>
                  </a:lnTo>
                  <a:lnTo>
                    <a:pt x="285" y="421"/>
                  </a:lnTo>
                  <a:lnTo>
                    <a:pt x="281" y="424"/>
                  </a:lnTo>
                  <a:lnTo>
                    <a:pt x="277" y="427"/>
                  </a:lnTo>
                  <a:lnTo>
                    <a:pt x="273" y="430"/>
                  </a:lnTo>
                  <a:lnTo>
                    <a:pt x="269" y="433"/>
                  </a:lnTo>
                  <a:lnTo>
                    <a:pt x="265" y="436"/>
                  </a:lnTo>
                  <a:lnTo>
                    <a:pt x="261" y="439"/>
                  </a:lnTo>
                  <a:lnTo>
                    <a:pt x="257" y="441"/>
                  </a:lnTo>
                  <a:lnTo>
                    <a:pt x="253" y="444"/>
                  </a:lnTo>
                  <a:lnTo>
                    <a:pt x="248" y="447"/>
                  </a:lnTo>
                  <a:lnTo>
                    <a:pt x="244" y="449"/>
                  </a:lnTo>
                  <a:lnTo>
                    <a:pt x="233" y="450"/>
                  </a:lnTo>
                  <a:lnTo>
                    <a:pt x="223" y="451"/>
                  </a:lnTo>
                  <a:lnTo>
                    <a:pt x="213" y="452"/>
                  </a:lnTo>
                  <a:lnTo>
                    <a:pt x="202" y="451"/>
                  </a:lnTo>
                  <a:lnTo>
                    <a:pt x="192" y="450"/>
                  </a:lnTo>
                  <a:lnTo>
                    <a:pt x="182" y="449"/>
                  </a:lnTo>
                  <a:lnTo>
                    <a:pt x="172" y="447"/>
                  </a:lnTo>
                  <a:lnTo>
                    <a:pt x="162" y="445"/>
                  </a:lnTo>
                  <a:lnTo>
                    <a:pt x="152" y="442"/>
                  </a:lnTo>
                  <a:lnTo>
                    <a:pt x="143" y="439"/>
                  </a:lnTo>
                  <a:lnTo>
                    <a:pt x="133" y="435"/>
                  </a:lnTo>
                  <a:lnTo>
                    <a:pt x="124" y="431"/>
                  </a:lnTo>
                  <a:lnTo>
                    <a:pt x="115" y="427"/>
                  </a:lnTo>
                  <a:lnTo>
                    <a:pt x="107" y="422"/>
                  </a:lnTo>
                  <a:lnTo>
                    <a:pt x="98" y="416"/>
                  </a:lnTo>
                  <a:lnTo>
                    <a:pt x="90" y="410"/>
                  </a:lnTo>
                  <a:lnTo>
                    <a:pt x="82" y="404"/>
                  </a:lnTo>
                  <a:lnTo>
                    <a:pt x="74" y="398"/>
                  </a:lnTo>
                  <a:lnTo>
                    <a:pt x="67" y="391"/>
                  </a:lnTo>
                  <a:lnTo>
                    <a:pt x="60" y="383"/>
                  </a:lnTo>
                  <a:lnTo>
                    <a:pt x="53" y="375"/>
                  </a:lnTo>
                  <a:lnTo>
                    <a:pt x="47" y="367"/>
                  </a:lnTo>
                  <a:lnTo>
                    <a:pt x="40" y="359"/>
                  </a:lnTo>
                  <a:lnTo>
                    <a:pt x="35" y="350"/>
                  </a:lnTo>
                  <a:lnTo>
                    <a:pt x="29" y="341"/>
                  </a:lnTo>
                  <a:lnTo>
                    <a:pt x="24" y="332"/>
                  </a:lnTo>
                  <a:lnTo>
                    <a:pt x="20" y="322"/>
                  </a:lnTo>
                  <a:lnTo>
                    <a:pt x="16" y="312"/>
                  </a:lnTo>
                  <a:lnTo>
                    <a:pt x="12" y="302"/>
                  </a:lnTo>
                  <a:lnTo>
                    <a:pt x="9" y="292"/>
                  </a:lnTo>
                  <a:lnTo>
                    <a:pt x="6" y="281"/>
                  </a:lnTo>
                  <a:lnTo>
                    <a:pt x="4" y="270"/>
                  </a:lnTo>
                  <a:lnTo>
                    <a:pt x="2" y="259"/>
                  </a:lnTo>
                  <a:lnTo>
                    <a:pt x="1" y="248"/>
                  </a:lnTo>
                  <a:lnTo>
                    <a:pt x="0" y="237"/>
                  </a:lnTo>
                  <a:lnTo>
                    <a:pt x="0" y="226"/>
                  </a:lnTo>
                  <a:lnTo>
                    <a:pt x="0" y="216"/>
                  </a:lnTo>
                  <a:lnTo>
                    <a:pt x="0" y="205"/>
                  </a:lnTo>
                  <a:lnTo>
                    <a:pt x="2" y="194"/>
                  </a:lnTo>
                  <a:lnTo>
                    <a:pt x="3" y="184"/>
                  </a:lnTo>
                  <a:lnTo>
                    <a:pt x="5" y="173"/>
                  </a:lnTo>
                  <a:lnTo>
                    <a:pt x="8" y="163"/>
                  </a:lnTo>
                  <a:lnTo>
                    <a:pt x="11" y="153"/>
                  </a:lnTo>
                  <a:lnTo>
                    <a:pt x="14" y="143"/>
                  </a:lnTo>
                  <a:lnTo>
                    <a:pt x="18" y="133"/>
                  </a:lnTo>
                  <a:lnTo>
                    <a:pt x="22" y="124"/>
                  </a:lnTo>
                  <a:lnTo>
                    <a:pt x="27" y="115"/>
                  </a:lnTo>
                  <a:lnTo>
                    <a:pt x="32" y="106"/>
                  </a:lnTo>
                  <a:lnTo>
                    <a:pt x="37" y="97"/>
                  </a:lnTo>
                  <a:lnTo>
                    <a:pt x="43" y="88"/>
                  </a:lnTo>
                  <a:lnTo>
                    <a:pt x="49" y="80"/>
                  </a:lnTo>
                  <a:lnTo>
                    <a:pt x="56" y="72"/>
                  </a:lnTo>
                  <a:lnTo>
                    <a:pt x="63" y="65"/>
                  </a:lnTo>
                  <a:lnTo>
                    <a:pt x="70" y="57"/>
                  </a:lnTo>
                  <a:lnTo>
                    <a:pt x="78" y="51"/>
                  </a:lnTo>
                  <a:lnTo>
                    <a:pt x="85" y="44"/>
                  </a:lnTo>
                  <a:lnTo>
                    <a:pt x="94" y="38"/>
                  </a:lnTo>
                  <a:lnTo>
                    <a:pt x="102" y="32"/>
                  </a:lnTo>
                  <a:lnTo>
                    <a:pt x="111" y="27"/>
                  </a:lnTo>
                  <a:lnTo>
                    <a:pt x="120" y="22"/>
                  </a:lnTo>
                  <a:lnTo>
                    <a:pt x="129" y="17"/>
                  </a:lnTo>
                  <a:lnTo>
                    <a:pt x="139" y="14"/>
                  </a:lnTo>
                  <a:lnTo>
                    <a:pt x="149" y="10"/>
                  </a:lnTo>
                  <a:lnTo>
                    <a:pt x="159" y="7"/>
                  </a:lnTo>
                  <a:lnTo>
                    <a:pt x="169" y="4"/>
                  </a:lnTo>
                  <a:lnTo>
                    <a:pt x="179" y="2"/>
                  </a:lnTo>
                  <a:lnTo>
                    <a:pt x="190" y="1"/>
                  </a:lnTo>
                  <a:lnTo>
                    <a:pt x="200" y="0"/>
                  </a:lnTo>
                  <a:lnTo>
                    <a:pt x="210" y="0"/>
                  </a:lnTo>
                  <a:lnTo>
                    <a:pt x="220" y="0"/>
                  </a:lnTo>
                  <a:lnTo>
                    <a:pt x="230" y="0"/>
                  </a:lnTo>
                  <a:lnTo>
                    <a:pt x="240" y="1"/>
                  </a:lnTo>
                  <a:lnTo>
                    <a:pt x="250" y="3"/>
                  </a:lnTo>
                  <a:lnTo>
                    <a:pt x="260" y="5"/>
                  </a:lnTo>
                  <a:lnTo>
                    <a:pt x="269" y="8"/>
                  </a:lnTo>
                  <a:lnTo>
                    <a:pt x="279" y="11"/>
                  </a:lnTo>
                  <a:lnTo>
                    <a:pt x="288" y="14"/>
                  </a:lnTo>
                  <a:lnTo>
                    <a:pt x="297" y="18"/>
                  </a:lnTo>
                  <a:lnTo>
                    <a:pt x="306" y="23"/>
                  </a:lnTo>
                  <a:lnTo>
                    <a:pt x="315" y="28"/>
                  </a:lnTo>
                  <a:lnTo>
                    <a:pt x="323" y="33"/>
                  </a:lnTo>
                  <a:lnTo>
                    <a:pt x="332" y="38"/>
                  </a:lnTo>
                  <a:lnTo>
                    <a:pt x="340" y="45"/>
                  </a:lnTo>
                  <a:lnTo>
                    <a:pt x="348" y="51"/>
                  </a:lnTo>
                  <a:lnTo>
                    <a:pt x="355" y="58"/>
                  </a:lnTo>
                  <a:lnTo>
                    <a:pt x="362" y="65"/>
                  </a:lnTo>
                  <a:lnTo>
                    <a:pt x="369" y="73"/>
                  </a:lnTo>
                  <a:lnTo>
                    <a:pt x="376" y="81"/>
                  </a:lnTo>
                  <a:lnTo>
                    <a:pt x="382" y="89"/>
                  </a:lnTo>
                  <a:lnTo>
                    <a:pt x="388" y="97"/>
                  </a:lnTo>
                  <a:lnTo>
                    <a:pt x="393" y="106"/>
                  </a:lnTo>
                  <a:lnTo>
                    <a:pt x="398" y="116"/>
                  </a:lnTo>
                  <a:lnTo>
                    <a:pt x="403" y="125"/>
                  </a:lnTo>
                  <a:lnTo>
                    <a:pt x="407" y="135"/>
                  </a:lnTo>
                  <a:lnTo>
                    <a:pt x="411" y="145"/>
                  </a:lnTo>
                  <a:lnTo>
                    <a:pt x="415" y="156"/>
                  </a:lnTo>
                </a:path>
              </a:pathLst>
            </a:custGeom>
            <a:solidFill>
              <a:srgbClr val="88DD99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67" name="Freeform 607"/>
            <p:cNvSpPr>
              <a:spLocks/>
            </p:cNvSpPr>
            <p:nvPr/>
          </p:nvSpPr>
          <p:spPr bwMode="auto">
            <a:xfrm>
              <a:off x="4086" y="3311"/>
              <a:ext cx="383" cy="407"/>
            </a:xfrm>
            <a:custGeom>
              <a:avLst/>
              <a:gdLst/>
              <a:ahLst/>
              <a:cxnLst>
                <a:cxn ang="0">
                  <a:pos x="357" y="166"/>
                </a:cxn>
                <a:cxn ang="0">
                  <a:pos x="343" y="124"/>
                </a:cxn>
                <a:cxn ang="0">
                  <a:pos x="322" y="88"/>
                </a:cxn>
                <a:cxn ang="0">
                  <a:pos x="292" y="58"/>
                </a:cxn>
                <a:cxn ang="0">
                  <a:pos x="256" y="36"/>
                </a:cxn>
                <a:cxn ang="0">
                  <a:pos x="216" y="24"/>
                </a:cxn>
                <a:cxn ang="0">
                  <a:pos x="173" y="23"/>
                </a:cxn>
                <a:cxn ang="0">
                  <a:pos x="132" y="33"/>
                </a:cxn>
                <a:cxn ang="0">
                  <a:pos x="96" y="53"/>
                </a:cxn>
                <a:cxn ang="0">
                  <a:pos x="65" y="81"/>
                </a:cxn>
                <a:cxn ang="0">
                  <a:pos x="41" y="117"/>
                </a:cxn>
                <a:cxn ang="0">
                  <a:pos x="26" y="158"/>
                </a:cxn>
                <a:cxn ang="0">
                  <a:pos x="21" y="203"/>
                </a:cxn>
                <a:cxn ang="0">
                  <a:pos x="26" y="248"/>
                </a:cxn>
                <a:cxn ang="0">
                  <a:pos x="41" y="289"/>
                </a:cxn>
                <a:cxn ang="0">
                  <a:pos x="65" y="324"/>
                </a:cxn>
                <a:cxn ang="0">
                  <a:pos x="96" y="352"/>
                </a:cxn>
                <a:cxn ang="0">
                  <a:pos x="132" y="372"/>
                </a:cxn>
                <a:cxn ang="0">
                  <a:pos x="173" y="382"/>
                </a:cxn>
                <a:cxn ang="0">
                  <a:pos x="216" y="381"/>
                </a:cxn>
                <a:cxn ang="0">
                  <a:pos x="256" y="369"/>
                </a:cxn>
                <a:cxn ang="0">
                  <a:pos x="292" y="347"/>
                </a:cxn>
                <a:cxn ang="0">
                  <a:pos x="322" y="317"/>
                </a:cxn>
                <a:cxn ang="0">
                  <a:pos x="343" y="281"/>
                </a:cxn>
                <a:cxn ang="0">
                  <a:pos x="357" y="239"/>
                </a:cxn>
                <a:cxn ang="0">
                  <a:pos x="286" y="378"/>
                </a:cxn>
                <a:cxn ang="0">
                  <a:pos x="306" y="357"/>
                </a:cxn>
                <a:cxn ang="0">
                  <a:pos x="325" y="335"/>
                </a:cxn>
                <a:cxn ang="0">
                  <a:pos x="341" y="310"/>
                </a:cxn>
                <a:cxn ang="0">
                  <a:pos x="356" y="284"/>
                </a:cxn>
                <a:cxn ang="0">
                  <a:pos x="368" y="257"/>
                </a:cxn>
                <a:cxn ang="0">
                  <a:pos x="378" y="228"/>
                </a:cxn>
                <a:cxn ang="0">
                  <a:pos x="381" y="191"/>
                </a:cxn>
                <a:cxn ang="0">
                  <a:pos x="375" y="149"/>
                </a:cxn>
                <a:cxn ang="0">
                  <a:pos x="361" y="110"/>
                </a:cxn>
                <a:cxn ang="0">
                  <a:pos x="339" y="75"/>
                </a:cxn>
                <a:cxn ang="0">
                  <a:pos x="312" y="46"/>
                </a:cxn>
                <a:cxn ang="0">
                  <a:pos x="279" y="23"/>
                </a:cxn>
                <a:cxn ang="0">
                  <a:pos x="241" y="7"/>
                </a:cxn>
                <a:cxn ang="0">
                  <a:pos x="202" y="0"/>
                </a:cxn>
                <a:cxn ang="0">
                  <a:pos x="163" y="2"/>
                </a:cxn>
                <a:cxn ang="0">
                  <a:pos x="125" y="12"/>
                </a:cxn>
                <a:cxn ang="0">
                  <a:pos x="90" y="30"/>
                </a:cxn>
                <a:cxn ang="0">
                  <a:pos x="59" y="55"/>
                </a:cxn>
                <a:cxn ang="0">
                  <a:pos x="33" y="88"/>
                </a:cxn>
                <a:cxn ang="0">
                  <a:pos x="14" y="125"/>
                </a:cxn>
                <a:cxn ang="0">
                  <a:pos x="3" y="166"/>
                </a:cxn>
                <a:cxn ang="0">
                  <a:pos x="0" y="207"/>
                </a:cxn>
                <a:cxn ang="0">
                  <a:pos x="4" y="248"/>
                </a:cxn>
                <a:cxn ang="0">
                  <a:pos x="17" y="287"/>
                </a:cxn>
                <a:cxn ang="0">
                  <a:pos x="37" y="323"/>
                </a:cxn>
                <a:cxn ang="0">
                  <a:pos x="64" y="355"/>
                </a:cxn>
                <a:cxn ang="0">
                  <a:pos x="97" y="380"/>
                </a:cxn>
                <a:cxn ang="0">
                  <a:pos x="133" y="396"/>
                </a:cxn>
                <a:cxn ang="0">
                  <a:pos x="171" y="405"/>
                </a:cxn>
                <a:cxn ang="0">
                  <a:pos x="210" y="405"/>
                </a:cxn>
                <a:cxn ang="0">
                  <a:pos x="249" y="396"/>
                </a:cxn>
                <a:cxn ang="0">
                  <a:pos x="286" y="378"/>
                </a:cxn>
              </a:cxnLst>
              <a:rect l="0" t="0" r="r" b="b"/>
              <a:pathLst>
                <a:path w="383" h="407">
                  <a:moveTo>
                    <a:pt x="360" y="203"/>
                  </a:moveTo>
                  <a:lnTo>
                    <a:pt x="360" y="193"/>
                  </a:lnTo>
                  <a:lnTo>
                    <a:pt x="359" y="184"/>
                  </a:lnTo>
                  <a:lnTo>
                    <a:pt x="358" y="175"/>
                  </a:lnTo>
                  <a:lnTo>
                    <a:pt x="357" y="166"/>
                  </a:lnTo>
                  <a:lnTo>
                    <a:pt x="355" y="158"/>
                  </a:lnTo>
                  <a:lnTo>
                    <a:pt x="353" y="149"/>
                  </a:lnTo>
                  <a:lnTo>
                    <a:pt x="350" y="141"/>
                  </a:lnTo>
                  <a:lnTo>
                    <a:pt x="347" y="132"/>
                  </a:lnTo>
                  <a:lnTo>
                    <a:pt x="343" y="124"/>
                  </a:lnTo>
                  <a:lnTo>
                    <a:pt x="340" y="117"/>
                  </a:lnTo>
                  <a:lnTo>
                    <a:pt x="336" y="109"/>
                  </a:lnTo>
                  <a:lnTo>
                    <a:pt x="331" y="102"/>
                  </a:lnTo>
                  <a:lnTo>
                    <a:pt x="327" y="95"/>
                  </a:lnTo>
                  <a:lnTo>
                    <a:pt x="322" y="88"/>
                  </a:lnTo>
                  <a:lnTo>
                    <a:pt x="316" y="81"/>
                  </a:lnTo>
                  <a:lnTo>
                    <a:pt x="311" y="75"/>
                  </a:lnTo>
                  <a:lnTo>
                    <a:pt x="305" y="69"/>
                  </a:lnTo>
                  <a:lnTo>
                    <a:pt x="298" y="63"/>
                  </a:lnTo>
                  <a:lnTo>
                    <a:pt x="292" y="58"/>
                  </a:lnTo>
                  <a:lnTo>
                    <a:pt x="285" y="53"/>
                  </a:lnTo>
                  <a:lnTo>
                    <a:pt x="279" y="48"/>
                  </a:lnTo>
                  <a:lnTo>
                    <a:pt x="271" y="44"/>
                  </a:lnTo>
                  <a:lnTo>
                    <a:pt x="264" y="40"/>
                  </a:lnTo>
                  <a:lnTo>
                    <a:pt x="256" y="36"/>
                  </a:lnTo>
                  <a:lnTo>
                    <a:pt x="249" y="33"/>
                  </a:lnTo>
                  <a:lnTo>
                    <a:pt x="241" y="30"/>
                  </a:lnTo>
                  <a:lnTo>
                    <a:pt x="233" y="28"/>
                  </a:lnTo>
                  <a:lnTo>
                    <a:pt x="225" y="26"/>
                  </a:lnTo>
                  <a:lnTo>
                    <a:pt x="216" y="24"/>
                  </a:lnTo>
                  <a:lnTo>
                    <a:pt x="208" y="23"/>
                  </a:lnTo>
                  <a:lnTo>
                    <a:pt x="199" y="22"/>
                  </a:lnTo>
                  <a:lnTo>
                    <a:pt x="191" y="22"/>
                  </a:lnTo>
                  <a:lnTo>
                    <a:pt x="182" y="22"/>
                  </a:lnTo>
                  <a:lnTo>
                    <a:pt x="173" y="23"/>
                  </a:lnTo>
                  <a:lnTo>
                    <a:pt x="165" y="24"/>
                  </a:lnTo>
                  <a:lnTo>
                    <a:pt x="156" y="26"/>
                  </a:lnTo>
                  <a:lnTo>
                    <a:pt x="148" y="28"/>
                  </a:lnTo>
                  <a:lnTo>
                    <a:pt x="140" y="30"/>
                  </a:lnTo>
                  <a:lnTo>
                    <a:pt x="132" y="33"/>
                  </a:lnTo>
                  <a:lnTo>
                    <a:pt x="124" y="36"/>
                  </a:lnTo>
                  <a:lnTo>
                    <a:pt x="117" y="40"/>
                  </a:lnTo>
                  <a:lnTo>
                    <a:pt x="110" y="44"/>
                  </a:lnTo>
                  <a:lnTo>
                    <a:pt x="102" y="48"/>
                  </a:lnTo>
                  <a:lnTo>
                    <a:pt x="96" y="53"/>
                  </a:lnTo>
                  <a:lnTo>
                    <a:pt x="89" y="58"/>
                  </a:lnTo>
                  <a:lnTo>
                    <a:pt x="83" y="63"/>
                  </a:lnTo>
                  <a:lnTo>
                    <a:pt x="76" y="69"/>
                  </a:lnTo>
                  <a:lnTo>
                    <a:pt x="70" y="75"/>
                  </a:lnTo>
                  <a:lnTo>
                    <a:pt x="65" y="81"/>
                  </a:lnTo>
                  <a:lnTo>
                    <a:pt x="59" y="88"/>
                  </a:lnTo>
                  <a:lnTo>
                    <a:pt x="54" y="95"/>
                  </a:lnTo>
                  <a:lnTo>
                    <a:pt x="50" y="102"/>
                  </a:lnTo>
                  <a:lnTo>
                    <a:pt x="45" y="109"/>
                  </a:lnTo>
                  <a:lnTo>
                    <a:pt x="41" y="117"/>
                  </a:lnTo>
                  <a:lnTo>
                    <a:pt x="38" y="124"/>
                  </a:lnTo>
                  <a:lnTo>
                    <a:pt x="34" y="132"/>
                  </a:lnTo>
                  <a:lnTo>
                    <a:pt x="31" y="141"/>
                  </a:lnTo>
                  <a:lnTo>
                    <a:pt x="28" y="149"/>
                  </a:lnTo>
                  <a:lnTo>
                    <a:pt x="26" y="158"/>
                  </a:lnTo>
                  <a:lnTo>
                    <a:pt x="24" y="166"/>
                  </a:lnTo>
                  <a:lnTo>
                    <a:pt x="23" y="175"/>
                  </a:lnTo>
                  <a:lnTo>
                    <a:pt x="22" y="184"/>
                  </a:lnTo>
                  <a:lnTo>
                    <a:pt x="21" y="193"/>
                  </a:lnTo>
                  <a:lnTo>
                    <a:pt x="21" y="203"/>
                  </a:lnTo>
                  <a:lnTo>
                    <a:pt x="21" y="212"/>
                  </a:lnTo>
                  <a:lnTo>
                    <a:pt x="22" y="221"/>
                  </a:lnTo>
                  <a:lnTo>
                    <a:pt x="23" y="230"/>
                  </a:lnTo>
                  <a:lnTo>
                    <a:pt x="24" y="239"/>
                  </a:lnTo>
                  <a:lnTo>
                    <a:pt x="26" y="248"/>
                  </a:lnTo>
                  <a:lnTo>
                    <a:pt x="28" y="256"/>
                  </a:lnTo>
                  <a:lnTo>
                    <a:pt x="31" y="264"/>
                  </a:lnTo>
                  <a:lnTo>
                    <a:pt x="34" y="273"/>
                  </a:lnTo>
                  <a:lnTo>
                    <a:pt x="38" y="281"/>
                  </a:lnTo>
                  <a:lnTo>
                    <a:pt x="41" y="289"/>
                  </a:lnTo>
                  <a:lnTo>
                    <a:pt x="45" y="296"/>
                  </a:lnTo>
                  <a:lnTo>
                    <a:pt x="50" y="303"/>
                  </a:lnTo>
                  <a:lnTo>
                    <a:pt x="54" y="311"/>
                  </a:lnTo>
                  <a:lnTo>
                    <a:pt x="59" y="317"/>
                  </a:lnTo>
                  <a:lnTo>
                    <a:pt x="65" y="324"/>
                  </a:lnTo>
                  <a:lnTo>
                    <a:pt x="70" y="330"/>
                  </a:lnTo>
                  <a:lnTo>
                    <a:pt x="76" y="336"/>
                  </a:lnTo>
                  <a:lnTo>
                    <a:pt x="83" y="342"/>
                  </a:lnTo>
                  <a:lnTo>
                    <a:pt x="89" y="347"/>
                  </a:lnTo>
                  <a:lnTo>
                    <a:pt x="96" y="352"/>
                  </a:lnTo>
                  <a:lnTo>
                    <a:pt x="102" y="357"/>
                  </a:lnTo>
                  <a:lnTo>
                    <a:pt x="110" y="361"/>
                  </a:lnTo>
                  <a:lnTo>
                    <a:pt x="117" y="365"/>
                  </a:lnTo>
                  <a:lnTo>
                    <a:pt x="124" y="369"/>
                  </a:lnTo>
                  <a:lnTo>
                    <a:pt x="132" y="372"/>
                  </a:lnTo>
                  <a:lnTo>
                    <a:pt x="140" y="375"/>
                  </a:lnTo>
                  <a:lnTo>
                    <a:pt x="148" y="377"/>
                  </a:lnTo>
                  <a:lnTo>
                    <a:pt x="156" y="379"/>
                  </a:lnTo>
                  <a:lnTo>
                    <a:pt x="165" y="381"/>
                  </a:lnTo>
                  <a:lnTo>
                    <a:pt x="173" y="382"/>
                  </a:lnTo>
                  <a:lnTo>
                    <a:pt x="182" y="383"/>
                  </a:lnTo>
                  <a:lnTo>
                    <a:pt x="191" y="383"/>
                  </a:lnTo>
                  <a:lnTo>
                    <a:pt x="199" y="383"/>
                  </a:lnTo>
                  <a:lnTo>
                    <a:pt x="208" y="382"/>
                  </a:lnTo>
                  <a:lnTo>
                    <a:pt x="216" y="381"/>
                  </a:lnTo>
                  <a:lnTo>
                    <a:pt x="225" y="379"/>
                  </a:lnTo>
                  <a:lnTo>
                    <a:pt x="233" y="377"/>
                  </a:lnTo>
                  <a:lnTo>
                    <a:pt x="241" y="375"/>
                  </a:lnTo>
                  <a:lnTo>
                    <a:pt x="249" y="372"/>
                  </a:lnTo>
                  <a:lnTo>
                    <a:pt x="256" y="369"/>
                  </a:lnTo>
                  <a:lnTo>
                    <a:pt x="264" y="365"/>
                  </a:lnTo>
                  <a:lnTo>
                    <a:pt x="271" y="361"/>
                  </a:lnTo>
                  <a:lnTo>
                    <a:pt x="279" y="357"/>
                  </a:lnTo>
                  <a:lnTo>
                    <a:pt x="285" y="352"/>
                  </a:lnTo>
                  <a:lnTo>
                    <a:pt x="292" y="347"/>
                  </a:lnTo>
                  <a:lnTo>
                    <a:pt x="298" y="342"/>
                  </a:lnTo>
                  <a:lnTo>
                    <a:pt x="305" y="336"/>
                  </a:lnTo>
                  <a:lnTo>
                    <a:pt x="311" y="330"/>
                  </a:lnTo>
                  <a:lnTo>
                    <a:pt x="316" y="324"/>
                  </a:lnTo>
                  <a:lnTo>
                    <a:pt x="322" y="317"/>
                  </a:lnTo>
                  <a:lnTo>
                    <a:pt x="327" y="311"/>
                  </a:lnTo>
                  <a:lnTo>
                    <a:pt x="331" y="303"/>
                  </a:lnTo>
                  <a:lnTo>
                    <a:pt x="336" y="296"/>
                  </a:lnTo>
                  <a:lnTo>
                    <a:pt x="340" y="289"/>
                  </a:lnTo>
                  <a:lnTo>
                    <a:pt x="343" y="281"/>
                  </a:lnTo>
                  <a:lnTo>
                    <a:pt x="347" y="273"/>
                  </a:lnTo>
                  <a:lnTo>
                    <a:pt x="350" y="264"/>
                  </a:lnTo>
                  <a:lnTo>
                    <a:pt x="353" y="256"/>
                  </a:lnTo>
                  <a:lnTo>
                    <a:pt x="355" y="248"/>
                  </a:lnTo>
                  <a:lnTo>
                    <a:pt x="357" y="239"/>
                  </a:lnTo>
                  <a:lnTo>
                    <a:pt x="358" y="230"/>
                  </a:lnTo>
                  <a:lnTo>
                    <a:pt x="359" y="221"/>
                  </a:lnTo>
                  <a:lnTo>
                    <a:pt x="360" y="212"/>
                  </a:lnTo>
                  <a:lnTo>
                    <a:pt x="360" y="203"/>
                  </a:lnTo>
                  <a:lnTo>
                    <a:pt x="286" y="378"/>
                  </a:lnTo>
                  <a:lnTo>
                    <a:pt x="290" y="374"/>
                  </a:lnTo>
                  <a:lnTo>
                    <a:pt x="294" y="370"/>
                  </a:lnTo>
                  <a:lnTo>
                    <a:pt x="298" y="366"/>
                  </a:lnTo>
                  <a:lnTo>
                    <a:pt x="302" y="362"/>
                  </a:lnTo>
                  <a:lnTo>
                    <a:pt x="306" y="357"/>
                  </a:lnTo>
                  <a:lnTo>
                    <a:pt x="310" y="353"/>
                  </a:lnTo>
                  <a:lnTo>
                    <a:pt x="314" y="348"/>
                  </a:lnTo>
                  <a:lnTo>
                    <a:pt x="317" y="344"/>
                  </a:lnTo>
                  <a:lnTo>
                    <a:pt x="321" y="339"/>
                  </a:lnTo>
                  <a:lnTo>
                    <a:pt x="325" y="335"/>
                  </a:lnTo>
                  <a:lnTo>
                    <a:pt x="328" y="330"/>
                  </a:lnTo>
                  <a:lnTo>
                    <a:pt x="332" y="325"/>
                  </a:lnTo>
                  <a:lnTo>
                    <a:pt x="335" y="320"/>
                  </a:lnTo>
                  <a:lnTo>
                    <a:pt x="338" y="315"/>
                  </a:lnTo>
                  <a:lnTo>
                    <a:pt x="341" y="310"/>
                  </a:lnTo>
                  <a:lnTo>
                    <a:pt x="344" y="305"/>
                  </a:lnTo>
                  <a:lnTo>
                    <a:pt x="347" y="300"/>
                  </a:lnTo>
                  <a:lnTo>
                    <a:pt x="350" y="295"/>
                  </a:lnTo>
                  <a:lnTo>
                    <a:pt x="353" y="290"/>
                  </a:lnTo>
                  <a:lnTo>
                    <a:pt x="356" y="284"/>
                  </a:lnTo>
                  <a:lnTo>
                    <a:pt x="358" y="279"/>
                  </a:lnTo>
                  <a:lnTo>
                    <a:pt x="361" y="274"/>
                  </a:lnTo>
                  <a:lnTo>
                    <a:pt x="363" y="268"/>
                  </a:lnTo>
                  <a:lnTo>
                    <a:pt x="366" y="262"/>
                  </a:lnTo>
                  <a:lnTo>
                    <a:pt x="368" y="257"/>
                  </a:lnTo>
                  <a:lnTo>
                    <a:pt x="370" y="251"/>
                  </a:lnTo>
                  <a:lnTo>
                    <a:pt x="372" y="246"/>
                  </a:lnTo>
                  <a:lnTo>
                    <a:pt x="374" y="240"/>
                  </a:lnTo>
                  <a:lnTo>
                    <a:pt x="376" y="234"/>
                  </a:lnTo>
                  <a:lnTo>
                    <a:pt x="378" y="228"/>
                  </a:lnTo>
                  <a:lnTo>
                    <a:pt x="380" y="223"/>
                  </a:lnTo>
                  <a:lnTo>
                    <a:pt x="381" y="217"/>
                  </a:lnTo>
                  <a:lnTo>
                    <a:pt x="382" y="208"/>
                  </a:lnTo>
                  <a:lnTo>
                    <a:pt x="382" y="199"/>
                  </a:lnTo>
                  <a:lnTo>
                    <a:pt x="381" y="191"/>
                  </a:lnTo>
                  <a:lnTo>
                    <a:pt x="380" y="182"/>
                  </a:lnTo>
                  <a:lnTo>
                    <a:pt x="380" y="174"/>
                  </a:lnTo>
                  <a:lnTo>
                    <a:pt x="378" y="165"/>
                  </a:lnTo>
                  <a:lnTo>
                    <a:pt x="377" y="157"/>
                  </a:lnTo>
                  <a:lnTo>
                    <a:pt x="375" y="149"/>
                  </a:lnTo>
                  <a:lnTo>
                    <a:pt x="372" y="141"/>
                  </a:lnTo>
                  <a:lnTo>
                    <a:pt x="370" y="133"/>
                  </a:lnTo>
                  <a:lnTo>
                    <a:pt x="367" y="125"/>
                  </a:lnTo>
                  <a:lnTo>
                    <a:pt x="364" y="117"/>
                  </a:lnTo>
                  <a:lnTo>
                    <a:pt x="361" y="110"/>
                  </a:lnTo>
                  <a:lnTo>
                    <a:pt x="357" y="103"/>
                  </a:lnTo>
                  <a:lnTo>
                    <a:pt x="353" y="96"/>
                  </a:lnTo>
                  <a:lnTo>
                    <a:pt x="349" y="89"/>
                  </a:lnTo>
                  <a:lnTo>
                    <a:pt x="344" y="82"/>
                  </a:lnTo>
                  <a:lnTo>
                    <a:pt x="339" y="75"/>
                  </a:lnTo>
                  <a:lnTo>
                    <a:pt x="334" y="69"/>
                  </a:lnTo>
                  <a:lnTo>
                    <a:pt x="329" y="63"/>
                  </a:lnTo>
                  <a:lnTo>
                    <a:pt x="324" y="57"/>
                  </a:lnTo>
                  <a:lnTo>
                    <a:pt x="318" y="51"/>
                  </a:lnTo>
                  <a:lnTo>
                    <a:pt x="312" y="46"/>
                  </a:lnTo>
                  <a:lnTo>
                    <a:pt x="306" y="41"/>
                  </a:lnTo>
                  <a:lnTo>
                    <a:pt x="299" y="36"/>
                  </a:lnTo>
                  <a:lnTo>
                    <a:pt x="293" y="31"/>
                  </a:lnTo>
                  <a:lnTo>
                    <a:pt x="286" y="27"/>
                  </a:lnTo>
                  <a:lnTo>
                    <a:pt x="279" y="23"/>
                  </a:lnTo>
                  <a:lnTo>
                    <a:pt x="272" y="19"/>
                  </a:lnTo>
                  <a:lnTo>
                    <a:pt x="264" y="15"/>
                  </a:lnTo>
                  <a:lnTo>
                    <a:pt x="257" y="12"/>
                  </a:lnTo>
                  <a:lnTo>
                    <a:pt x="249" y="9"/>
                  </a:lnTo>
                  <a:lnTo>
                    <a:pt x="241" y="7"/>
                  </a:lnTo>
                  <a:lnTo>
                    <a:pt x="234" y="5"/>
                  </a:lnTo>
                  <a:lnTo>
                    <a:pt x="226" y="3"/>
                  </a:lnTo>
                  <a:lnTo>
                    <a:pt x="218" y="2"/>
                  </a:lnTo>
                  <a:lnTo>
                    <a:pt x="210" y="1"/>
                  </a:lnTo>
                  <a:lnTo>
                    <a:pt x="202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78" y="0"/>
                  </a:lnTo>
                  <a:lnTo>
                    <a:pt x="171" y="1"/>
                  </a:lnTo>
                  <a:lnTo>
                    <a:pt x="163" y="2"/>
                  </a:lnTo>
                  <a:lnTo>
                    <a:pt x="155" y="3"/>
                  </a:lnTo>
                  <a:lnTo>
                    <a:pt x="147" y="5"/>
                  </a:lnTo>
                  <a:lnTo>
                    <a:pt x="140" y="7"/>
                  </a:lnTo>
                  <a:lnTo>
                    <a:pt x="133" y="9"/>
                  </a:lnTo>
                  <a:lnTo>
                    <a:pt x="125" y="12"/>
                  </a:lnTo>
                  <a:lnTo>
                    <a:pt x="118" y="15"/>
                  </a:lnTo>
                  <a:lnTo>
                    <a:pt x="111" y="18"/>
                  </a:lnTo>
                  <a:lnTo>
                    <a:pt x="104" y="22"/>
                  </a:lnTo>
                  <a:lnTo>
                    <a:pt x="97" y="26"/>
                  </a:lnTo>
                  <a:lnTo>
                    <a:pt x="90" y="30"/>
                  </a:lnTo>
                  <a:lnTo>
                    <a:pt x="84" y="34"/>
                  </a:lnTo>
                  <a:lnTo>
                    <a:pt x="77" y="39"/>
                  </a:lnTo>
                  <a:lnTo>
                    <a:pt x="71" y="44"/>
                  </a:lnTo>
                  <a:lnTo>
                    <a:pt x="65" y="50"/>
                  </a:lnTo>
                  <a:lnTo>
                    <a:pt x="59" y="55"/>
                  </a:lnTo>
                  <a:lnTo>
                    <a:pt x="53" y="61"/>
                  </a:lnTo>
                  <a:lnTo>
                    <a:pt x="48" y="67"/>
                  </a:lnTo>
                  <a:lnTo>
                    <a:pt x="43" y="74"/>
                  </a:lnTo>
                  <a:lnTo>
                    <a:pt x="38" y="81"/>
                  </a:lnTo>
                  <a:lnTo>
                    <a:pt x="33" y="88"/>
                  </a:lnTo>
                  <a:lnTo>
                    <a:pt x="29" y="95"/>
                  </a:lnTo>
                  <a:lnTo>
                    <a:pt x="24" y="102"/>
                  </a:lnTo>
                  <a:lnTo>
                    <a:pt x="20" y="110"/>
                  </a:lnTo>
                  <a:lnTo>
                    <a:pt x="17" y="118"/>
                  </a:lnTo>
                  <a:lnTo>
                    <a:pt x="14" y="125"/>
                  </a:lnTo>
                  <a:lnTo>
                    <a:pt x="11" y="133"/>
                  </a:lnTo>
                  <a:lnTo>
                    <a:pt x="8" y="141"/>
                  </a:lnTo>
                  <a:lnTo>
                    <a:pt x="6" y="149"/>
                  </a:lnTo>
                  <a:lnTo>
                    <a:pt x="4" y="158"/>
                  </a:lnTo>
                  <a:lnTo>
                    <a:pt x="3" y="166"/>
                  </a:lnTo>
                  <a:lnTo>
                    <a:pt x="1" y="174"/>
                  </a:lnTo>
                  <a:lnTo>
                    <a:pt x="1" y="182"/>
                  </a:lnTo>
                  <a:lnTo>
                    <a:pt x="0" y="190"/>
                  </a:lnTo>
                  <a:lnTo>
                    <a:pt x="0" y="199"/>
                  </a:lnTo>
                  <a:lnTo>
                    <a:pt x="0" y="207"/>
                  </a:lnTo>
                  <a:lnTo>
                    <a:pt x="0" y="215"/>
                  </a:lnTo>
                  <a:lnTo>
                    <a:pt x="1" y="223"/>
                  </a:lnTo>
                  <a:lnTo>
                    <a:pt x="1" y="232"/>
                  </a:lnTo>
                  <a:lnTo>
                    <a:pt x="3" y="240"/>
                  </a:lnTo>
                  <a:lnTo>
                    <a:pt x="4" y="248"/>
                  </a:lnTo>
                  <a:lnTo>
                    <a:pt x="6" y="256"/>
                  </a:lnTo>
                  <a:lnTo>
                    <a:pt x="8" y="264"/>
                  </a:lnTo>
                  <a:lnTo>
                    <a:pt x="11" y="272"/>
                  </a:lnTo>
                  <a:lnTo>
                    <a:pt x="14" y="279"/>
                  </a:lnTo>
                  <a:lnTo>
                    <a:pt x="17" y="287"/>
                  </a:lnTo>
                  <a:lnTo>
                    <a:pt x="20" y="295"/>
                  </a:lnTo>
                  <a:lnTo>
                    <a:pt x="24" y="302"/>
                  </a:lnTo>
                  <a:lnTo>
                    <a:pt x="28" y="309"/>
                  </a:lnTo>
                  <a:lnTo>
                    <a:pt x="32" y="316"/>
                  </a:lnTo>
                  <a:lnTo>
                    <a:pt x="37" y="323"/>
                  </a:lnTo>
                  <a:lnTo>
                    <a:pt x="42" y="330"/>
                  </a:lnTo>
                  <a:lnTo>
                    <a:pt x="47" y="337"/>
                  </a:lnTo>
                  <a:lnTo>
                    <a:pt x="53" y="343"/>
                  </a:lnTo>
                  <a:lnTo>
                    <a:pt x="59" y="349"/>
                  </a:lnTo>
                  <a:lnTo>
                    <a:pt x="64" y="355"/>
                  </a:lnTo>
                  <a:lnTo>
                    <a:pt x="70" y="361"/>
                  </a:lnTo>
                  <a:lnTo>
                    <a:pt x="77" y="366"/>
                  </a:lnTo>
                  <a:lnTo>
                    <a:pt x="83" y="371"/>
                  </a:lnTo>
                  <a:lnTo>
                    <a:pt x="90" y="375"/>
                  </a:lnTo>
                  <a:lnTo>
                    <a:pt x="97" y="380"/>
                  </a:lnTo>
                  <a:lnTo>
                    <a:pt x="104" y="384"/>
                  </a:lnTo>
                  <a:lnTo>
                    <a:pt x="111" y="387"/>
                  </a:lnTo>
                  <a:lnTo>
                    <a:pt x="118" y="391"/>
                  </a:lnTo>
                  <a:lnTo>
                    <a:pt x="125" y="394"/>
                  </a:lnTo>
                  <a:lnTo>
                    <a:pt x="133" y="396"/>
                  </a:lnTo>
                  <a:lnTo>
                    <a:pt x="140" y="399"/>
                  </a:lnTo>
                  <a:lnTo>
                    <a:pt x="148" y="400"/>
                  </a:lnTo>
                  <a:lnTo>
                    <a:pt x="155" y="402"/>
                  </a:lnTo>
                  <a:lnTo>
                    <a:pt x="163" y="403"/>
                  </a:lnTo>
                  <a:lnTo>
                    <a:pt x="171" y="405"/>
                  </a:lnTo>
                  <a:lnTo>
                    <a:pt x="179" y="405"/>
                  </a:lnTo>
                  <a:lnTo>
                    <a:pt x="187" y="406"/>
                  </a:lnTo>
                  <a:lnTo>
                    <a:pt x="194" y="406"/>
                  </a:lnTo>
                  <a:lnTo>
                    <a:pt x="202" y="405"/>
                  </a:lnTo>
                  <a:lnTo>
                    <a:pt x="210" y="405"/>
                  </a:lnTo>
                  <a:lnTo>
                    <a:pt x="218" y="403"/>
                  </a:lnTo>
                  <a:lnTo>
                    <a:pt x="226" y="402"/>
                  </a:lnTo>
                  <a:lnTo>
                    <a:pt x="233" y="400"/>
                  </a:lnTo>
                  <a:lnTo>
                    <a:pt x="241" y="398"/>
                  </a:lnTo>
                  <a:lnTo>
                    <a:pt x="249" y="396"/>
                  </a:lnTo>
                  <a:lnTo>
                    <a:pt x="256" y="393"/>
                  </a:lnTo>
                  <a:lnTo>
                    <a:pt x="264" y="390"/>
                  </a:lnTo>
                  <a:lnTo>
                    <a:pt x="271" y="386"/>
                  </a:lnTo>
                  <a:lnTo>
                    <a:pt x="279" y="383"/>
                  </a:lnTo>
                  <a:lnTo>
                    <a:pt x="286" y="378"/>
                  </a:lnTo>
                  <a:lnTo>
                    <a:pt x="360" y="203"/>
                  </a:lnTo>
                </a:path>
              </a:pathLst>
            </a:custGeom>
            <a:solidFill>
              <a:srgbClr val="8FE09E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68" name="Freeform 608"/>
            <p:cNvSpPr>
              <a:spLocks/>
            </p:cNvSpPr>
            <p:nvPr/>
          </p:nvSpPr>
          <p:spPr bwMode="auto">
            <a:xfrm>
              <a:off x="4108" y="3334"/>
              <a:ext cx="340" cy="361"/>
            </a:xfrm>
            <a:custGeom>
              <a:avLst/>
              <a:gdLst/>
              <a:ahLst/>
              <a:cxnLst>
                <a:cxn ang="0">
                  <a:pos x="335" y="143"/>
                </a:cxn>
                <a:cxn ang="0">
                  <a:pos x="322" y="102"/>
                </a:cxn>
                <a:cxn ang="0">
                  <a:pos x="300" y="65"/>
                </a:cxn>
                <a:cxn ang="0">
                  <a:pos x="270" y="35"/>
                </a:cxn>
                <a:cxn ang="0">
                  <a:pos x="235" y="14"/>
                </a:cxn>
                <a:cxn ang="0">
                  <a:pos x="195" y="2"/>
                </a:cxn>
                <a:cxn ang="0">
                  <a:pos x="152" y="0"/>
                </a:cxn>
                <a:cxn ang="0">
                  <a:pos x="111" y="10"/>
                </a:cxn>
                <a:cxn ang="0">
                  <a:pos x="74" y="30"/>
                </a:cxn>
                <a:cxn ang="0">
                  <a:pos x="44" y="59"/>
                </a:cxn>
                <a:cxn ang="0">
                  <a:pos x="20" y="94"/>
                </a:cxn>
                <a:cxn ang="0">
                  <a:pos x="5" y="135"/>
                </a:cxn>
                <a:cxn ang="0">
                  <a:pos x="0" y="180"/>
                </a:cxn>
                <a:cxn ang="0">
                  <a:pos x="5" y="224"/>
                </a:cxn>
                <a:cxn ang="0">
                  <a:pos x="20" y="265"/>
                </a:cxn>
                <a:cxn ang="0">
                  <a:pos x="44" y="300"/>
                </a:cxn>
                <a:cxn ang="0">
                  <a:pos x="74" y="329"/>
                </a:cxn>
                <a:cxn ang="0">
                  <a:pos x="111" y="349"/>
                </a:cxn>
                <a:cxn ang="0">
                  <a:pos x="152" y="359"/>
                </a:cxn>
                <a:cxn ang="0">
                  <a:pos x="195" y="357"/>
                </a:cxn>
                <a:cxn ang="0">
                  <a:pos x="235" y="345"/>
                </a:cxn>
                <a:cxn ang="0">
                  <a:pos x="270" y="324"/>
                </a:cxn>
                <a:cxn ang="0">
                  <a:pos x="300" y="294"/>
                </a:cxn>
                <a:cxn ang="0">
                  <a:pos x="322" y="257"/>
                </a:cxn>
                <a:cxn ang="0">
                  <a:pos x="335" y="216"/>
                </a:cxn>
                <a:cxn ang="0">
                  <a:pos x="317" y="180"/>
                </a:cxn>
                <a:cxn ang="0">
                  <a:pos x="313" y="140"/>
                </a:cxn>
                <a:cxn ang="0">
                  <a:pos x="299" y="105"/>
                </a:cxn>
                <a:cxn ang="0">
                  <a:pos x="279" y="74"/>
                </a:cxn>
                <a:cxn ang="0">
                  <a:pos x="252" y="49"/>
                </a:cxn>
                <a:cxn ang="0">
                  <a:pos x="220" y="31"/>
                </a:cxn>
                <a:cxn ang="0">
                  <a:pos x="184" y="23"/>
                </a:cxn>
                <a:cxn ang="0">
                  <a:pos x="146" y="24"/>
                </a:cxn>
                <a:cxn ang="0">
                  <a:pos x="111" y="34"/>
                </a:cxn>
                <a:cxn ang="0">
                  <a:pos x="80" y="53"/>
                </a:cxn>
                <a:cxn ang="0">
                  <a:pos x="55" y="79"/>
                </a:cxn>
                <a:cxn ang="0">
                  <a:pos x="35" y="111"/>
                </a:cxn>
                <a:cxn ang="0">
                  <a:pos x="24" y="148"/>
                </a:cxn>
                <a:cxn ang="0">
                  <a:pos x="21" y="188"/>
                </a:cxn>
                <a:cxn ang="0">
                  <a:pos x="27" y="226"/>
                </a:cxn>
                <a:cxn ang="0">
                  <a:pos x="42" y="261"/>
                </a:cxn>
                <a:cxn ang="0">
                  <a:pos x="64" y="291"/>
                </a:cxn>
                <a:cxn ang="0">
                  <a:pos x="92" y="314"/>
                </a:cxn>
                <a:cxn ang="0">
                  <a:pos x="125" y="330"/>
                </a:cxn>
                <a:cxn ang="0">
                  <a:pos x="161" y="337"/>
                </a:cxn>
                <a:cxn ang="0">
                  <a:pos x="199" y="334"/>
                </a:cxn>
                <a:cxn ang="0">
                  <a:pos x="233" y="322"/>
                </a:cxn>
                <a:cxn ang="0">
                  <a:pos x="263" y="301"/>
                </a:cxn>
                <a:cxn ang="0">
                  <a:pos x="288" y="274"/>
                </a:cxn>
                <a:cxn ang="0">
                  <a:pos x="306" y="241"/>
                </a:cxn>
                <a:cxn ang="0">
                  <a:pos x="316" y="204"/>
                </a:cxn>
              </a:cxnLst>
              <a:rect l="0" t="0" r="r" b="b"/>
              <a:pathLst>
                <a:path w="340" h="361">
                  <a:moveTo>
                    <a:pt x="339" y="180"/>
                  </a:moveTo>
                  <a:lnTo>
                    <a:pt x="338" y="170"/>
                  </a:lnTo>
                  <a:lnTo>
                    <a:pt x="337" y="161"/>
                  </a:lnTo>
                  <a:lnTo>
                    <a:pt x="337" y="152"/>
                  </a:lnTo>
                  <a:lnTo>
                    <a:pt x="335" y="143"/>
                  </a:lnTo>
                  <a:lnTo>
                    <a:pt x="333" y="135"/>
                  </a:lnTo>
                  <a:lnTo>
                    <a:pt x="331" y="126"/>
                  </a:lnTo>
                  <a:lnTo>
                    <a:pt x="328" y="118"/>
                  </a:lnTo>
                  <a:lnTo>
                    <a:pt x="325" y="109"/>
                  </a:lnTo>
                  <a:lnTo>
                    <a:pt x="322" y="102"/>
                  </a:lnTo>
                  <a:lnTo>
                    <a:pt x="318" y="94"/>
                  </a:lnTo>
                  <a:lnTo>
                    <a:pt x="314" y="86"/>
                  </a:lnTo>
                  <a:lnTo>
                    <a:pt x="309" y="79"/>
                  </a:lnTo>
                  <a:lnTo>
                    <a:pt x="305" y="72"/>
                  </a:lnTo>
                  <a:lnTo>
                    <a:pt x="300" y="65"/>
                  </a:lnTo>
                  <a:lnTo>
                    <a:pt x="294" y="59"/>
                  </a:lnTo>
                  <a:lnTo>
                    <a:pt x="289" y="52"/>
                  </a:lnTo>
                  <a:lnTo>
                    <a:pt x="283" y="46"/>
                  </a:lnTo>
                  <a:lnTo>
                    <a:pt x="277" y="41"/>
                  </a:lnTo>
                  <a:lnTo>
                    <a:pt x="270" y="35"/>
                  </a:lnTo>
                  <a:lnTo>
                    <a:pt x="264" y="30"/>
                  </a:lnTo>
                  <a:lnTo>
                    <a:pt x="257" y="26"/>
                  </a:lnTo>
                  <a:lnTo>
                    <a:pt x="250" y="21"/>
                  </a:lnTo>
                  <a:lnTo>
                    <a:pt x="242" y="17"/>
                  </a:lnTo>
                  <a:lnTo>
                    <a:pt x="235" y="14"/>
                  </a:lnTo>
                  <a:lnTo>
                    <a:pt x="227" y="10"/>
                  </a:lnTo>
                  <a:lnTo>
                    <a:pt x="219" y="8"/>
                  </a:lnTo>
                  <a:lnTo>
                    <a:pt x="211" y="5"/>
                  </a:lnTo>
                  <a:lnTo>
                    <a:pt x="203" y="3"/>
                  </a:lnTo>
                  <a:lnTo>
                    <a:pt x="195" y="2"/>
                  </a:lnTo>
                  <a:lnTo>
                    <a:pt x="186" y="0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43" y="2"/>
                  </a:lnTo>
                  <a:lnTo>
                    <a:pt x="135" y="3"/>
                  </a:lnTo>
                  <a:lnTo>
                    <a:pt x="127" y="5"/>
                  </a:lnTo>
                  <a:lnTo>
                    <a:pt x="119" y="8"/>
                  </a:lnTo>
                  <a:lnTo>
                    <a:pt x="111" y="10"/>
                  </a:lnTo>
                  <a:lnTo>
                    <a:pt x="103" y="14"/>
                  </a:lnTo>
                  <a:lnTo>
                    <a:pt x="96" y="17"/>
                  </a:lnTo>
                  <a:lnTo>
                    <a:pt x="88" y="21"/>
                  </a:lnTo>
                  <a:lnTo>
                    <a:pt x="81" y="26"/>
                  </a:lnTo>
                  <a:lnTo>
                    <a:pt x="74" y="30"/>
                  </a:lnTo>
                  <a:lnTo>
                    <a:pt x="68" y="35"/>
                  </a:lnTo>
                  <a:lnTo>
                    <a:pt x="61" y="41"/>
                  </a:lnTo>
                  <a:lnTo>
                    <a:pt x="55" y="46"/>
                  </a:lnTo>
                  <a:lnTo>
                    <a:pt x="49" y="52"/>
                  </a:lnTo>
                  <a:lnTo>
                    <a:pt x="44" y="59"/>
                  </a:lnTo>
                  <a:lnTo>
                    <a:pt x="38" y="65"/>
                  </a:lnTo>
                  <a:lnTo>
                    <a:pt x="33" y="72"/>
                  </a:lnTo>
                  <a:lnTo>
                    <a:pt x="29" y="79"/>
                  </a:lnTo>
                  <a:lnTo>
                    <a:pt x="24" y="86"/>
                  </a:lnTo>
                  <a:lnTo>
                    <a:pt x="20" y="94"/>
                  </a:lnTo>
                  <a:lnTo>
                    <a:pt x="16" y="102"/>
                  </a:lnTo>
                  <a:lnTo>
                    <a:pt x="13" y="109"/>
                  </a:lnTo>
                  <a:lnTo>
                    <a:pt x="10" y="118"/>
                  </a:lnTo>
                  <a:lnTo>
                    <a:pt x="7" y="126"/>
                  </a:lnTo>
                  <a:lnTo>
                    <a:pt x="5" y="135"/>
                  </a:lnTo>
                  <a:lnTo>
                    <a:pt x="3" y="143"/>
                  </a:lnTo>
                  <a:lnTo>
                    <a:pt x="1" y="152"/>
                  </a:lnTo>
                  <a:lnTo>
                    <a:pt x="1" y="161"/>
                  </a:lnTo>
                  <a:lnTo>
                    <a:pt x="0" y="170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1" y="198"/>
                  </a:lnTo>
                  <a:lnTo>
                    <a:pt x="1" y="207"/>
                  </a:lnTo>
                  <a:lnTo>
                    <a:pt x="3" y="216"/>
                  </a:lnTo>
                  <a:lnTo>
                    <a:pt x="5" y="224"/>
                  </a:lnTo>
                  <a:lnTo>
                    <a:pt x="7" y="233"/>
                  </a:lnTo>
                  <a:lnTo>
                    <a:pt x="10" y="241"/>
                  </a:lnTo>
                  <a:lnTo>
                    <a:pt x="13" y="250"/>
                  </a:lnTo>
                  <a:lnTo>
                    <a:pt x="16" y="257"/>
                  </a:lnTo>
                  <a:lnTo>
                    <a:pt x="20" y="265"/>
                  </a:lnTo>
                  <a:lnTo>
                    <a:pt x="24" y="273"/>
                  </a:lnTo>
                  <a:lnTo>
                    <a:pt x="29" y="280"/>
                  </a:lnTo>
                  <a:lnTo>
                    <a:pt x="33" y="287"/>
                  </a:lnTo>
                  <a:lnTo>
                    <a:pt x="38" y="294"/>
                  </a:lnTo>
                  <a:lnTo>
                    <a:pt x="44" y="300"/>
                  </a:lnTo>
                  <a:lnTo>
                    <a:pt x="49" y="307"/>
                  </a:lnTo>
                  <a:lnTo>
                    <a:pt x="55" y="313"/>
                  </a:lnTo>
                  <a:lnTo>
                    <a:pt x="61" y="318"/>
                  </a:lnTo>
                  <a:lnTo>
                    <a:pt x="68" y="324"/>
                  </a:lnTo>
                  <a:lnTo>
                    <a:pt x="74" y="329"/>
                  </a:lnTo>
                  <a:lnTo>
                    <a:pt x="81" y="333"/>
                  </a:lnTo>
                  <a:lnTo>
                    <a:pt x="88" y="338"/>
                  </a:lnTo>
                  <a:lnTo>
                    <a:pt x="96" y="342"/>
                  </a:lnTo>
                  <a:lnTo>
                    <a:pt x="103" y="345"/>
                  </a:lnTo>
                  <a:lnTo>
                    <a:pt x="111" y="349"/>
                  </a:lnTo>
                  <a:lnTo>
                    <a:pt x="119" y="351"/>
                  </a:lnTo>
                  <a:lnTo>
                    <a:pt x="127" y="354"/>
                  </a:lnTo>
                  <a:lnTo>
                    <a:pt x="135" y="356"/>
                  </a:lnTo>
                  <a:lnTo>
                    <a:pt x="143" y="357"/>
                  </a:lnTo>
                  <a:lnTo>
                    <a:pt x="152" y="359"/>
                  </a:lnTo>
                  <a:lnTo>
                    <a:pt x="160" y="359"/>
                  </a:lnTo>
                  <a:lnTo>
                    <a:pt x="169" y="360"/>
                  </a:lnTo>
                  <a:lnTo>
                    <a:pt x="178" y="359"/>
                  </a:lnTo>
                  <a:lnTo>
                    <a:pt x="186" y="359"/>
                  </a:lnTo>
                  <a:lnTo>
                    <a:pt x="195" y="357"/>
                  </a:lnTo>
                  <a:lnTo>
                    <a:pt x="203" y="356"/>
                  </a:lnTo>
                  <a:lnTo>
                    <a:pt x="211" y="354"/>
                  </a:lnTo>
                  <a:lnTo>
                    <a:pt x="219" y="351"/>
                  </a:lnTo>
                  <a:lnTo>
                    <a:pt x="227" y="349"/>
                  </a:lnTo>
                  <a:lnTo>
                    <a:pt x="235" y="345"/>
                  </a:lnTo>
                  <a:lnTo>
                    <a:pt x="242" y="342"/>
                  </a:lnTo>
                  <a:lnTo>
                    <a:pt x="250" y="338"/>
                  </a:lnTo>
                  <a:lnTo>
                    <a:pt x="257" y="333"/>
                  </a:lnTo>
                  <a:lnTo>
                    <a:pt x="264" y="329"/>
                  </a:lnTo>
                  <a:lnTo>
                    <a:pt x="270" y="324"/>
                  </a:lnTo>
                  <a:lnTo>
                    <a:pt x="277" y="318"/>
                  </a:lnTo>
                  <a:lnTo>
                    <a:pt x="283" y="313"/>
                  </a:lnTo>
                  <a:lnTo>
                    <a:pt x="289" y="307"/>
                  </a:lnTo>
                  <a:lnTo>
                    <a:pt x="294" y="300"/>
                  </a:lnTo>
                  <a:lnTo>
                    <a:pt x="300" y="294"/>
                  </a:lnTo>
                  <a:lnTo>
                    <a:pt x="305" y="287"/>
                  </a:lnTo>
                  <a:lnTo>
                    <a:pt x="309" y="280"/>
                  </a:lnTo>
                  <a:lnTo>
                    <a:pt x="314" y="273"/>
                  </a:lnTo>
                  <a:lnTo>
                    <a:pt x="318" y="265"/>
                  </a:lnTo>
                  <a:lnTo>
                    <a:pt x="322" y="257"/>
                  </a:lnTo>
                  <a:lnTo>
                    <a:pt x="325" y="250"/>
                  </a:lnTo>
                  <a:lnTo>
                    <a:pt x="328" y="241"/>
                  </a:lnTo>
                  <a:lnTo>
                    <a:pt x="331" y="233"/>
                  </a:lnTo>
                  <a:lnTo>
                    <a:pt x="333" y="224"/>
                  </a:lnTo>
                  <a:lnTo>
                    <a:pt x="335" y="216"/>
                  </a:lnTo>
                  <a:lnTo>
                    <a:pt x="337" y="207"/>
                  </a:lnTo>
                  <a:lnTo>
                    <a:pt x="337" y="198"/>
                  </a:lnTo>
                  <a:lnTo>
                    <a:pt x="338" y="189"/>
                  </a:lnTo>
                  <a:lnTo>
                    <a:pt x="339" y="180"/>
                  </a:lnTo>
                  <a:lnTo>
                    <a:pt x="317" y="180"/>
                  </a:lnTo>
                  <a:lnTo>
                    <a:pt x="317" y="171"/>
                  </a:lnTo>
                  <a:lnTo>
                    <a:pt x="316" y="163"/>
                  </a:lnTo>
                  <a:lnTo>
                    <a:pt x="316" y="155"/>
                  </a:lnTo>
                  <a:lnTo>
                    <a:pt x="314" y="148"/>
                  </a:lnTo>
                  <a:lnTo>
                    <a:pt x="313" y="140"/>
                  </a:lnTo>
                  <a:lnTo>
                    <a:pt x="311" y="133"/>
                  </a:lnTo>
                  <a:lnTo>
                    <a:pt x="308" y="125"/>
                  </a:lnTo>
                  <a:lnTo>
                    <a:pt x="306" y="118"/>
                  </a:lnTo>
                  <a:lnTo>
                    <a:pt x="303" y="111"/>
                  </a:lnTo>
                  <a:lnTo>
                    <a:pt x="299" y="105"/>
                  </a:lnTo>
                  <a:lnTo>
                    <a:pt x="296" y="98"/>
                  </a:lnTo>
                  <a:lnTo>
                    <a:pt x="292" y="91"/>
                  </a:lnTo>
                  <a:lnTo>
                    <a:pt x="288" y="85"/>
                  </a:lnTo>
                  <a:lnTo>
                    <a:pt x="283" y="79"/>
                  </a:lnTo>
                  <a:lnTo>
                    <a:pt x="279" y="74"/>
                  </a:lnTo>
                  <a:lnTo>
                    <a:pt x="274" y="68"/>
                  </a:lnTo>
                  <a:lnTo>
                    <a:pt x="269" y="63"/>
                  </a:lnTo>
                  <a:lnTo>
                    <a:pt x="263" y="58"/>
                  </a:lnTo>
                  <a:lnTo>
                    <a:pt x="258" y="53"/>
                  </a:lnTo>
                  <a:lnTo>
                    <a:pt x="252" y="49"/>
                  </a:lnTo>
                  <a:lnTo>
                    <a:pt x="246" y="45"/>
                  </a:lnTo>
                  <a:lnTo>
                    <a:pt x="240" y="41"/>
                  </a:lnTo>
                  <a:lnTo>
                    <a:pt x="233" y="37"/>
                  </a:lnTo>
                  <a:lnTo>
                    <a:pt x="227" y="34"/>
                  </a:lnTo>
                  <a:lnTo>
                    <a:pt x="220" y="31"/>
                  </a:lnTo>
                  <a:lnTo>
                    <a:pt x="213" y="29"/>
                  </a:lnTo>
                  <a:lnTo>
                    <a:pt x="206" y="27"/>
                  </a:lnTo>
                  <a:lnTo>
                    <a:pt x="199" y="25"/>
                  </a:lnTo>
                  <a:lnTo>
                    <a:pt x="192" y="24"/>
                  </a:lnTo>
                  <a:lnTo>
                    <a:pt x="184" y="23"/>
                  </a:lnTo>
                  <a:lnTo>
                    <a:pt x="177" y="22"/>
                  </a:lnTo>
                  <a:lnTo>
                    <a:pt x="169" y="22"/>
                  </a:lnTo>
                  <a:lnTo>
                    <a:pt x="161" y="22"/>
                  </a:lnTo>
                  <a:lnTo>
                    <a:pt x="154" y="23"/>
                  </a:lnTo>
                  <a:lnTo>
                    <a:pt x="146" y="24"/>
                  </a:lnTo>
                  <a:lnTo>
                    <a:pt x="139" y="25"/>
                  </a:lnTo>
                  <a:lnTo>
                    <a:pt x="132" y="27"/>
                  </a:lnTo>
                  <a:lnTo>
                    <a:pt x="125" y="29"/>
                  </a:lnTo>
                  <a:lnTo>
                    <a:pt x="118" y="31"/>
                  </a:lnTo>
                  <a:lnTo>
                    <a:pt x="111" y="34"/>
                  </a:lnTo>
                  <a:lnTo>
                    <a:pt x="105" y="37"/>
                  </a:lnTo>
                  <a:lnTo>
                    <a:pt x="98" y="41"/>
                  </a:lnTo>
                  <a:lnTo>
                    <a:pt x="92" y="45"/>
                  </a:lnTo>
                  <a:lnTo>
                    <a:pt x="86" y="49"/>
                  </a:lnTo>
                  <a:lnTo>
                    <a:pt x="80" y="53"/>
                  </a:lnTo>
                  <a:lnTo>
                    <a:pt x="75" y="58"/>
                  </a:lnTo>
                  <a:lnTo>
                    <a:pt x="69" y="63"/>
                  </a:lnTo>
                  <a:lnTo>
                    <a:pt x="64" y="68"/>
                  </a:lnTo>
                  <a:lnTo>
                    <a:pt x="59" y="74"/>
                  </a:lnTo>
                  <a:lnTo>
                    <a:pt x="55" y="79"/>
                  </a:lnTo>
                  <a:lnTo>
                    <a:pt x="50" y="85"/>
                  </a:lnTo>
                  <a:lnTo>
                    <a:pt x="46" y="91"/>
                  </a:lnTo>
                  <a:lnTo>
                    <a:pt x="42" y="98"/>
                  </a:lnTo>
                  <a:lnTo>
                    <a:pt x="39" y="105"/>
                  </a:lnTo>
                  <a:lnTo>
                    <a:pt x="35" y="111"/>
                  </a:lnTo>
                  <a:lnTo>
                    <a:pt x="32" y="118"/>
                  </a:lnTo>
                  <a:lnTo>
                    <a:pt x="30" y="125"/>
                  </a:lnTo>
                  <a:lnTo>
                    <a:pt x="27" y="133"/>
                  </a:lnTo>
                  <a:lnTo>
                    <a:pt x="25" y="140"/>
                  </a:lnTo>
                  <a:lnTo>
                    <a:pt x="24" y="148"/>
                  </a:lnTo>
                  <a:lnTo>
                    <a:pt x="22" y="155"/>
                  </a:lnTo>
                  <a:lnTo>
                    <a:pt x="22" y="163"/>
                  </a:lnTo>
                  <a:lnTo>
                    <a:pt x="21" y="171"/>
                  </a:lnTo>
                  <a:lnTo>
                    <a:pt x="21" y="180"/>
                  </a:lnTo>
                  <a:lnTo>
                    <a:pt x="21" y="188"/>
                  </a:lnTo>
                  <a:lnTo>
                    <a:pt x="22" y="196"/>
                  </a:lnTo>
                  <a:lnTo>
                    <a:pt x="22" y="204"/>
                  </a:lnTo>
                  <a:lnTo>
                    <a:pt x="24" y="211"/>
                  </a:lnTo>
                  <a:lnTo>
                    <a:pt x="25" y="219"/>
                  </a:lnTo>
                  <a:lnTo>
                    <a:pt x="27" y="226"/>
                  </a:lnTo>
                  <a:lnTo>
                    <a:pt x="30" y="234"/>
                  </a:lnTo>
                  <a:lnTo>
                    <a:pt x="32" y="241"/>
                  </a:lnTo>
                  <a:lnTo>
                    <a:pt x="35" y="248"/>
                  </a:lnTo>
                  <a:lnTo>
                    <a:pt x="39" y="255"/>
                  </a:lnTo>
                  <a:lnTo>
                    <a:pt x="42" y="261"/>
                  </a:lnTo>
                  <a:lnTo>
                    <a:pt x="46" y="268"/>
                  </a:lnTo>
                  <a:lnTo>
                    <a:pt x="50" y="274"/>
                  </a:lnTo>
                  <a:lnTo>
                    <a:pt x="55" y="280"/>
                  </a:lnTo>
                  <a:lnTo>
                    <a:pt x="59" y="285"/>
                  </a:lnTo>
                  <a:lnTo>
                    <a:pt x="64" y="291"/>
                  </a:lnTo>
                  <a:lnTo>
                    <a:pt x="69" y="296"/>
                  </a:lnTo>
                  <a:lnTo>
                    <a:pt x="75" y="301"/>
                  </a:lnTo>
                  <a:lnTo>
                    <a:pt x="80" y="306"/>
                  </a:lnTo>
                  <a:lnTo>
                    <a:pt x="86" y="310"/>
                  </a:lnTo>
                  <a:lnTo>
                    <a:pt x="92" y="314"/>
                  </a:lnTo>
                  <a:lnTo>
                    <a:pt x="98" y="318"/>
                  </a:lnTo>
                  <a:lnTo>
                    <a:pt x="105" y="322"/>
                  </a:lnTo>
                  <a:lnTo>
                    <a:pt x="111" y="325"/>
                  </a:lnTo>
                  <a:lnTo>
                    <a:pt x="118" y="328"/>
                  </a:lnTo>
                  <a:lnTo>
                    <a:pt x="125" y="330"/>
                  </a:lnTo>
                  <a:lnTo>
                    <a:pt x="132" y="332"/>
                  </a:lnTo>
                  <a:lnTo>
                    <a:pt x="139" y="334"/>
                  </a:lnTo>
                  <a:lnTo>
                    <a:pt x="146" y="335"/>
                  </a:lnTo>
                  <a:lnTo>
                    <a:pt x="154" y="336"/>
                  </a:lnTo>
                  <a:lnTo>
                    <a:pt x="161" y="337"/>
                  </a:lnTo>
                  <a:lnTo>
                    <a:pt x="169" y="337"/>
                  </a:lnTo>
                  <a:lnTo>
                    <a:pt x="177" y="337"/>
                  </a:lnTo>
                  <a:lnTo>
                    <a:pt x="184" y="336"/>
                  </a:lnTo>
                  <a:lnTo>
                    <a:pt x="192" y="335"/>
                  </a:lnTo>
                  <a:lnTo>
                    <a:pt x="199" y="334"/>
                  </a:lnTo>
                  <a:lnTo>
                    <a:pt x="206" y="332"/>
                  </a:lnTo>
                  <a:lnTo>
                    <a:pt x="213" y="330"/>
                  </a:lnTo>
                  <a:lnTo>
                    <a:pt x="220" y="328"/>
                  </a:lnTo>
                  <a:lnTo>
                    <a:pt x="227" y="325"/>
                  </a:lnTo>
                  <a:lnTo>
                    <a:pt x="233" y="322"/>
                  </a:lnTo>
                  <a:lnTo>
                    <a:pt x="240" y="318"/>
                  </a:lnTo>
                  <a:lnTo>
                    <a:pt x="246" y="314"/>
                  </a:lnTo>
                  <a:lnTo>
                    <a:pt x="252" y="310"/>
                  </a:lnTo>
                  <a:lnTo>
                    <a:pt x="258" y="306"/>
                  </a:lnTo>
                  <a:lnTo>
                    <a:pt x="263" y="301"/>
                  </a:lnTo>
                  <a:lnTo>
                    <a:pt x="269" y="296"/>
                  </a:lnTo>
                  <a:lnTo>
                    <a:pt x="274" y="291"/>
                  </a:lnTo>
                  <a:lnTo>
                    <a:pt x="279" y="285"/>
                  </a:lnTo>
                  <a:lnTo>
                    <a:pt x="283" y="280"/>
                  </a:lnTo>
                  <a:lnTo>
                    <a:pt x="288" y="274"/>
                  </a:lnTo>
                  <a:lnTo>
                    <a:pt x="292" y="268"/>
                  </a:lnTo>
                  <a:lnTo>
                    <a:pt x="296" y="261"/>
                  </a:lnTo>
                  <a:lnTo>
                    <a:pt x="299" y="255"/>
                  </a:lnTo>
                  <a:lnTo>
                    <a:pt x="303" y="248"/>
                  </a:lnTo>
                  <a:lnTo>
                    <a:pt x="306" y="241"/>
                  </a:lnTo>
                  <a:lnTo>
                    <a:pt x="308" y="234"/>
                  </a:lnTo>
                  <a:lnTo>
                    <a:pt x="311" y="226"/>
                  </a:lnTo>
                  <a:lnTo>
                    <a:pt x="313" y="219"/>
                  </a:lnTo>
                  <a:lnTo>
                    <a:pt x="314" y="211"/>
                  </a:lnTo>
                  <a:lnTo>
                    <a:pt x="316" y="204"/>
                  </a:lnTo>
                  <a:lnTo>
                    <a:pt x="316" y="196"/>
                  </a:lnTo>
                  <a:lnTo>
                    <a:pt x="317" y="188"/>
                  </a:lnTo>
                  <a:lnTo>
                    <a:pt x="317" y="180"/>
                  </a:lnTo>
                  <a:lnTo>
                    <a:pt x="339" y="180"/>
                  </a:lnTo>
                </a:path>
              </a:pathLst>
            </a:custGeom>
            <a:solidFill>
              <a:srgbClr val="97E4A4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69" name="Freeform 609"/>
            <p:cNvSpPr>
              <a:spLocks/>
            </p:cNvSpPr>
            <p:nvPr/>
          </p:nvSpPr>
          <p:spPr bwMode="auto">
            <a:xfrm>
              <a:off x="4128" y="3356"/>
              <a:ext cx="298" cy="317"/>
            </a:xfrm>
            <a:custGeom>
              <a:avLst/>
              <a:gdLst/>
              <a:ahLst/>
              <a:cxnLst>
                <a:cxn ang="0">
                  <a:pos x="293" y="126"/>
                </a:cxn>
                <a:cxn ang="0">
                  <a:pos x="282" y="89"/>
                </a:cxn>
                <a:cxn ang="0">
                  <a:pos x="263" y="57"/>
                </a:cxn>
                <a:cxn ang="0">
                  <a:pos x="237" y="31"/>
                </a:cxn>
                <a:cxn ang="0">
                  <a:pos x="206" y="12"/>
                </a:cxn>
                <a:cxn ang="0">
                  <a:pos x="171" y="1"/>
                </a:cxn>
                <a:cxn ang="0">
                  <a:pos x="133" y="0"/>
                </a:cxn>
                <a:cxn ang="0">
                  <a:pos x="97" y="9"/>
                </a:cxn>
                <a:cxn ang="0">
                  <a:pos x="65" y="26"/>
                </a:cxn>
                <a:cxn ang="0">
                  <a:pos x="38" y="51"/>
                </a:cxn>
                <a:cxn ang="0">
                  <a:pos x="17" y="82"/>
                </a:cxn>
                <a:cxn ang="0">
                  <a:pos x="4" y="118"/>
                </a:cxn>
                <a:cxn ang="0">
                  <a:pos x="0" y="158"/>
                </a:cxn>
                <a:cxn ang="0">
                  <a:pos x="4" y="197"/>
                </a:cxn>
                <a:cxn ang="0">
                  <a:pos x="17" y="233"/>
                </a:cxn>
                <a:cxn ang="0">
                  <a:pos x="38" y="264"/>
                </a:cxn>
                <a:cxn ang="0">
                  <a:pos x="65" y="289"/>
                </a:cxn>
                <a:cxn ang="0">
                  <a:pos x="97" y="306"/>
                </a:cxn>
                <a:cxn ang="0">
                  <a:pos x="133" y="315"/>
                </a:cxn>
                <a:cxn ang="0">
                  <a:pos x="171" y="314"/>
                </a:cxn>
                <a:cxn ang="0">
                  <a:pos x="206" y="303"/>
                </a:cxn>
                <a:cxn ang="0">
                  <a:pos x="237" y="284"/>
                </a:cxn>
                <a:cxn ang="0">
                  <a:pos x="263" y="258"/>
                </a:cxn>
                <a:cxn ang="0">
                  <a:pos x="282" y="226"/>
                </a:cxn>
                <a:cxn ang="0">
                  <a:pos x="293" y="189"/>
                </a:cxn>
                <a:cxn ang="0">
                  <a:pos x="275" y="158"/>
                </a:cxn>
                <a:cxn ang="0">
                  <a:pos x="271" y="124"/>
                </a:cxn>
                <a:cxn ang="0">
                  <a:pos x="260" y="93"/>
                </a:cxn>
                <a:cxn ang="0">
                  <a:pos x="242" y="66"/>
                </a:cxn>
                <a:cxn ang="0">
                  <a:pos x="219" y="45"/>
                </a:cxn>
                <a:cxn ang="0">
                  <a:pos x="192" y="30"/>
                </a:cxn>
                <a:cxn ang="0">
                  <a:pos x="161" y="23"/>
                </a:cxn>
                <a:cxn ang="0">
                  <a:pos x="129" y="24"/>
                </a:cxn>
                <a:cxn ang="0">
                  <a:pos x="99" y="33"/>
                </a:cxn>
                <a:cxn ang="0">
                  <a:pos x="72" y="49"/>
                </a:cxn>
                <a:cxn ang="0">
                  <a:pos x="50" y="71"/>
                </a:cxn>
                <a:cxn ang="0">
                  <a:pos x="33" y="99"/>
                </a:cxn>
                <a:cxn ang="0">
                  <a:pos x="23" y="130"/>
                </a:cxn>
                <a:cxn ang="0">
                  <a:pos x="21" y="164"/>
                </a:cxn>
                <a:cxn ang="0">
                  <a:pos x="27" y="198"/>
                </a:cxn>
                <a:cxn ang="0">
                  <a:pos x="39" y="228"/>
                </a:cxn>
                <a:cxn ang="0">
                  <a:pos x="58" y="253"/>
                </a:cxn>
                <a:cxn ang="0">
                  <a:pos x="82" y="273"/>
                </a:cxn>
                <a:cxn ang="0">
                  <a:pos x="110" y="287"/>
                </a:cxn>
                <a:cxn ang="0">
                  <a:pos x="141" y="293"/>
                </a:cxn>
                <a:cxn ang="0">
                  <a:pos x="174" y="290"/>
                </a:cxn>
                <a:cxn ang="0">
                  <a:pos x="203" y="280"/>
                </a:cxn>
                <a:cxn ang="0">
                  <a:pos x="229" y="262"/>
                </a:cxn>
                <a:cxn ang="0">
                  <a:pos x="250" y="239"/>
                </a:cxn>
                <a:cxn ang="0">
                  <a:pos x="265" y="210"/>
                </a:cxn>
                <a:cxn ang="0">
                  <a:pos x="274" y="178"/>
                </a:cxn>
              </a:cxnLst>
              <a:rect l="0" t="0" r="r" b="b"/>
              <a:pathLst>
                <a:path w="298" h="317">
                  <a:moveTo>
                    <a:pt x="297" y="158"/>
                  </a:moveTo>
                  <a:lnTo>
                    <a:pt x="296" y="149"/>
                  </a:lnTo>
                  <a:lnTo>
                    <a:pt x="296" y="141"/>
                  </a:lnTo>
                  <a:lnTo>
                    <a:pt x="295" y="133"/>
                  </a:lnTo>
                  <a:lnTo>
                    <a:pt x="293" y="126"/>
                  </a:lnTo>
                  <a:lnTo>
                    <a:pt x="292" y="118"/>
                  </a:lnTo>
                  <a:lnTo>
                    <a:pt x="290" y="111"/>
                  </a:lnTo>
                  <a:lnTo>
                    <a:pt x="287" y="103"/>
                  </a:lnTo>
                  <a:lnTo>
                    <a:pt x="285" y="96"/>
                  </a:lnTo>
                  <a:lnTo>
                    <a:pt x="282" y="89"/>
                  </a:lnTo>
                  <a:lnTo>
                    <a:pt x="279" y="82"/>
                  </a:lnTo>
                  <a:lnTo>
                    <a:pt x="275" y="76"/>
                  </a:lnTo>
                  <a:lnTo>
                    <a:pt x="271" y="69"/>
                  </a:lnTo>
                  <a:lnTo>
                    <a:pt x="267" y="63"/>
                  </a:lnTo>
                  <a:lnTo>
                    <a:pt x="263" y="57"/>
                  </a:lnTo>
                  <a:lnTo>
                    <a:pt x="258" y="51"/>
                  </a:lnTo>
                  <a:lnTo>
                    <a:pt x="253" y="46"/>
                  </a:lnTo>
                  <a:lnTo>
                    <a:pt x="248" y="41"/>
                  </a:lnTo>
                  <a:lnTo>
                    <a:pt x="242" y="36"/>
                  </a:lnTo>
                  <a:lnTo>
                    <a:pt x="237" y="31"/>
                  </a:lnTo>
                  <a:lnTo>
                    <a:pt x="231" y="26"/>
                  </a:lnTo>
                  <a:lnTo>
                    <a:pt x="225" y="22"/>
                  </a:lnTo>
                  <a:lnTo>
                    <a:pt x="219" y="18"/>
                  </a:lnTo>
                  <a:lnTo>
                    <a:pt x="212" y="15"/>
                  </a:lnTo>
                  <a:lnTo>
                    <a:pt x="206" y="12"/>
                  </a:lnTo>
                  <a:lnTo>
                    <a:pt x="199" y="9"/>
                  </a:lnTo>
                  <a:lnTo>
                    <a:pt x="192" y="6"/>
                  </a:lnTo>
                  <a:lnTo>
                    <a:pt x="185" y="4"/>
                  </a:lnTo>
                  <a:lnTo>
                    <a:pt x="178" y="3"/>
                  </a:lnTo>
                  <a:lnTo>
                    <a:pt x="171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33" y="0"/>
                  </a:lnTo>
                  <a:lnTo>
                    <a:pt x="125" y="1"/>
                  </a:lnTo>
                  <a:lnTo>
                    <a:pt x="118" y="3"/>
                  </a:lnTo>
                  <a:lnTo>
                    <a:pt x="111" y="4"/>
                  </a:lnTo>
                  <a:lnTo>
                    <a:pt x="104" y="6"/>
                  </a:lnTo>
                  <a:lnTo>
                    <a:pt x="97" y="9"/>
                  </a:lnTo>
                  <a:lnTo>
                    <a:pt x="90" y="12"/>
                  </a:lnTo>
                  <a:lnTo>
                    <a:pt x="84" y="15"/>
                  </a:lnTo>
                  <a:lnTo>
                    <a:pt x="77" y="18"/>
                  </a:lnTo>
                  <a:lnTo>
                    <a:pt x="71" y="22"/>
                  </a:lnTo>
                  <a:lnTo>
                    <a:pt x="65" y="26"/>
                  </a:lnTo>
                  <a:lnTo>
                    <a:pt x="59" y="31"/>
                  </a:lnTo>
                  <a:lnTo>
                    <a:pt x="54" y="36"/>
                  </a:lnTo>
                  <a:lnTo>
                    <a:pt x="48" y="41"/>
                  </a:lnTo>
                  <a:lnTo>
                    <a:pt x="43" y="46"/>
                  </a:lnTo>
                  <a:lnTo>
                    <a:pt x="38" y="51"/>
                  </a:lnTo>
                  <a:lnTo>
                    <a:pt x="33" y="57"/>
                  </a:lnTo>
                  <a:lnTo>
                    <a:pt x="29" y="63"/>
                  </a:lnTo>
                  <a:lnTo>
                    <a:pt x="25" y="69"/>
                  </a:lnTo>
                  <a:lnTo>
                    <a:pt x="21" y="76"/>
                  </a:lnTo>
                  <a:lnTo>
                    <a:pt x="17" y="82"/>
                  </a:lnTo>
                  <a:lnTo>
                    <a:pt x="14" y="89"/>
                  </a:lnTo>
                  <a:lnTo>
                    <a:pt x="11" y="96"/>
                  </a:lnTo>
                  <a:lnTo>
                    <a:pt x="9" y="103"/>
                  </a:lnTo>
                  <a:lnTo>
                    <a:pt x="6" y="111"/>
                  </a:lnTo>
                  <a:lnTo>
                    <a:pt x="4" y="118"/>
                  </a:lnTo>
                  <a:lnTo>
                    <a:pt x="3" y="126"/>
                  </a:lnTo>
                  <a:lnTo>
                    <a:pt x="1" y="133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8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1" y="182"/>
                  </a:lnTo>
                  <a:lnTo>
                    <a:pt x="3" y="189"/>
                  </a:lnTo>
                  <a:lnTo>
                    <a:pt x="4" y="197"/>
                  </a:lnTo>
                  <a:lnTo>
                    <a:pt x="6" y="204"/>
                  </a:lnTo>
                  <a:lnTo>
                    <a:pt x="9" y="212"/>
                  </a:lnTo>
                  <a:lnTo>
                    <a:pt x="11" y="219"/>
                  </a:lnTo>
                  <a:lnTo>
                    <a:pt x="14" y="226"/>
                  </a:lnTo>
                  <a:lnTo>
                    <a:pt x="17" y="233"/>
                  </a:lnTo>
                  <a:lnTo>
                    <a:pt x="21" y="239"/>
                  </a:lnTo>
                  <a:lnTo>
                    <a:pt x="25" y="246"/>
                  </a:lnTo>
                  <a:lnTo>
                    <a:pt x="29" y="252"/>
                  </a:lnTo>
                  <a:lnTo>
                    <a:pt x="33" y="258"/>
                  </a:lnTo>
                  <a:lnTo>
                    <a:pt x="38" y="264"/>
                  </a:lnTo>
                  <a:lnTo>
                    <a:pt x="43" y="269"/>
                  </a:lnTo>
                  <a:lnTo>
                    <a:pt x="48" y="274"/>
                  </a:lnTo>
                  <a:lnTo>
                    <a:pt x="54" y="279"/>
                  </a:lnTo>
                  <a:lnTo>
                    <a:pt x="59" y="284"/>
                  </a:lnTo>
                  <a:lnTo>
                    <a:pt x="65" y="289"/>
                  </a:lnTo>
                  <a:lnTo>
                    <a:pt x="71" y="293"/>
                  </a:lnTo>
                  <a:lnTo>
                    <a:pt x="77" y="297"/>
                  </a:lnTo>
                  <a:lnTo>
                    <a:pt x="84" y="300"/>
                  </a:lnTo>
                  <a:lnTo>
                    <a:pt x="90" y="303"/>
                  </a:lnTo>
                  <a:lnTo>
                    <a:pt x="97" y="306"/>
                  </a:lnTo>
                  <a:lnTo>
                    <a:pt x="104" y="309"/>
                  </a:lnTo>
                  <a:lnTo>
                    <a:pt x="111" y="311"/>
                  </a:lnTo>
                  <a:lnTo>
                    <a:pt x="118" y="312"/>
                  </a:lnTo>
                  <a:lnTo>
                    <a:pt x="125" y="314"/>
                  </a:lnTo>
                  <a:lnTo>
                    <a:pt x="133" y="315"/>
                  </a:lnTo>
                  <a:lnTo>
                    <a:pt x="140" y="315"/>
                  </a:lnTo>
                  <a:lnTo>
                    <a:pt x="148" y="316"/>
                  </a:lnTo>
                  <a:lnTo>
                    <a:pt x="156" y="315"/>
                  </a:lnTo>
                  <a:lnTo>
                    <a:pt x="163" y="315"/>
                  </a:lnTo>
                  <a:lnTo>
                    <a:pt x="171" y="314"/>
                  </a:lnTo>
                  <a:lnTo>
                    <a:pt x="178" y="312"/>
                  </a:lnTo>
                  <a:lnTo>
                    <a:pt x="185" y="311"/>
                  </a:lnTo>
                  <a:lnTo>
                    <a:pt x="192" y="309"/>
                  </a:lnTo>
                  <a:lnTo>
                    <a:pt x="199" y="306"/>
                  </a:lnTo>
                  <a:lnTo>
                    <a:pt x="206" y="303"/>
                  </a:lnTo>
                  <a:lnTo>
                    <a:pt x="212" y="300"/>
                  </a:lnTo>
                  <a:lnTo>
                    <a:pt x="219" y="297"/>
                  </a:lnTo>
                  <a:lnTo>
                    <a:pt x="225" y="293"/>
                  </a:lnTo>
                  <a:lnTo>
                    <a:pt x="231" y="289"/>
                  </a:lnTo>
                  <a:lnTo>
                    <a:pt x="237" y="284"/>
                  </a:lnTo>
                  <a:lnTo>
                    <a:pt x="242" y="279"/>
                  </a:lnTo>
                  <a:lnTo>
                    <a:pt x="248" y="274"/>
                  </a:lnTo>
                  <a:lnTo>
                    <a:pt x="253" y="269"/>
                  </a:lnTo>
                  <a:lnTo>
                    <a:pt x="258" y="264"/>
                  </a:lnTo>
                  <a:lnTo>
                    <a:pt x="263" y="258"/>
                  </a:lnTo>
                  <a:lnTo>
                    <a:pt x="267" y="252"/>
                  </a:lnTo>
                  <a:lnTo>
                    <a:pt x="271" y="246"/>
                  </a:lnTo>
                  <a:lnTo>
                    <a:pt x="275" y="239"/>
                  </a:lnTo>
                  <a:lnTo>
                    <a:pt x="279" y="233"/>
                  </a:lnTo>
                  <a:lnTo>
                    <a:pt x="282" y="226"/>
                  </a:lnTo>
                  <a:lnTo>
                    <a:pt x="285" y="219"/>
                  </a:lnTo>
                  <a:lnTo>
                    <a:pt x="287" y="212"/>
                  </a:lnTo>
                  <a:lnTo>
                    <a:pt x="290" y="204"/>
                  </a:lnTo>
                  <a:lnTo>
                    <a:pt x="292" y="197"/>
                  </a:lnTo>
                  <a:lnTo>
                    <a:pt x="293" y="189"/>
                  </a:lnTo>
                  <a:lnTo>
                    <a:pt x="295" y="182"/>
                  </a:lnTo>
                  <a:lnTo>
                    <a:pt x="296" y="174"/>
                  </a:lnTo>
                  <a:lnTo>
                    <a:pt x="296" y="166"/>
                  </a:lnTo>
                  <a:lnTo>
                    <a:pt x="297" y="158"/>
                  </a:lnTo>
                  <a:lnTo>
                    <a:pt x="275" y="158"/>
                  </a:lnTo>
                  <a:lnTo>
                    <a:pt x="275" y="151"/>
                  </a:lnTo>
                  <a:lnTo>
                    <a:pt x="275" y="144"/>
                  </a:lnTo>
                  <a:lnTo>
                    <a:pt x="274" y="137"/>
                  </a:lnTo>
                  <a:lnTo>
                    <a:pt x="273" y="130"/>
                  </a:lnTo>
                  <a:lnTo>
                    <a:pt x="271" y="124"/>
                  </a:lnTo>
                  <a:lnTo>
                    <a:pt x="270" y="117"/>
                  </a:lnTo>
                  <a:lnTo>
                    <a:pt x="267" y="111"/>
                  </a:lnTo>
                  <a:lnTo>
                    <a:pt x="265" y="105"/>
                  </a:lnTo>
                  <a:lnTo>
                    <a:pt x="263" y="99"/>
                  </a:lnTo>
                  <a:lnTo>
                    <a:pt x="260" y="93"/>
                  </a:lnTo>
                  <a:lnTo>
                    <a:pt x="257" y="87"/>
                  </a:lnTo>
                  <a:lnTo>
                    <a:pt x="253" y="82"/>
                  </a:lnTo>
                  <a:lnTo>
                    <a:pt x="250" y="76"/>
                  </a:lnTo>
                  <a:lnTo>
                    <a:pt x="246" y="71"/>
                  </a:lnTo>
                  <a:lnTo>
                    <a:pt x="242" y="66"/>
                  </a:lnTo>
                  <a:lnTo>
                    <a:pt x="238" y="62"/>
                  </a:lnTo>
                  <a:lnTo>
                    <a:pt x="233" y="57"/>
                  </a:lnTo>
                  <a:lnTo>
                    <a:pt x="229" y="53"/>
                  </a:lnTo>
                  <a:lnTo>
                    <a:pt x="224" y="49"/>
                  </a:lnTo>
                  <a:lnTo>
                    <a:pt x="219" y="45"/>
                  </a:lnTo>
                  <a:lnTo>
                    <a:pt x="214" y="42"/>
                  </a:lnTo>
                  <a:lnTo>
                    <a:pt x="209" y="38"/>
                  </a:lnTo>
                  <a:lnTo>
                    <a:pt x="203" y="35"/>
                  </a:lnTo>
                  <a:lnTo>
                    <a:pt x="197" y="33"/>
                  </a:lnTo>
                  <a:lnTo>
                    <a:pt x="192" y="30"/>
                  </a:lnTo>
                  <a:lnTo>
                    <a:pt x="186" y="28"/>
                  </a:lnTo>
                  <a:lnTo>
                    <a:pt x="180" y="26"/>
                  </a:lnTo>
                  <a:lnTo>
                    <a:pt x="174" y="25"/>
                  </a:lnTo>
                  <a:lnTo>
                    <a:pt x="167" y="24"/>
                  </a:lnTo>
                  <a:lnTo>
                    <a:pt x="161" y="23"/>
                  </a:lnTo>
                  <a:lnTo>
                    <a:pt x="155" y="22"/>
                  </a:lnTo>
                  <a:lnTo>
                    <a:pt x="148" y="22"/>
                  </a:lnTo>
                  <a:lnTo>
                    <a:pt x="141" y="22"/>
                  </a:lnTo>
                  <a:lnTo>
                    <a:pt x="135" y="23"/>
                  </a:lnTo>
                  <a:lnTo>
                    <a:pt x="129" y="24"/>
                  </a:lnTo>
                  <a:lnTo>
                    <a:pt x="122" y="25"/>
                  </a:lnTo>
                  <a:lnTo>
                    <a:pt x="116" y="26"/>
                  </a:lnTo>
                  <a:lnTo>
                    <a:pt x="110" y="28"/>
                  </a:lnTo>
                  <a:lnTo>
                    <a:pt x="104" y="30"/>
                  </a:lnTo>
                  <a:lnTo>
                    <a:pt x="99" y="33"/>
                  </a:lnTo>
                  <a:lnTo>
                    <a:pt x="93" y="35"/>
                  </a:lnTo>
                  <a:lnTo>
                    <a:pt x="87" y="38"/>
                  </a:lnTo>
                  <a:lnTo>
                    <a:pt x="82" y="42"/>
                  </a:lnTo>
                  <a:lnTo>
                    <a:pt x="77" y="45"/>
                  </a:lnTo>
                  <a:lnTo>
                    <a:pt x="72" y="49"/>
                  </a:lnTo>
                  <a:lnTo>
                    <a:pt x="67" y="53"/>
                  </a:lnTo>
                  <a:lnTo>
                    <a:pt x="63" y="57"/>
                  </a:lnTo>
                  <a:lnTo>
                    <a:pt x="58" y="62"/>
                  </a:lnTo>
                  <a:lnTo>
                    <a:pt x="54" y="66"/>
                  </a:lnTo>
                  <a:lnTo>
                    <a:pt x="50" y="71"/>
                  </a:lnTo>
                  <a:lnTo>
                    <a:pt x="46" y="76"/>
                  </a:lnTo>
                  <a:lnTo>
                    <a:pt x="43" y="82"/>
                  </a:lnTo>
                  <a:lnTo>
                    <a:pt x="39" y="87"/>
                  </a:lnTo>
                  <a:lnTo>
                    <a:pt x="36" y="93"/>
                  </a:lnTo>
                  <a:lnTo>
                    <a:pt x="33" y="99"/>
                  </a:lnTo>
                  <a:lnTo>
                    <a:pt x="31" y="105"/>
                  </a:lnTo>
                  <a:lnTo>
                    <a:pt x="29" y="111"/>
                  </a:lnTo>
                  <a:lnTo>
                    <a:pt x="27" y="117"/>
                  </a:lnTo>
                  <a:lnTo>
                    <a:pt x="25" y="124"/>
                  </a:lnTo>
                  <a:lnTo>
                    <a:pt x="23" y="130"/>
                  </a:lnTo>
                  <a:lnTo>
                    <a:pt x="22" y="137"/>
                  </a:lnTo>
                  <a:lnTo>
                    <a:pt x="21" y="144"/>
                  </a:lnTo>
                  <a:lnTo>
                    <a:pt x="21" y="151"/>
                  </a:lnTo>
                  <a:lnTo>
                    <a:pt x="21" y="158"/>
                  </a:lnTo>
                  <a:lnTo>
                    <a:pt x="21" y="164"/>
                  </a:lnTo>
                  <a:lnTo>
                    <a:pt x="21" y="171"/>
                  </a:lnTo>
                  <a:lnTo>
                    <a:pt x="22" y="178"/>
                  </a:lnTo>
                  <a:lnTo>
                    <a:pt x="23" y="185"/>
                  </a:lnTo>
                  <a:lnTo>
                    <a:pt x="25" y="191"/>
                  </a:lnTo>
                  <a:lnTo>
                    <a:pt x="27" y="198"/>
                  </a:lnTo>
                  <a:lnTo>
                    <a:pt x="29" y="204"/>
                  </a:lnTo>
                  <a:lnTo>
                    <a:pt x="31" y="210"/>
                  </a:lnTo>
                  <a:lnTo>
                    <a:pt x="33" y="216"/>
                  </a:lnTo>
                  <a:lnTo>
                    <a:pt x="36" y="222"/>
                  </a:lnTo>
                  <a:lnTo>
                    <a:pt x="39" y="228"/>
                  </a:lnTo>
                  <a:lnTo>
                    <a:pt x="43" y="233"/>
                  </a:lnTo>
                  <a:lnTo>
                    <a:pt x="46" y="239"/>
                  </a:lnTo>
                  <a:lnTo>
                    <a:pt x="50" y="244"/>
                  </a:lnTo>
                  <a:lnTo>
                    <a:pt x="54" y="249"/>
                  </a:lnTo>
                  <a:lnTo>
                    <a:pt x="58" y="253"/>
                  </a:lnTo>
                  <a:lnTo>
                    <a:pt x="63" y="258"/>
                  </a:lnTo>
                  <a:lnTo>
                    <a:pt x="67" y="262"/>
                  </a:lnTo>
                  <a:lnTo>
                    <a:pt x="72" y="266"/>
                  </a:lnTo>
                  <a:lnTo>
                    <a:pt x="77" y="270"/>
                  </a:lnTo>
                  <a:lnTo>
                    <a:pt x="82" y="273"/>
                  </a:lnTo>
                  <a:lnTo>
                    <a:pt x="87" y="277"/>
                  </a:lnTo>
                  <a:lnTo>
                    <a:pt x="93" y="280"/>
                  </a:lnTo>
                  <a:lnTo>
                    <a:pt x="99" y="282"/>
                  </a:lnTo>
                  <a:lnTo>
                    <a:pt x="104" y="285"/>
                  </a:lnTo>
                  <a:lnTo>
                    <a:pt x="110" y="287"/>
                  </a:lnTo>
                  <a:lnTo>
                    <a:pt x="116" y="289"/>
                  </a:lnTo>
                  <a:lnTo>
                    <a:pt x="122" y="290"/>
                  </a:lnTo>
                  <a:lnTo>
                    <a:pt x="129" y="291"/>
                  </a:lnTo>
                  <a:lnTo>
                    <a:pt x="135" y="292"/>
                  </a:lnTo>
                  <a:lnTo>
                    <a:pt x="141" y="293"/>
                  </a:lnTo>
                  <a:lnTo>
                    <a:pt x="148" y="293"/>
                  </a:lnTo>
                  <a:lnTo>
                    <a:pt x="155" y="293"/>
                  </a:lnTo>
                  <a:lnTo>
                    <a:pt x="161" y="292"/>
                  </a:lnTo>
                  <a:lnTo>
                    <a:pt x="167" y="291"/>
                  </a:lnTo>
                  <a:lnTo>
                    <a:pt x="174" y="290"/>
                  </a:lnTo>
                  <a:lnTo>
                    <a:pt x="180" y="289"/>
                  </a:lnTo>
                  <a:lnTo>
                    <a:pt x="186" y="287"/>
                  </a:lnTo>
                  <a:lnTo>
                    <a:pt x="192" y="285"/>
                  </a:lnTo>
                  <a:lnTo>
                    <a:pt x="197" y="282"/>
                  </a:lnTo>
                  <a:lnTo>
                    <a:pt x="203" y="280"/>
                  </a:lnTo>
                  <a:lnTo>
                    <a:pt x="209" y="277"/>
                  </a:lnTo>
                  <a:lnTo>
                    <a:pt x="214" y="273"/>
                  </a:lnTo>
                  <a:lnTo>
                    <a:pt x="219" y="270"/>
                  </a:lnTo>
                  <a:lnTo>
                    <a:pt x="224" y="266"/>
                  </a:lnTo>
                  <a:lnTo>
                    <a:pt x="229" y="262"/>
                  </a:lnTo>
                  <a:lnTo>
                    <a:pt x="233" y="258"/>
                  </a:lnTo>
                  <a:lnTo>
                    <a:pt x="238" y="253"/>
                  </a:lnTo>
                  <a:lnTo>
                    <a:pt x="242" y="249"/>
                  </a:lnTo>
                  <a:lnTo>
                    <a:pt x="246" y="244"/>
                  </a:lnTo>
                  <a:lnTo>
                    <a:pt x="250" y="239"/>
                  </a:lnTo>
                  <a:lnTo>
                    <a:pt x="253" y="233"/>
                  </a:lnTo>
                  <a:lnTo>
                    <a:pt x="257" y="228"/>
                  </a:lnTo>
                  <a:lnTo>
                    <a:pt x="260" y="222"/>
                  </a:lnTo>
                  <a:lnTo>
                    <a:pt x="263" y="216"/>
                  </a:lnTo>
                  <a:lnTo>
                    <a:pt x="265" y="210"/>
                  </a:lnTo>
                  <a:lnTo>
                    <a:pt x="267" y="204"/>
                  </a:lnTo>
                  <a:lnTo>
                    <a:pt x="270" y="198"/>
                  </a:lnTo>
                  <a:lnTo>
                    <a:pt x="271" y="191"/>
                  </a:lnTo>
                  <a:lnTo>
                    <a:pt x="273" y="185"/>
                  </a:lnTo>
                  <a:lnTo>
                    <a:pt x="274" y="178"/>
                  </a:lnTo>
                  <a:lnTo>
                    <a:pt x="275" y="171"/>
                  </a:lnTo>
                  <a:lnTo>
                    <a:pt x="275" y="164"/>
                  </a:lnTo>
                  <a:lnTo>
                    <a:pt x="275" y="158"/>
                  </a:lnTo>
                  <a:lnTo>
                    <a:pt x="297" y="158"/>
                  </a:lnTo>
                </a:path>
              </a:pathLst>
            </a:custGeom>
            <a:solidFill>
              <a:srgbClr val="9EE8A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70" name="Freeform 610"/>
            <p:cNvSpPr>
              <a:spLocks/>
            </p:cNvSpPr>
            <p:nvPr/>
          </p:nvSpPr>
          <p:spPr bwMode="auto">
            <a:xfrm>
              <a:off x="4150" y="3379"/>
              <a:ext cx="256" cy="272"/>
            </a:xfrm>
            <a:custGeom>
              <a:avLst/>
              <a:gdLst/>
              <a:ahLst/>
              <a:cxnLst>
                <a:cxn ang="0">
                  <a:pos x="252" y="108"/>
                </a:cxn>
                <a:cxn ang="0">
                  <a:pos x="242" y="76"/>
                </a:cxn>
                <a:cxn ang="0">
                  <a:pos x="225" y="49"/>
                </a:cxn>
                <a:cxn ang="0">
                  <a:pos x="203" y="27"/>
                </a:cxn>
                <a:cxn ang="0">
                  <a:pos x="177" y="10"/>
                </a:cxn>
                <a:cxn ang="0">
                  <a:pos x="146" y="1"/>
                </a:cxn>
                <a:cxn ang="0">
                  <a:pos x="114" y="0"/>
                </a:cxn>
                <a:cxn ang="0">
                  <a:pos x="83" y="8"/>
                </a:cxn>
                <a:cxn ang="0">
                  <a:pos x="56" y="23"/>
                </a:cxn>
                <a:cxn ang="0">
                  <a:pos x="33" y="44"/>
                </a:cxn>
                <a:cxn ang="0">
                  <a:pos x="15" y="70"/>
                </a:cxn>
                <a:cxn ang="0">
                  <a:pos x="3" y="101"/>
                </a:cxn>
                <a:cxn ang="0">
                  <a:pos x="0" y="135"/>
                </a:cxn>
                <a:cxn ang="0">
                  <a:pos x="3" y="169"/>
                </a:cxn>
                <a:cxn ang="0">
                  <a:pos x="15" y="200"/>
                </a:cxn>
                <a:cxn ang="0">
                  <a:pos x="33" y="226"/>
                </a:cxn>
                <a:cxn ang="0">
                  <a:pos x="56" y="247"/>
                </a:cxn>
                <a:cxn ang="0">
                  <a:pos x="83" y="262"/>
                </a:cxn>
                <a:cxn ang="0">
                  <a:pos x="114" y="270"/>
                </a:cxn>
                <a:cxn ang="0">
                  <a:pos x="146" y="269"/>
                </a:cxn>
                <a:cxn ang="0">
                  <a:pos x="177" y="260"/>
                </a:cxn>
                <a:cxn ang="0">
                  <a:pos x="203" y="243"/>
                </a:cxn>
                <a:cxn ang="0">
                  <a:pos x="225" y="221"/>
                </a:cxn>
                <a:cxn ang="0">
                  <a:pos x="242" y="194"/>
                </a:cxn>
                <a:cxn ang="0">
                  <a:pos x="252" y="162"/>
                </a:cxn>
                <a:cxn ang="0">
                  <a:pos x="233" y="135"/>
                </a:cxn>
                <a:cxn ang="0">
                  <a:pos x="230" y="107"/>
                </a:cxn>
                <a:cxn ang="0">
                  <a:pos x="220" y="81"/>
                </a:cxn>
                <a:cxn ang="0">
                  <a:pos x="206" y="59"/>
                </a:cxn>
                <a:cxn ang="0">
                  <a:pos x="186" y="41"/>
                </a:cxn>
                <a:cxn ang="0">
                  <a:pos x="164" y="29"/>
                </a:cxn>
                <a:cxn ang="0">
                  <a:pos x="138" y="23"/>
                </a:cxn>
                <a:cxn ang="0">
                  <a:pos x="111" y="23"/>
                </a:cxn>
                <a:cxn ang="0">
                  <a:pos x="86" y="31"/>
                </a:cxn>
                <a:cxn ang="0">
                  <a:pos x="63" y="45"/>
                </a:cxn>
                <a:cxn ang="0">
                  <a:pos x="45" y="63"/>
                </a:cxn>
                <a:cxn ang="0">
                  <a:pos x="31" y="86"/>
                </a:cxn>
                <a:cxn ang="0">
                  <a:pos x="23" y="112"/>
                </a:cxn>
                <a:cxn ang="0">
                  <a:pos x="21" y="141"/>
                </a:cxn>
                <a:cxn ang="0">
                  <a:pos x="25" y="169"/>
                </a:cxn>
                <a:cxn ang="0">
                  <a:pos x="36" y="194"/>
                </a:cxn>
                <a:cxn ang="0">
                  <a:pos x="52" y="215"/>
                </a:cxn>
                <a:cxn ang="0">
                  <a:pos x="72" y="232"/>
                </a:cxn>
                <a:cxn ang="0">
                  <a:pos x="95" y="243"/>
                </a:cxn>
                <a:cxn ang="0">
                  <a:pos x="122" y="248"/>
                </a:cxn>
                <a:cxn ang="0">
                  <a:pos x="148" y="246"/>
                </a:cxn>
                <a:cxn ang="0">
                  <a:pos x="173" y="237"/>
                </a:cxn>
                <a:cxn ang="0">
                  <a:pos x="195" y="222"/>
                </a:cxn>
                <a:cxn ang="0">
                  <a:pos x="212" y="203"/>
                </a:cxn>
                <a:cxn ang="0">
                  <a:pos x="225" y="179"/>
                </a:cxn>
                <a:cxn ang="0">
                  <a:pos x="232" y="152"/>
                </a:cxn>
              </a:cxnLst>
              <a:rect l="0" t="0" r="r" b="b"/>
              <a:pathLst>
                <a:path w="256" h="272">
                  <a:moveTo>
                    <a:pt x="255" y="135"/>
                  </a:moveTo>
                  <a:lnTo>
                    <a:pt x="254" y="128"/>
                  </a:lnTo>
                  <a:lnTo>
                    <a:pt x="254" y="121"/>
                  </a:lnTo>
                  <a:lnTo>
                    <a:pt x="253" y="114"/>
                  </a:lnTo>
                  <a:lnTo>
                    <a:pt x="252" y="108"/>
                  </a:lnTo>
                  <a:lnTo>
                    <a:pt x="251" y="101"/>
                  </a:lnTo>
                  <a:lnTo>
                    <a:pt x="249" y="95"/>
                  </a:lnTo>
                  <a:lnTo>
                    <a:pt x="247" y="88"/>
                  </a:lnTo>
                  <a:lnTo>
                    <a:pt x="245" y="82"/>
                  </a:lnTo>
                  <a:lnTo>
                    <a:pt x="242" y="76"/>
                  </a:lnTo>
                  <a:lnTo>
                    <a:pt x="239" y="70"/>
                  </a:lnTo>
                  <a:lnTo>
                    <a:pt x="236" y="65"/>
                  </a:lnTo>
                  <a:lnTo>
                    <a:pt x="233" y="59"/>
                  </a:lnTo>
                  <a:lnTo>
                    <a:pt x="229" y="54"/>
                  </a:lnTo>
                  <a:lnTo>
                    <a:pt x="225" y="49"/>
                  </a:lnTo>
                  <a:lnTo>
                    <a:pt x="221" y="44"/>
                  </a:lnTo>
                  <a:lnTo>
                    <a:pt x="217" y="39"/>
                  </a:lnTo>
                  <a:lnTo>
                    <a:pt x="213" y="35"/>
                  </a:lnTo>
                  <a:lnTo>
                    <a:pt x="208" y="31"/>
                  </a:lnTo>
                  <a:lnTo>
                    <a:pt x="203" y="27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8" y="16"/>
                  </a:lnTo>
                  <a:lnTo>
                    <a:pt x="182" y="13"/>
                  </a:lnTo>
                  <a:lnTo>
                    <a:pt x="177" y="10"/>
                  </a:lnTo>
                  <a:lnTo>
                    <a:pt x="171" y="8"/>
                  </a:lnTo>
                  <a:lnTo>
                    <a:pt x="165" y="6"/>
                  </a:lnTo>
                  <a:lnTo>
                    <a:pt x="159" y="4"/>
                  </a:lnTo>
                  <a:lnTo>
                    <a:pt x="153" y="2"/>
                  </a:lnTo>
                  <a:lnTo>
                    <a:pt x="146" y="1"/>
                  </a:lnTo>
                  <a:lnTo>
                    <a:pt x="140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108" y="1"/>
                  </a:lnTo>
                  <a:lnTo>
                    <a:pt x="101" y="2"/>
                  </a:lnTo>
                  <a:lnTo>
                    <a:pt x="95" y="4"/>
                  </a:lnTo>
                  <a:lnTo>
                    <a:pt x="89" y="6"/>
                  </a:lnTo>
                  <a:lnTo>
                    <a:pt x="83" y="8"/>
                  </a:lnTo>
                  <a:lnTo>
                    <a:pt x="77" y="10"/>
                  </a:lnTo>
                  <a:lnTo>
                    <a:pt x="72" y="13"/>
                  </a:lnTo>
                  <a:lnTo>
                    <a:pt x="66" y="16"/>
                  </a:lnTo>
                  <a:lnTo>
                    <a:pt x="61" y="19"/>
                  </a:lnTo>
                  <a:lnTo>
                    <a:pt x="56" y="23"/>
                  </a:lnTo>
                  <a:lnTo>
                    <a:pt x="51" y="27"/>
                  </a:lnTo>
                  <a:lnTo>
                    <a:pt x="46" y="31"/>
                  </a:lnTo>
                  <a:lnTo>
                    <a:pt x="41" y="35"/>
                  </a:lnTo>
                  <a:lnTo>
                    <a:pt x="37" y="39"/>
                  </a:lnTo>
                  <a:lnTo>
                    <a:pt x="33" y="44"/>
                  </a:lnTo>
                  <a:lnTo>
                    <a:pt x="29" y="49"/>
                  </a:lnTo>
                  <a:lnTo>
                    <a:pt x="25" y="54"/>
                  </a:lnTo>
                  <a:lnTo>
                    <a:pt x="21" y="59"/>
                  </a:lnTo>
                  <a:lnTo>
                    <a:pt x="18" y="65"/>
                  </a:lnTo>
                  <a:lnTo>
                    <a:pt x="15" y="70"/>
                  </a:lnTo>
                  <a:lnTo>
                    <a:pt x="12" y="76"/>
                  </a:lnTo>
                  <a:lnTo>
                    <a:pt x="9" y="82"/>
                  </a:lnTo>
                  <a:lnTo>
                    <a:pt x="7" y="88"/>
                  </a:lnTo>
                  <a:lnTo>
                    <a:pt x="5" y="95"/>
                  </a:lnTo>
                  <a:lnTo>
                    <a:pt x="3" y="101"/>
                  </a:lnTo>
                  <a:lnTo>
                    <a:pt x="2" y="108"/>
                  </a:lnTo>
                  <a:lnTo>
                    <a:pt x="1" y="114"/>
                  </a:lnTo>
                  <a:lnTo>
                    <a:pt x="0" y="121"/>
                  </a:lnTo>
                  <a:lnTo>
                    <a:pt x="0" y="128"/>
                  </a:lnTo>
                  <a:lnTo>
                    <a:pt x="0" y="135"/>
                  </a:lnTo>
                  <a:lnTo>
                    <a:pt x="0" y="142"/>
                  </a:lnTo>
                  <a:lnTo>
                    <a:pt x="0" y="149"/>
                  </a:lnTo>
                  <a:lnTo>
                    <a:pt x="1" y="156"/>
                  </a:lnTo>
                  <a:lnTo>
                    <a:pt x="2" y="162"/>
                  </a:lnTo>
                  <a:lnTo>
                    <a:pt x="3" y="169"/>
                  </a:lnTo>
                  <a:lnTo>
                    <a:pt x="5" y="175"/>
                  </a:lnTo>
                  <a:lnTo>
                    <a:pt x="7" y="182"/>
                  </a:lnTo>
                  <a:lnTo>
                    <a:pt x="9" y="188"/>
                  </a:lnTo>
                  <a:lnTo>
                    <a:pt x="12" y="194"/>
                  </a:lnTo>
                  <a:lnTo>
                    <a:pt x="15" y="200"/>
                  </a:lnTo>
                  <a:lnTo>
                    <a:pt x="18" y="205"/>
                  </a:lnTo>
                  <a:lnTo>
                    <a:pt x="21" y="211"/>
                  </a:lnTo>
                  <a:lnTo>
                    <a:pt x="25" y="216"/>
                  </a:lnTo>
                  <a:lnTo>
                    <a:pt x="29" y="221"/>
                  </a:lnTo>
                  <a:lnTo>
                    <a:pt x="33" y="226"/>
                  </a:lnTo>
                  <a:lnTo>
                    <a:pt x="37" y="231"/>
                  </a:lnTo>
                  <a:lnTo>
                    <a:pt x="41" y="235"/>
                  </a:lnTo>
                  <a:lnTo>
                    <a:pt x="46" y="239"/>
                  </a:lnTo>
                  <a:lnTo>
                    <a:pt x="51" y="243"/>
                  </a:lnTo>
                  <a:lnTo>
                    <a:pt x="56" y="247"/>
                  </a:lnTo>
                  <a:lnTo>
                    <a:pt x="61" y="251"/>
                  </a:lnTo>
                  <a:lnTo>
                    <a:pt x="66" y="254"/>
                  </a:lnTo>
                  <a:lnTo>
                    <a:pt x="72" y="257"/>
                  </a:lnTo>
                  <a:lnTo>
                    <a:pt x="77" y="260"/>
                  </a:lnTo>
                  <a:lnTo>
                    <a:pt x="83" y="262"/>
                  </a:lnTo>
                  <a:lnTo>
                    <a:pt x="89" y="264"/>
                  </a:lnTo>
                  <a:lnTo>
                    <a:pt x="95" y="266"/>
                  </a:lnTo>
                  <a:lnTo>
                    <a:pt x="101" y="268"/>
                  </a:lnTo>
                  <a:lnTo>
                    <a:pt x="108" y="269"/>
                  </a:lnTo>
                  <a:lnTo>
                    <a:pt x="114" y="270"/>
                  </a:lnTo>
                  <a:lnTo>
                    <a:pt x="120" y="270"/>
                  </a:lnTo>
                  <a:lnTo>
                    <a:pt x="127" y="271"/>
                  </a:lnTo>
                  <a:lnTo>
                    <a:pt x="134" y="270"/>
                  </a:lnTo>
                  <a:lnTo>
                    <a:pt x="140" y="270"/>
                  </a:lnTo>
                  <a:lnTo>
                    <a:pt x="146" y="269"/>
                  </a:lnTo>
                  <a:lnTo>
                    <a:pt x="153" y="268"/>
                  </a:lnTo>
                  <a:lnTo>
                    <a:pt x="159" y="266"/>
                  </a:lnTo>
                  <a:lnTo>
                    <a:pt x="165" y="264"/>
                  </a:lnTo>
                  <a:lnTo>
                    <a:pt x="171" y="262"/>
                  </a:lnTo>
                  <a:lnTo>
                    <a:pt x="177" y="260"/>
                  </a:lnTo>
                  <a:lnTo>
                    <a:pt x="182" y="257"/>
                  </a:lnTo>
                  <a:lnTo>
                    <a:pt x="188" y="254"/>
                  </a:lnTo>
                  <a:lnTo>
                    <a:pt x="193" y="251"/>
                  </a:lnTo>
                  <a:lnTo>
                    <a:pt x="198" y="247"/>
                  </a:lnTo>
                  <a:lnTo>
                    <a:pt x="203" y="243"/>
                  </a:lnTo>
                  <a:lnTo>
                    <a:pt x="208" y="239"/>
                  </a:lnTo>
                  <a:lnTo>
                    <a:pt x="213" y="235"/>
                  </a:lnTo>
                  <a:lnTo>
                    <a:pt x="217" y="231"/>
                  </a:lnTo>
                  <a:lnTo>
                    <a:pt x="221" y="226"/>
                  </a:lnTo>
                  <a:lnTo>
                    <a:pt x="225" y="221"/>
                  </a:lnTo>
                  <a:lnTo>
                    <a:pt x="229" y="216"/>
                  </a:lnTo>
                  <a:lnTo>
                    <a:pt x="233" y="211"/>
                  </a:lnTo>
                  <a:lnTo>
                    <a:pt x="236" y="205"/>
                  </a:lnTo>
                  <a:lnTo>
                    <a:pt x="239" y="200"/>
                  </a:lnTo>
                  <a:lnTo>
                    <a:pt x="242" y="194"/>
                  </a:lnTo>
                  <a:lnTo>
                    <a:pt x="245" y="188"/>
                  </a:lnTo>
                  <a:lnTo>
                    <a:pt x="247" y="182"/>
                  </a:lnTo>
                  <a:lnTo>
                    <a:pt x="249" y="175"/>
                  </a:lnTo>
                  <a:lnTo>
                    <a:pt x="251" y="169"/>
                  </a:lnTo>
                  <a:lnTo>
                    <a:pt x="252" y="162"/>
                  </a:lnTo>
                  <a:lnTo>
                    <a:pt x="253" y="156"/>
                  </a:lnTo>
                  <a:lnTo>
                    <a:pt x="254" y="149"/>
                  </a:lnTo>
                  <a:lnTo>
                    <a:pt x="254" y="142"/>
                  </a:lnTo>
                  <a:lnTo>
                    <a:pt x="255" y="135"/>
                  </a:lnTo>
                  <a:lnTo>
                    <a:pt x="233" y="135"/>
                  </a:lnTo>
                  <a:lnTo>
                    <a:pt x="233" y="129"/>
                  </a:lnTo>
                  <a:lnTo>
                    <a:pt x="233" y="124"/>
                  </a:lnTo>
                  <a:lnTo>
                    <a:pt x="232" y="118"/>
                  </a:lnTo>
                  <a:lnTo>
                    <a:pt x="231" y="112"/>
                  </a:lnTo>
                  <a:lnTo>
                    <a:pt x="230" y="107"/>
                  </a:lnTo>
                  <a:lnTo>
                    <a:pt x="229" y="101"/>
                  </a:lnTo>
                  <a:lnTo>
                    <a:pt x="227" y="96"/>
                  </a:lnTo>
                  <a:lnTo>
                    <a:pt x="225" y="91"/>
                  </a:lnTo>
                  <a:lnTo>
                    <a:pt x="223" y="86"/>
                  </a:lnTo>
                  <a:lnTo>
                    <a:pt x="220" y="81"/>
                  </a:lnTo>
                  <a:lnTo>
                    <a:pt x="218" y="76"/>
                  </a:lnTo>
                  <a:lnTo>
                    <a:pt x="215" y="72"/>
                  </a:lnTo>
                  <a:lnTo>
                    <a:pt x="212" y="67"/>
                  </a:lnTo>
                  <a:lnTo>
                    <a:pt x="209" y="63"/>
                  </a:lnTo>
                  <a:lnTo>
                    <a:pt x="206" y="59"/>
                  </a:lnTo>
                  <a:lnTo>
                    <a:pt x="202" y="55"/>
                  </a:lnTo>
                  <a:lnTo>
                    <a:pt x="198" y="52"/>
                  </a:lnTo>
                  <a:lnTo>
                    <a:pt x="195" y="48"/>
                  </a:lnTo>
                  <a:lnTo>
                    <a:pt x="191" y="45"/>
                  </a:lnTo>
                  <a:lnTo>
                    <a:pt x="186" y="41"/>
                  </a:lnTo>
                  <a:lnTo>
                    <a:pt x="182" y="38"/>
                  </a:lnTo>
                  <a:lnTo>
                    <a:pt x="178" y="36"/>
                  </a:lnTo>
                  <a:lnTo>
                    <a:pt x="173" y="33"/>
                  </a:lnTo>
                  <a:lnTo>
                    <a:pt x="168" y="31"/>
                  </a:lnTo>
                  <a:lnTo>
                    <a:pt x="164" y="29"/>
                  </a:lnTo>
                  <a:lnTo>
                    <a:pt x="159" y="27"/>
                  </a:lnTo>
                  <a:lnTo>
                    <a:pt x="154" y="26"/>
                  </a:lnTo>
                  <a:lnTo>
                    <a:pt x="148" y="24"/>
                  </a:lnTo>
                  <a:lnTo>
                    <a:pt x="143" y="23"/>
                  </a:lnTo>
                  <a:lnTo>
                    <a:pt x="138" y="23"/>
                  </a:lnTo>
                  <a:lnTo>
                    <a:pt x="132" y="22"/>
                  </a:lnTo>
                  <a:lnTo>
                    <a:pt x="127" y="22"/>
                  </a:lnTo>
                  <a:lnTo>
                    <a:pt x="122" y="22"/>
                  </a:lnTo>
                  <a:lnTo>
                    <a:pt x="116" y="23"/>
                  </a:lnTo>
                  <a:lnTo>
                    <a:pt x="111" y="23"/>
                  </a:lnTo>
                  <a:lnTo>
                    <a:pt x="106" y="24"/>
                  </a:lnTo>
                  <a:lnTo>
                    <a:pt x="100" y="26"/>
                  </a:lnTo>
                  <a:lnTo>
                    <a:pt x="95" y="27"/>
                  </a:lnTo>
                  <a:lnTo>
                    <a:pt x="90" y="29"/>
                  </a:lnTo>
                  <a:lnTo>
                    <a:pt x="86" y="31"/>
                  </a:lnTo>
                  <a:lnTo>
                    <a:pt x="81" y="33"/>
                  </a:lnTo>
                  <a:lnTo>
                    <a:pt x="76" y="36"/>
                  </a:lnTo>
                  <a:lnTo>
                    <a:pt x="72" y="38"/>
                  </a:lnTo>
                  <a:lnTo>
                    <a:pt x="68" y="41"/>
                  </a:lnTo>
                  <a:lnTo>
                    <a:pt x="63" y="45"/>
                  </a:lnTo>
                  <a:lnTo>
                    <a:pt x="59" y="48"/>
                  </a:lnTo>
                  <a:lnTo>
                    <a:pt x="56" y="52"/>
                  </a:lnTo>
                  <a:lnTo>
                    <a:pt x="52" y="55"/>
                  </a:lnTo>
                  <a:lnTo>
                    <a:pt x="48" y="59"/>
                  </a:lnTo>
                  <a:lnTo>
                    <a:pt x="45" y="63"/>
                  </a:lnTo>
                  <a:lnTo>
                    <a:pt x="42" y="67"/>
                  </a:lnTo>
                  <a:lnTo>
                    <a:pt x="39" y="72"/>
                  </a:lnTo>
                  <a:lnTo>
                    <a:pt x="36" y="76"/>
                  </a:lnTo>
                  <a:lnTo>
                    <a:pt x="34" y="81"/>
                  </a:lnTo>
                  <a:lnTo>
                    <a:pt x="31" y="86"/>
                  </a:lnTo>
                  <a:lnTo>
                    <a:pt x="29" y="91"/>
                  </a:lnTo>
                  <a:lnTo>
                    <a:pt x="27" y="96"/>
                  </a:lnTo>
                  <a:lnTo>
                    <a:pt x="25" y="101"/>
                  </a:lnTo>
                  <a:lnTo>
                    <a:pt x="24" y="107"/>
                  </a:lnTo>
                  <a:lnTo>
                    <a:pt x="23" y="112"/>
                  </a:lnTo>
                  <a:lnTo>
                    <a:pt x="22" y="118"/>
                  </a:lnTo>
                  <a:lnTo>
                    <a:pt x="21" y="124"/>
                  </a:lnTo>
                  <a:lnTo>
                    <a:pt x="21" y="129"/>
                  </a:lnTo>
                  <a:lnTo>
                    <a:pt x="21" y="135"/>
                  </a:lnTo>
                  <a:lnTo>
                    <a:pt x="21" y="141"/>
                  </a:lnTo>
                  <a:lnTo>
                    <a:pt x="21" y="146"/>
                  </a:lnTo>
                  <a:lnTo>
                    <a:pt x="22" y="152"/>
                  </a:lnTo>
                  <a:lnTo>
                    <a:pt x="23" y="158"/>
                  </a:lnTo>
                  <a:lnTo>
                    <a:pt x="24" y="163"/>
                  </a:lnTo>
                  <a:lnTo>
                    <a:pt x="25" y="169"/>
                  </a:lnTo>
                  <a:lnTo>
                    <a:pt x="27" y="174"/>
                  </a:lnTo>
                  <a:lnTo>
                    <a:pt x="29" y="179"/>
                  </a:lnTo>
                  <a:lnTo>
                    <a:pt x="31" y="184"/>
                  </a:lnTo>
                  <a:lnTo>
                    <a:pt x="34" y="189"/>
                  </a:lnTo>
                  <a:lnTo>
                    <a:pt x="36" y="194"/>
                  </a:lnTo>
                  <a:lnTo>
                    <a:pt x="39" y="198"/>
                  </a:lnTo>
                  <a:lnTo>
                    <a:pt x="42" y="203"/>
                  </a:lnTo>
                  <a:lnTo>
                    <a:pt x="45" y="207"/>
                  </a:lnTo>
                  <a:lnTo>
                    <a:pt x="48" y="211"/>
                  </a:lnTo>
                  <a:lnTo>
                    <a:pt x="52" y="215"/>
                  </a:lnTo>
                  <a:lnTo>
                    <a:pt x="56" y="218"/>
                  </a:lnTo>
                  <a:lnTo>
                    <a:pt x="59" y="222"/>
                  </a:lnTo>
                  <a:lnTo>
                    <a:pt x="63" y="225"/>
                  </a:lnTo>
                  <a:lnTo>
                    <a:pt x="68" y="229"/>
                  </a:lnTo>
                  <a:lnTo>
                    <a:pt x="72" y="232"/>
                  </a:lnTo>
                  <a:lnTo>
                    <a:pt x="76" y="234"/>
                  </a:lnTo>
                  <a:lnTo>
                    <a:pt x="81" y="237"/>
                  </a:lnTo>
                  <a:lnTo>
                    <a:pt x="86" y="239"/>
                  </a:lnTo>
                  <a:lnTo>
                    <a:pt x="90" y="241"/>
                  </a:lnTo>
                  <a:lnTo>
                    <a:pt x="95" y="243"/>
                  </a:lnTo>
                  <a:lnTo>
                    <a:pt x="100" y="244"/>
                  </a:lnTo>
                  <a:lnTo>
                    <a:pt x="106" y="246"/>
                  </a:lnTo>
                  <a:lnTo>
                    <a:pt x="111" y="247"/>
                  </a:lnTo>
                  <a:lnTo>
                    <a:pt x="116" y="247"/>
                  </a:lnTo>
                  <a:lnTo>
                    <a:pt x="122" y="248"/>
                  </a:lnTo>
                  <a:lnTo>
                    <a:pt x="127" y="248"/>
                  </a:lnTo>
                  <a:lnTo>
                    <a:pt x="132" y="248"/>
                  </a:lnTo>
                  <a:lnTo>
                    <a:pt x="138" y="247"/>
                  </a:lnTo>
                  <a:lnTo>
                    <a:pt x="143" y="247"/>
                  </a:lnTo>
                  <a:lnTo>
                    <a:pt x="148" y="246"/>
                  </a:lnTo>
                  <a:lnTo>
                    <a:pt x="154" y="244"/>
                  </a:lnTo>
                  <a:lnTo>
                    <a:pt x="159" y="243"/>
                  </a:lnTo>
                  <a:lnTo>
                    <a:pt x="164" y="241"/>
                  </a:lnTo>
                  <a:lnTo>
                    <a:pt x="168" y="239"/>
                  </a:lnTo>
                  <a:lnTo>
                    <a:pt x="173" y="237"/>
                  </a:lnTo>
                  <a:lnTo>
                    <a:pt x="178" y="234"/>
                  </a:lnTo>
                  <a:lnTo>
                    <a:pt x="182" y="232"/>
                  </a:lnTo>
                  <a:lnTo>
                    <a:pt x="186" y="229"/>
                  </a:lnTo>
                  <a:lnTo>
                    <a:pt x="191" y="225"/>
                  </a:lnTo>
                  <a:lnTo>
                    <a:pt x="195" y="222"/>
                  </a:lnTo>
                  <a:lnTo>
                    <a:pt x="198" y="218"/>
                  </a:lnTo>
                  <a:lnTo>
                    <a:pt x="202" y="215"/>
                  </a:lnTo>
                  <a:lnTo>
                    <a:pt x="206" y="211"/>
                  </a:lnTo>
                  <a:lnTo>
                    <a:pt x="209" y="207"/>
                  </a:lnTo>
                  <a:lnTo>
                    <a:pt x="212" y="203"/>
                  </a:lnTo>
                  <a:lnTo>
                    <a:pt x="215" y="198"/>
                  </a:lnTo>
                  <a:lnTo>
                    <a:pt x="218" y="194"/>
                  </a:lnTo>
                  <a:lnTo>
                    <a:pt x="220" y="189"/>
                  </a:lnTo>
                  <a:lnTo>
                    <a:pt x="223" y="184"/>
                  </a:lnTo>
                  <a:lnTo>
                    <a:pt x="225" y="179"/>
                  </a:lnTo>
                  <a:lnTo>
                    <a:pt x="227" y="174"/>
                  </a:lnTo>
                  <a:lnTo>
                    <a:pt x="229" y="169"/>
                  </a:lnTo>
                  <a:lnTo>
                    <a:pt x="230" y="163"/>
                  </a:lnTo>
                  <a:lnTo>
                    <a:pt x="231" y="158"/>
                  </a:lnTo>
                  <a:lnTo>
                    <a:pt x="232" y="152"/>
                  </a:lnTo>
                  <a:lnTo>
                    <a:pt x="233" y="146"/>
                  </a:lnTo>
                  <a:lnTo>
                    <a:pt x="233" y="141"/>
                  </a:lnTo>
                  <a:lnTo>
                    <a:pt x="233" y="135"/>
                  </a:lnTo>
                  <a:lnTo>
                    <a:pt x="255" y="135"/>
                  </a:lnTo>
                </a:path>
              </a:pathLst>
            </a:custGeom>
            <a:solidFill>
              <a:srgbClr val="A6ECAF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71" name="Freeform 611"/>
            <p:cNvSpPr>
              <a:spLocks/>
            </p:cNvSpPr>
            <p:nvPr/>
          </p:nvSpPr>
          <p:spPr bwMode="auto">
            <a:xfrm>
              <a:off x="4171" y="3402"/>
              <a:ext cx="213" cy="226"/>
            </a:xfrm>
            <a:custGeom>
              <a:avLst/>
              <a:gdLst/>
              <a:ahLst/>
              <a:cxnLst>
                <a:cxn ang="0">
                  <a:pos x="209" y="89"/>
                </a:cxn>
                <a:cxn ang="0">
                  <a:pos x="201" y="63"/>
                </a:cxn>
                <a:cxn ang="0">
                  <a:pos x="187" y="40"/>
                </a:cxn>
                <a:cxn ang="0">
                  <a:pos x="169" y="22"/>
                </a:cxn>
                <a:cxn ang="0">
                  <a:pos x="147" y="8"/>
                </a:cxn>
                <a:cxn ang="0">
                  <a:pos x="122" y="1"/>
                </a:cxn>
                <a:cxn ang="0">
                  <a:pos x="95" y="0"/>
                </a:cxn>
                <a:cxn ang="0">
                  <a:pos x="69" y="6"/>
                </a:cxn>
                <a:cxn ang="0">
                  <a:pos x="46" y="19"/>
                </a:cxn>
                <a:cxn ang="0">
                  <a:pos x="27" y="36"/>
                </a:cxn>
                <a:cxn ang="0">
                  <a:pos x="12" y="58"/>
                </a:cxn>
                <a:cxn ang="0">
                  <a:pos x="3" y="84"/>
                </a:cxn>
                <a:cxn ang="0">
                  <a:pos x="0" y="112"/>
                </a:cxn>
                <a:cxn ang="0">
                  <a:pos x="3" y="140"/>
                </a:cxn>
                <a:cxn ang="0">
                  <a:pos x="12" y="166"/>
                </a:cxn>
                <a:cxn ang="0">
                  <a:pos x="27" y="188"/>
                </a:cxn>
                <a:cxn ang="0">
                  <a:pos x="46" y="205"/>
                </a:cxn>
                <a:cxn ang="0">
                  <a:pos x="69" y="218"/>
                </a:cxn>
                <a:cxn ang="0">
                  <a:pos x="95" y="224"/>
                </a:cxn>
                <a:cxn ang="0">
                  <a:pos x="122" y="223"/>
                </a:cxn>
                <a:cxn ang="0">
                  <a:pos x="147" y="215"/>
                </a:cxn>
                <a:cxn ang="0">
                  <a:pos x="169" y="202"/>
                </a:cxn>
                <a:cxn ang="0">
                  <a:pos x="187" y="183"/>
                </a:cxn>
                <a:cxn ang="0">
                  <a:pos x="201" y="161"/>
                </a:cxn>
                <a:cxn ang="0">
                  <a:pos x="209" y="135"/>
                </a:cxn>
                <a:cxn ang="0">
                  <a:pos x="190" y="112"/>
                </a:cxn>
                <a:cxn ang="0">
                  <a:pos x="188" y="89"/>
                </a:cxn>
                <a:cxn ang="0">
                  <a:pos x="180" y="69"/>
                </a:cxn>
                <a:cxn ang="0">
                  <a:pos x="168" y="52"/>
                </a:cxn>
                <a:cxn ang="0">
                  <a:pos x="153" y="37"/>
                </a:cxn>
                <a:cxn ang="0">
                  <a:pos x="135" y="27"/>
                </a:cxn>
                <a:cxn ang="0">
                  <a:pos x="114" y="22"/>
                </a:cxn>
                <a:cxn ang="0">
                  <a:pos x="93" y="23"/>
                </a:cxn>
                <a:cxn ang="0">
                  <a:pos x="72" y="29"/>
                </a:cxn>
                <a:cxn ang="0">
                  <a:pos x="55" y="40"/>
                </a:cxn>
                <a:cxn ang="0">
                  <a:pos x="40" y="55"/>
                </a:cxn>
                <a:cxn ang="0">
                  <a:pos x="29" y="73"/>
                </a:cxn>
                <a:cxn ang="0">
                  <a:pos x="22" y="94"/>
                </a:cxn>
                <a:cxn ang="0">
                  <a:pos x="21" y="117"/>
                </a:cxn>
                <a:cxn ang="0">
                  <a:pos x="25" y="139"/>
                </a:cxn>
                <a:cxn ang="0">
                  <a:pos x="33" y="159"/>
                </a:cxn>
                <a:cxn ang="0">
                  <a:pos x="45" y="176"/>
                </a:cxn>
                <a:cxn ang="0">
                  <a:pos x="62" y="189"/>
                </a:cxn>
                <a:cxn ang="0">
                  <a:pos x="80" y="198"/>
                </a:cxn>
                <a:cxn ang="0">
                  <a:pos x="101" y="202"/>
                </a:cxn>
                <a:cxn ang="0">
                  <a:pos x="123" y="200"/>
                </a:cxn>
                <a:cxn ang="0">
                  <a:pos x="142" y="193"/>
                </a:cxn>
                <a:cxn ang="0">
                  <a:pos x="159" y="181"/>
                </a:cxn>
                <a:cxn ang="0">
                  <a:pos x="173" y="166"/>
                </a:cxn>
                <a:cxn ang="0">
                  <a:pos x="184" y="147"/>
                </a:cxn>
                <a:cxn ang="0">
                  <a:pos x="189" y="126"/>
                </a:cxn>
              </a:cxnLst>
              <a:rect l="0" t="0" r="r" b="b"/>
              <a:pathLst>
                <a:path w="213" h="226">
                  <a:moveTo>
                    <a:pt x="212" y="112"/>
                  </a:moveTo>
                  <a:lnTo>
                    <a:pt x="211" y="106"/>
                  </a:lnTo>
                  <a:lnTo>
                    <a:pt x="211" y="101"/>
                  </a:lnTo>
                  <a:lnTo>
                    <a:pt x="210" y="95"/>
                  </a:lnTo>
                  <a:lnTo>
                    <a:pt x="209" y="89"/>
                  </a:lnTo>
                  <a:lnTo>
                    <a:pt x="208" y="84"/>
                  </a:lnTo>
                  <a:lnTo>
                    <a:pt x="207" y="78"/>
                  </a:lnTo>
                  <a:lnTo>
                    <a:pt x="205" y="73"/>
                  </a:lnTo>
                  <a:lnTo>
                    <a:pt x="203" y="68"/>
                  </a:lnTo>
                  <a:lnTo>
                    <a:pt x="201" y="63"/>
                  </a:lnTo>
                  <a:lnTo>
                    <a:pt x="199" y="58"/>
                  </a:lnTo>
                  <a:lnTo>
                    <a:pt x="196" y="54"/>
                  </a:lnTo>
                  <a:lnTo>
                    <a:pt x="193" y="49"/>
                  </a:lnTo>
                  <a:lnTo>
                    <a:pt x="190" y="45"/>
                  </a:lnTo>
                  <a:lnTo>
                    <a:pt x="187" y="40"/>
                  </a:lnTo>
                  <a:lnTo>
                    <a:pt x="184" y="36"/>
                  </a:lnTo>
                  <a:lnTo>
                    <a:pt x="180" y="32"/>
                  </a:lnTo>
                  <a:lnTo>
                    <a:pt x="177" y="29"/>
                  </a:lnTo>
                  <a:lnTo>
                    <a:pt x="173" y="25"/>
                  </a:lnTo>
                  <a:lnTo>
                    <a:pt x="169" y="22"/>
                  </a:lnTo>
                  <a:lnTo>
                    <a:pt x="165" y="19"/>
                  </a:lnTo>
                  <a:lnTo>
                    <a:pt x="160" y="16"/>
                  </a:lnTo>
                  <a:lnTo>
                    <a:pt x="156" y="13"/>
                  </a:lnTo>
                  <a:lnTo>
                    <a:pt x="151" y="10"/>
                  </a:lnTo>
                  <a:lnTo>
                    <a:pt x="147" y="8"/>
                  </a:lnTo>
                  <a:lnTo>
                    <a:pt x="142" y="6"/>
                  </a:lnTo>
                  <a:lnTo>
                    <a:pt x="137" y="5"/>
                  </a:lnTo>
                  <a:lnTo>
                    <a:pt x="132" y="3"/>
                  </a:lnTo>
                  <a:lnTo>
                    <a:pt x="127" y="2"/>
                  </a:lnTo>
                  <a:lnTo>
                    <a:pt x="122" y="1"/>
                  </a:lnTo>
                  <a:lnTo>
                    <a:pt x="116" y="0"/>
                  </a:lnTo>
                  <a:lnTo>
                    <a:pt x="111" y="0"/>
                  </a:lnTo>
                  <a:lnTo>
                    <a:pt x="106" y="0"/>
                  </a:lnTo>
                  <a:lnTo>
                    <a:pt x="100" y="0"/>
                  </a:lnTo>
                  <a:lnTo>
                    <a:pt x="95" y="0"/>
                  </a:lnTo>
                  <a:lnTo>
                    <a:pt x="89" y="1"/>
                  </a:lnTo>
                  <a:lnTo>
                    <a:pt x="84" y="2"/>
                  </a:lnTo>
                  <a:lnTo>
                    <a:pt x="79" y="3"/>
                  </a:lnTo>
                  <a:lnTo>
                    <a:pt x="74" y="5"/>
                  </a:lnTo>
                  <a:lnTo>
                    <a:pt x="69" y="6"/>
                  </a:lnTo>
                  <a:lnTo>
                    <a:pt x="64" y="8"/>
                  </a:lnTo>
                  <a:lnTo>
                    <a:pt x="60" y="10"/>
                  </a:lnTo>
                  <a:lnTo>
                    <a:pt x="55" y="13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2" y="22"/>
                  </a:lnTo>
                  <a:lnTo>
                    <a:pt x="38" y="25"/>
                  </a:lnTo>
                  <a:lnTo>
                    <a:pt x="34" y="29"/>
                  </a:lnTo>
                  <a:lnTo>
                    <a:pt x="31" y="32"/>
                  </a:lnTo>
                  <a:lnTo>
                    <a:pt x="27" y="36"/>
                  </a:lnTo>
                  <a:lnTo>
                    <a:pt x="24" y="40"/>
                  </a:lnTo>
                  <a:lnTo>
                    <a:pt x="21" y="45"/>
                  </a:lnTo>
                  <a:lnTo>
                    <a:pt x="18" y="49"/>
                  </a:lnTo>
                  <a:lnTo>
                    <a:pt x="15" y="54"/>
                  </a:lnTo>
                  <a:lnTo>
                    <a:pt x="12" y="58"/>
                  </a:lnTo>
                  <a:lnTo>
                    <a:pt x="10" y="63"/>
                  </a:lnTo>
                  <a:lnTo>
                    <a:pt x="8" y="68"/>
                  </a:lnTo>
                  <a:lnTo>
                    <a:pt x="6" y="73"/>
                  </a:lnTo>
                  <a:lnTo>
                    <a:pt x="4" y="78"/>
                  </a:lnTo>
                  <a:lnTo>
                    <a:pt x="3" y="84"/>
                  </a:lnTo>
                  <a:lnTo>
                    <a:pt x="2" y="89"/>
                  </a:lnTo>
                  <a:lnTo>
                    <a:pt x="1" y="95"/>
                  </a:lnTo>
                  <a:lnTo>
                    <a:pt x="0" y="101"/>
                  </a:lnTo>
                  <a:lnTo>
                    <a:pt x="0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23"/>
                  </a:lnTo>
                  <a:lnTo>
                    <a:pt x="1" y="129"/>
                  </a:lnTo>
                  <a:lnTo>
                    <a:pt x="2" y="135"/>
                  </a:lnTo>
                  <a:lnTo>
                    <a:pt x="3" y="140"/>
                  </a:lnTo>
                  <a:lnTo>
                    <a:pt x="4" y="145"/>
                  </a:lnTo>
                  <a:lnTo>
                    <a:pt x="6" y="151"/>
                  </a:lnTo>
                  <a:lnTo>
                    <a:pt x="8" y="156"/>
                  </a:lnTo>
                  <a:lnTo>
                    <a:pt x="10" y="161"/>
                  </a:lnTo>
                  <a:lnTo>
                    <a:pt x="12" y="166"/>
                  </a:lnTo>
                  <a:lnTo>
                    <a:pt x="15" y="170"/>
                  </a:lnTo>
                  <a:lnTo>
                    <a:pt x="18" y="175"/>
                  </a:lnTo>
                  <a:lnTo>
                    <a:pt x="21" y="179"/>
                  </a:lnTo>
                  <a:lnTo>
                    <a:pt x="24" y="183"/>
                  </a:lnTo>
                  <a:lnTo>
                    <a:pt x="27" y="188"/>
                  </a:lnTo>
                  <a:lnTo>
                    <a:pt x="31" y="192"/>
                  </a:lnTo>
                  <a:lnTo>
                    <a:pt x="34" y="195"/>
                  </a:lnTo>
                  <a:lnTo>
                    <a:pt x="38" y="199"/>
                  </a:lnTo>
                  <a:lnTo>
                    <a:pt x="42" y="202"/>
                  </a:lnTo>
                  <a:lnTo>
                    <a:pt x="46" y="205"/>
                  </a:lnTo>
                  <a:lnTo>
                    <a:pt x="51" y="208"/>
                  </a:lnTo>
                  <a:lnTo>
                    <a:pt x="55" y="211"/>
                  </a:lnTo>
                  <a:lnTo>
                    <a:pt x="60" y="213"/>
                  </a:lnTo>
                  <a:lnTo>
                    <a:pt x="64" y="215"/>
                  </a:lnTo>
                  <a:lnTo>
                    <a:pt x="69" y="218"/>
                  </a:lnTo>
                  <a:lnTo>
                    <a:pt x="74" y="219"/>
                  </a:lnTo>
                  <a:lnTo>
                    <a:pt x="79" y="221"/>
                  </a:lnTo>
                  <a:lnTo>
                    <a:pt x="84" y="222"/>
                  </a:lnTo>
                  <a:lnTo>
                    <a:pt x="89" y="223"/>
                  </a:lnTo>
                  <a:lnTo>
                    <a:pt x="95" y="224"/>
                  </a:lnTo>
                  <a:lnTo>
                    <a:pt x="100" y="224"/>
                  </a:lnTo>
                  <a:lnTo>
                    <a:pt x="106" y="225"/>
                  </a:lnTo>
                  <a:lnTo>
                    <a:pt x="111" y="224"/>
                  </a:lnTo>
                  <a:lnTo>
                    <a:pt x="116" y="224"/>
                  </a:lnTo>
                  <a:lnTo>
                    <a:pt x="122" y="223"/>
                  </a:lnTo>
                  <a:lnTo>
                    <a:pt x="127" y="222"/>
                  </a:lnTo>
                  <a:lnTo>
                    <a:pt x="132" y="221"/>
                  </a:lnTo>
                  <a:lnTo>
                    <a:pt x="137" y="219"/>
                  </a:lnTo>
                  <a:lnTo>
                    <a:pt x="142" y="218"/>
                  </a:lnTo>
                  <a:lnTo>
                    <a:pt x="147" y="215"/>
                  </a:lnTo>
                  <a:lnTo>
                    <a:pt x="151" y="213"/>
                  </a:lnTo>
                  <a:lnTo>
                    <a:pt x="156" y="211"/>
                  </a:lnTo>
                  <a:lnTo>
                    <a:pt x="160" y="208"/>
                  </a:lnTo>
                  <a:lnTo>
                    <a:pt x="165" y="205"/>
                  </a:lnTo>
                  <a:lnTo>
                    <a:pt x="169" y="202"/>
                  </a:lnTo>
                  <a:lnTo>
                    <a:pt x="173" y="199"/>
                  </a:lnTo>
                  <a:lnTo>
                    <a:pt x="177" y="195"/>
                  </a:lnTo>
                  <a:lnTo>
                    <a:pt x="180" y="192"/>
                  </a:lnTo>
                  <a:lnTo>
                    <a:pt x="184" y="188"/>
                  </a:lnTo>
                  <a:lnTo>
                    <a:pt x="187" y="183"/>
                  </a:lnTo>
                  <a:lnTo>
                    <a:pt x="190" y="179"/>
                  </a:lnTo>
                  <a:lnTo>
                    <a:pt x="193" y="175"/>
                  </a:lnTo>
                  <a:lnTo>
                    <a:pt x="196" y="170"/>
                  </a:lnTo>
                  <a:lnTo>
                    <a:pt x="199" y="166"/>
                  </a:lnTo>
                  <a:lnTo>
                    <a:pt x="201" y="161"/>
                  </a:lnTo>
                  <a:lnTo>
                    <a:pt x="203" y="156"/>
                  </a:lnTo>
                  <a:lnTo>
                    <a:pt x="205" y="151"/>
                  </a:lnTo>
                  <a:lnTo>
                    <a:pt x="207" y="145"/>
                  </a:lnTo>
                  <a:lnTo>
                    <a:pt x="208" y="140"/>
                  </a:lnTo>
                  <a:lnTo>
                    <a:pt x="209" y="135"/>
                  </a:lnTo>
                  <a:lnTo>
                    <a:pt x="210" y="129"/>
                  </a:lnTo>
                  <a:lnTo>
                    <a:pt x="211" y="123"/>
                  </a:lnTo>
                  <a:lnTo>
                    <a:pt x="211" y="118"/>
                  </a:lnTo>
                  <a:lnTo>
                    <a:pt x="212" y="112"/>
                  </a:lnTo>
                  <a:lnTo>
                    <a:pt x="190" y="112"/>
                  </a:lnTo>
                  <a:lnTo>
                    <a:pt x="190" y="107"/>
                  </a:lnTo>
                  <a:lnTo>
                    <a:pt x="190" y="103"/>
                  </a:lnTo>
                  <a:lnTo>
                    <a:pt x="189" y="98"/>
                  </a:lnTo>
                  <a:lnTo>
                    <a:pt x="189" y="94"/>
                  </a:lnTo>
                  <a:lnTo>
                    <a:pt x="188" y="89"/>
                  </a:lnTo>
                  <a:lnTo>
                    <a:pt x="186" y="85"/>
                  </a:lnTo>
                  <a:lnTo>
                    <a:pt x="185" y="81"/>
                  </a:lnTo>
                  <a:lnTo>
                    <a:pt x="184" y="77"/>
                  </a:lnTo>
                  <a:lnTo>
                    <a:pt x="182" y="73"/>
                  </a:lnTo>
                  <a:lnTo>
                    <a:pt x="180" y="69"/>
                  </a:lnTo>
                  <a:lnTo>
                    <a:pt x="178" y="65"/>
                  </a:lnTo>
                  <a:lnTo>
                    <a:pt x="176" y="62"/>
                  </a:lnTo>
                  <a:lnTo>
                    <a:pt x="173" y="58"/>
                  </a:lnTo>
                  <a:lnTo>
                    <a:pt x="171" y="55"/>
                  </a:lnTo>
                  <a:lnTo>
                    <a:pt x="168" y="52"/>
                  </a:lnTo>
                  <a:lnTo>
                    <a:pt x="166" y="48"/>
                  </a:lnTo>
                  <a:lnTo>
                    <a:pt x="162" y="45"/>
                  </a:lnTo>
                  <a:lnTo>
                    <a:pt x="159" y="42"/>
                  </a:lnTo>
                  <a:lnTo>
                    <a:pt x="156" y="40"/>
                  </a:lnTo>
                  <a:lnTo>
                    <a:pt x="153" y="37"/>
                  </a:lnTo>
                  <a:lnTo>
                    <a:pt x="149" y="35"/>
                  </a:lnTo>
                  <a:lnTo>
                    <a:pt x="146" y="33"/>
                  </a:lnTo>
                  <a:lnTo>
                    <a:pt x="142" y="31"/>
                  </a:lnTo>
                  <a:lnTo>
                    <a:pt x="139" y="29"/>
                  </a:lnTo>
                  <a:lnTo>
                    <a:pt x="135" y="27"/>
                  </a:lnTo>
                  <a:lnTo>
                    <a:pt x="131" y="26"/>
                  </a:lnTo>
                  <a:lnTo>
                    <a:pt x="127" y="25"/>
                  </a:lnTo>
                  <a:lnTo>
                    <a:pt x="123" y="24"/>
                  </a:lnTo>
                  <a:lnTo>
                    <a:pt x="118" y="23"/>
                  </a:lnTo>
                  <a:lnTo>
                    <a:pt x="114" y="22"/>
                  </a:lnTo>
                  <a:lnTo>
                    <a:pt x="110" y="22"/>
                  </a:lnTo>
                  <a:lnTo>
                    <a:pt x="106" y="22"/>
                  </a:lnTo>
                  <a:lnTo>
                    <a:pt x="101" y="22"/>
                  </a:lnTo>
                  <a:lnTo>
                    <a:pt x="97" y="22"/>
                  </a:lnTo>
                  <a:lnTo>
                    <a:pt x="93" y="23"/>
                  </a:lnTo>
                  <a:lnTo>
                    <a:pt x="88" y="24"/>
                  </a:lnTo>
                  <a:lnTo>
                    <a:pt x="84" y="25"/>
                  </a:lnTo>
                  <a:lnTo>
                    <a:pt x="80" y="26"/>
                  </a:lnTo>
                  <a:lnTo>
                    <a:pt x="76" y="27"/>
                  </a:lnTo>
                  <a:lnTo>
                    <a:pt x="72" y="29"/>
                  </a:lnTo>
                  <a:lnTo>
                    <a:pt x="69" y="31"/>
                  </a:lnTo>
                  <a:lnTo>
                    <a:pt x="65" y="33"/>
                  </a:lnTo>
                  <a:lnTo>
                    <a:pt x="62" y="35"/>
                  </a:lnTo>
                  <a:lnTo>
                    <a:pt x="58" y="37"/>
                  </a:lnTo>
                  <a:lnTo>
                    <a:pt x="55" y="40"/>
                  </a:lnTo>
                  <a:lnTo>
                    <a:pt x="52" y="42"/>
                  </a:lnTo>
                  <a:lnTo>
                    <a:pt x="49" y="45"/>
                  </a:lnTo>
                  <a:lnTo>
                    <a:pt x="45" y="48"/>
                  </a:lnTo>
                  <a:lnTo>
                    <a:pt x="43" y="52"/>
                  </a:lnTo>
                  <a:lnTo>
                    <a:pt x="40" y="55"/>
                  </a:lnTo>
                  <a:lnTo>
                    <a:pt x="38" y="58"/>
                  </a:lnTo>
                  <a:lnTo>
                    <a:pt x="35" y="62"/>
                  </a:lnTo>
                  <a:lnTo>
                    <a:pt x="33" y="65"/>
                  </a:lnTo>
                  <a:lnTo>
                    <a:pt x="31" y="69"/>
                  </a:lnTo>
                  <a:lnTo>
                    <a:pt x="29" y="73"/>
                  </a:lnTo>
                  <a:lnTo>
                    <a:pt x="27" y="77"/>
                  </a:lnTo>
                  <a:lnTo>
                    <a:pt x="26" y="81"/>
                  </a:lnTo>
                  <a:lnTo>
                    <a:pt x="25" y="85"/>
                  </a:lnTo>
                  <a:lnTo>
                    <a:pt x="23" y="89"/>
                  </a:lnTo>
                  <a:lnTo>
                    <a:pt x="22" y="94"/>
                  </a:lnTo>
                  <a:lnTo>
                    <a:pt x="22" y="98"/>
                  </a:lnTo>
                  <a:lnTo>
                    <a:pt x="21" y="103"/>
                  </a:lnTo>
                  <a:lnTo>
                    <a:pt x="21" y="107"/>
                  </a:lnTo>
                  <a:lnTo>
                    <a:pt x="21" y="112"/>
                  </a:lnTo>
                  <a:lnTo>
                    <a:pt x="21" y="117"/>
                  </a:lnTo>
                  <a:lnTo>
                    <a:pt x="21" y="121"/>
                  </a:lnTo>
                  <a:lnTo>
                    <a:pt x="22" y="126"/>
                  </a:lnTo>
                  <a:lnTo>
                    <a:pt x="22" y="130"/>
                  </a:lnTo>
                  <a:lnTo>
                    <a:pt x="23" y="134"/>
                  </a:lnTo>
                  <a:lnTo>
                    <a:pt x="25" y="139"/>
                  </a:lnTo>
                  <a:lnTo>
                    <a:pt x="26" y="143"/>
                  </a:lnTo>
                  <a:lnTo>
                    <a:pt x="27" y="147"/>
                  </a:lnTo>
                  <a:lnTo>
                    <a:pt x="29" y="151"/>
                  </a:lnTo>
                  <a:lnTo>
                    <a:pt x="31" y="155"/>
                  </a:lnTo>
                  <a:lnTo>
                    <a:pt x="33" y="159"/>
                  </a:lnTo>
                  <a:lnTo>
                    <a:pt x="35" y="162"/>
                  </a:lnTo>
                  <a:lnTo>
                    <a:pt x="38" y="166"/>
                  </a:lnTo>
                  <a:lnTo>
                    <a:pt x="40" y="169"/>
                  </a:lnTo>
                  <a:lnTo>
                    <a:pt x="43" y="172"/>
                  </a:lnTo>
                  <a:lnTo>
                    <a:pt x="45" y="176"/>
                  </a:lnTo>
                  <a:lnTo>
                    <a:pt x="49" y="179"/>
                  </a:lnTo>
                  <a:lnTo>
                    <a:pt x="52" y="181"/>
                  </a:lnTo>
                  <a:lnTo>
                    <a:pt x="55" y="184"/>
                  </a:lnTo>
                  <a:lnTo>
                    <a:pt x="58" y="186"/>
                  </a:lnTo>
                  <a:lnTo>
                    <a:pt x="62" y="189"/>
                  </a:lnTo>
                  <a:lnTo>
                    <a:pt x="65" y="191"/>
                  </a:lnTo>
                  <a:lnTo>
                    <a:pt x="69" y="193"/>
                  </a:lnTo>
                  <a:lnTo>
                    <a:pt x="72" y="195"/>
                  </a:lnTo>
                  <a:lnTo>
                    <a:pt x="76" y="196"/>
                  </a:lnTo>
                  <a:lnTo>
                    <a:pt x="80" y="198"/>
                  </a:lnTo>
                  <a:lnTo>
                    <a:pt x="84" y="199"/>
                  </a:lnTo>
                  <a:lnTo>
                    <a:pt x="88" y="200"/>
                  </a:lnTo>
                  <a:lnTo>
                    <a:pt x="93" y="201"/>
                  </a:lnTo>
                  <a:lnTo>
                    <a:pt x="97" y="202"/>
                  </a:lnTo>
                  <a:lnTo>
                    <a:pt x="101" y="202"/>
                  </a:lnTo>
                  <a:lnTo>
                    <a:pt x="106" y="202"/>
                  </a:lnTo>
                  <a:lnTo>
                    <a:pt x="110" y="202"/>
                  </a:lnTo>
                  <a:lnTo>
                    <a:pt x="114" y="202"/>
                  </a:lnTo>
                  <a:lnTo>
                    <a:pt x="118" y="201"/>
                  </a:lnTo>
                  <a:lnTo>
                    <a:pt x="123" y="200"/>
                  </a:lnTo>
                  <a:lnTo>
                    <a:pt x="127" y="199"/>
                  </a:lnTo>
                  <a:lnTo>
                    <a:pt x="131" y="198"/>
                  </a:lnTo>
                  <a:lnTo>
                    <a:pt x="135" y="196"/>
                  </a:lnTo>
                  <a:lnTo>
                    <a:pt x="139" y="195"/>
                  </a:lnTo>
                  <a:lnTo>
                    <a:pt x="142" y="193"/>
                  </a:lnTo>
                  <a:lnTo>
                    <a:pt x="146" y="191"/>
                  </a:lnTo>
                  <a:lnTo>
                    <a:pt x="149" y="189"/>
                  </a:lnTo>
                  <a:lnTo>
                    <a:pt x="153" y="186"/>
                  </a:lnTo>
                  <a:lnTo>
                    <a:pt x="156" y="184"/>
                  </a:lnTo>
                  <a:lnTo>
                    <a:pt x="159" y="181"/>
                  </a:lnTo>
                  <a:lnTo>
                    <a:pt x="162" y="179"/>
                  </a:lnTo>
                  <a:lnTo>
                    <a:pt x="166" y="176"/>
                  </a:lnTo>
                  <a:lnTo>
                    <a:pt x="168" y="172"/>
                  </a:lnTo>
                  <a:lnTo>
                    <a:pt x="171" y="169"/>
                  </a:lnTo>
                  <a:lnTo>
                    <a:pt x="173" y="166"/>
                  </a:lnTo>
                  <a:lnTo>
                    <a:pt x="176" y="162"/>
                  </a:lnTo>
                  <a:lnTo>
                    <a:pt x="178" y="159"/>
                  </a:lnTo>
                  <a:lnTo>
                    <a:pt x="180" y="155"/>
                  </a:lnTo>
                  <a:lnTo>
                    <a:pt x="182" y="151"/>
                  </a:lnTo>
                  <a:lnTo>
                    <a:pt x="184" y="147"/>
                  </a:lnTo>
                  <a:lnTo>
                    <a:pt x="185" y="143"/>
                  </a:lnTo>
                  <a:lnTo>
                    <a:pt x="186" y="139"/>
                  </a:lnTo>
                  <a:lnTo>
                    <a:pt x="188" y="134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0" y="121"/>
                  </a:lnTo>
                  <a:lnTo>
                    <a:pt x="190" y="117"/>
                  </a:lnTo>
                  <a:lnTo>
                    <a:pt x="190" y="112"/>
                  </a:lnTo>
                  <a:lnTo>
                    <a:pt x="212" y="112"/>
                  </a:lnTo>
                </a:path>
              </a:pathLst>
            </a:custGeom>
            <a:solidFill>
              <a:srgbClr val="ADEFB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72" name="Freeform 612"/>
            <p:cNvSpPr>
              <a:spLocks/>
            </p:cNvSpPr>
            <p:nvPr/>
          </p:nvSpPr>
          <p:spPr bwMode="auto">
            <a:xfrm>
              <a:off x="4192" y="3424"/>
              <a:ext cx="171" cy="182"/>
            </a:xfrm>
            <a:custGeom>
              <a:avLst/>
              <a:gdLst/>
              <a:ahLst/>
              <a:cxnLst>
                <a:cxn ang="0">
                  <a:pos x="169" y="76"/>
                </a:cxn>
                <a:cxn ang="0">
                  <a:pos x="165" y="59"/>
                </a:cxn>
                <a:cxn ang="0">
                  <a:pos x="157" y="43"/>
                </a:cxn>
                <a:cxn ang="0">
                  <a:pos x="147" y="29"/>
                </a:cxn>
                <a:cxn ang="0">
                  <a:pos x="135" y="18"/>
                </a:cxn>
                <a:cxn ang="0">
                  <a:pos x="121" y="8"/>
                </a:cxn>
                <a:cxn ang="0">
                  <a:pos x="106" y="2"/>
                </a:cxn>
                <a:cxn ang="0">
                  <a:pos x="89" y="0"/>
                </a:cxn>
                <a:cxn ang="0">
                  <a:pos x="72" y="1"/>
                </a:cxn>
                <a:cxn ang="0">
                  <a:pos x="55" y="5"/>
                </a:cxn>
                <a:cxn ang="0">
                  <a:pos x="40" y="13"/>
                </a:cxn>
                <a:cxn ang="0">
                  <a:pos x="27" y="23"/>
                </a:cxn>
                <a:cxn ang="0">
                  <a:pos x="16" y="36"/>
                </a:cxn>
                <a:cxn ang="0">
                  <a:pos x="8" y="51"/>
                </a:cxn>
                <a:cxn ang="0">
                  <a:pos x="2" y="67"/>
                </a:cxn>
                <a:cxn ang="0">
                  <a:pos x="0" y="85"/>
                </a:cxn>
                <a:cxn ang="0">
                  <a:pos x="0" y="104"/>
                </a:cxn>
                <a:cxn ang="0">
                  <a:pos x="4" y="121"/>
                </a:cxn>
                <a:cxn ang="0">
                  <a:pos x="12" y="137"/>
                </a:cxn>
                <a:cxn ang="0">
                  <a:pos x="22" y="151"/>
                </a:cxn>
                <a:cxn ang="0">
                  <a:pos x="34" y="162"/>
                </a:cxn>
                <a:cxn ang="0">
                  <a:pos x="48" y="172"/>
                </a:cxn>
                <a:cxn ang="0">
                  <a:pos x="63" y="178"/>
                </a:cxn>
                <a:cxn ang="0">
                  <a:pos x="80" y="180"/>
                </a:cxn>
                <a:cxn ang="0">
                  <a:pos x="97" y="179"/>
                </a:cxn>
                <a:cxn ang="0">
                  <a:pos x="114" y="175"/>
                </a:cxn>
                <a:cxn ang="0">
                  <a:pos x="129" y="167"/>
                </a:cxn>
                <a:cxn ang="0">
                  <a:pos x="142" y="157"/>
                </a:cxn>
                <a:cxn ang="0">
                  <a:pos x="153" y="144"/>
                </a:cxn>
                <a:cxn ang="0">
                  <a:pos x="161" y="129"/>
                </a:cxn>
                <a:cxn ang="0">
                  <a:pos x="167" y="113"/>
                </a:cxn>
                <a:cxn ang="0">
                  <a:pos x="170" y="95"/>
                </a:cxn>
                <a:cxn ang="0">
                  <a:pos x="147" y="76"/>
                </a:cxn>
                <a:cxn ang="0">
                  <a:pos x="137" y="52"/>
                </a:cxn>
                <a:cxn ang="0">
                  <a:pos x="120" y="34"/>
                </a:cxn>
                <a:cxn ang="0">
                  <a:pos x="97" y="24"/>
                </a:cxn>
                <a:cxn ang="0">
                  <a:pos x="72" y="24"/>
                </a:cxn>
                <a:cxn ang="0">
                  <a:pos x="49" y="34"/>
                </a:cxn>
                <a:cxn ang="0">
                  <a:pos x="32" y="52"/>
                </a:cxn>
                <a:cxn ang="0">
                  <a:pos x="22" y="76"/>
                </a:cxn>
                <a:cxn ang="0">
                  <a:pos x="22" y="104"/>
                </a:cxn>
                <a:cxn ang="0">
                  <a:pos x="32" y="128"/>
                </a:cxn>
                <a:cxn ang="0">
                  <a:pos x="49" y="146"/>
                </a:cxn>
                <a:cxn ang="0">
                  <a:pos x="72" y="156"/>
                </a:cxn>
                <a:cxn ang="0">
                  <a:pos x="97" y="156"/>
                </a:cxn>
                <a:cxn ang="0">
                  <a:pos x="120" y="146"/>
                </a:cxn>
                <a:cxn ang="0">
                  <a:pos x="137" y="128"/>
                </a:cxn>
                <a:cxn ang="0">
                  <a:pos x="147" y="104"/>
                </a:cxn>
              </a:cxnLst>
              <a:rect l="0" t="0" r="r" b="b"/>
              <a:pathLst>
                <a:path w="171" h="182">
                  <a:moveTo>
                    <a:pt x="170" y="90"/>
                  </a:moveTo>
                  <a:lnTo>
                    <a:pt x="170" y="85"/>
                  </a:lnTo>
                  <a:lnTo>
                    <a:pt x="169" y="81"/>
                  </a:lnTo>
                  <a:lnTo>
                    <a:pt x="169" y="76"/>
                  </a:lnTo>
                  <a:lnTo>
                    <a:pt x="168" y="72"/>
                  </a:lnTo>
                  <a:lnTo>
                    <a:pt x="167" y="67"/>
                  </a:lnTo>
                  <a:lnTo>
                    <a:pt x="166" y="63"/>
                  </a:lnTo>
                  <a:lnTo>
                    <a:pt x="165" y="59"/>
                  </a:lnTo>
                  <a:lnTo>
                    <a:pt x="163" y="55"/>
                  </a:lnTo>
                  <a:lnTo>
                    <a:pt x="161" y="51"/>
                  </a:lnTo>
                  <a:lnTo>
                    <a:pt x="159" y="47"/>
                  </a:lnTo>
                  <a:lnTo>
                    <a:pt x="157" y="43"/>
                  </a:lnTo>
                  <a:lnTo>
                    <a:pt x="155" y="39"/>
                  </a:lnTo>
                  <a:lnTo>
                    <a:pt x="153" y="36"/>
                  </a:lnTo>
                  <a:lnTo>
                    <a:pt x="150" y="32"/>
                  </a:lnTo>
                  <a:lnTo>
                    <a:pt x="147" y="29"/>
                  </a:lnTo>
                  <a:lnTo>
                    <a:pt x="145" y="26"/>
                  </a:lnTo>
                  <a:lnTo>
                    <a:pt x="142" y="23"/>
                  </a:lnTo>
                  <a:lnTo>
                    <a:pt x="139" y="20"/>
                  </a:lnTo>
                  <a:lnTo>
                    <a:pt x="135" y="18"/>
                  </a:lnTo>
                  <a:lnTo>
                    <a:pt x="132" y="15"/>
                  </a:lnTo>
                  <a:lnTo>
                    <a:pt x="129" y="13"/>
                  </a:lnTo>
                  <a:lnTo>
                    <a:pt x="125" y="10"/>
                  </a:lnTo>
                  <a:lnTo>
                    <a:pt x="121" y="8"/>
                  </a:lnTo>
                  <a:lnTo>
                    <a:pt x="118" y="7"/>
                  </a:lnTo>
                  <a:lnTo>
                    <a:pt x="114" y="5"/>
                  </a:lnTo>
                  <a:lnTo>
                    <a:pt x="110" y="3"/>
                  </a:lnTo>
                  <a:lnTo>
                    <a:pt x="106" y="2"/>
                  </a:lnTo>
                  <a:lnTo>
                    <a:pt x="102" y="1"/>
                  </a:lnTo>
                  <a:lnTo>
                    <a:pt x="97" y="1"/>
                  </a:lnTo>
                  <a:lnTo>
                    <a:pt x="93" y="0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2" y="1"/>
                  </a:lnTo>
                  <a:lnTo>
                    <a:pt x="67" y="1"/>
                  </a:lnTo>
                  <a:lnTo>
                    <a:pt x="63" y="2"/>
                  </a:lnTo>
                  <a:lnTo>
                    <a:pt x="59" y="3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48" y="8"/>
                  </a:lnTo>
                  <a:lnTo>
                    <a:pt x="44" y="10"/>
                  </a:lnTo>
                  <a:lnTo>
                    <a:pt x="40" y="13"/>
                  </a:lnTo>
                  <a:lnTo>
                    <a:pt x="37" y="15"/>
                  </a:lnTo>
                  <a:lnTo>
                    <a:pt x="34" y="18"/>
                  </a:lnTo>
                  <a:lnTo>
                    <a:pt x="30" y="20"/>
                  </a:lnTo>
                  <a:lnTo>
                    <a:pt x="27" y="23"/>
                  </a:lnTo>
                  <a:lnTo>
                    <a:pt x="24" y="26"/>
                  </a:lnTo>
                  <a:lnTo>
                    <a:pt x="22" y="29"/>
                  </a:lnTo>
                  <a:lnTo>
                    <a:pt x="19" y="32"/>
                  </a:lnTo>
                  <a:lnTo>
                    <a:pt x="16" y="36"/>
                  </a:lnTo>
                  <a:lnTo>
                    <a:pt x="14" y="39"/>
                  </a:lnTo>
                  <a:lnTo>
                    <a:pt x="12" y="43"/>
                  </a:lnTo>
                  <a:lnTo>
                    <a:pt x="10" y="47"/>
                  </a:lnTo>
                  <a:lnTo>
                    <a:pt x="8" y="51"/>
                  </a:lnTo>
                  <a:lnTo>
                    <a:pt x="6" y="55"/>
                  </a:lnTo>
                  <a:lnTo>
                    <a:pt x="4" y="59"/>
                  </a:lnTo>
                  <a:lnTo>
                    <a:pt x="3" y="63"/>
                  </a:lnTo>
                  <a:lnTo>
                    <a:pt x="2" y="67"/>
                  </a:lnTo>
                  <a:lnTo>
                    <a:pt x="1" y="72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99"/>
                  </a:lnTo>
                  <a:lnTo>
                    <a:pt x="0" y="104"/>
                  </a:lnTo>
                  <a:lnTo>
                    <a:pt x="1" y="108"/>
                  </a:lnTo>
                  <a:lnTo>
                    <a:pt x="2" y="113"/>
                  </a:lnTo>
                  <a:lnTo>
                    <a:pt x="3" y="117"/>
                  </a:lnTo>
                  <a:lnTo>
                    <a:pt x="4" y="121"/>
                  </a:lnTo>
                  <a:lnTo>
                    <a:pt x="6" y="125"/>
                  </a:lnTo>
                  <a:lnTo>
                    <a:pt x="8" y="129"/>
                  </a:lnTo>
                  <a:lnTo>
                    <a:pt x="10" y="133"/>
                  </a:lnTo>
                  <a:lnTo>
                    <a:pt x="12" y="137"/>
                  </a:lnTo>
                  <a:lnTo>
                    <a:pt x="14" y="141"/>
                  </a:lnTo>
                  <a:lnTo>
                    <a:pt x="16" y="144"/>
                  </a:lnTo>
                  <a:lnTo>
                    <a:pt x="19" y="148"/>
                  </a:lnTo>
                  <a:lnTo>
                    <a:pt x="22" y="151"/>
                  </a:lnTo>
                  <a:lnTo>
                    <a:pt x="24" y="154"/>
                  </a:lnTo>
                  <a:lnTo>
                    <a:pt x="27" y="157"/>
                  </a:lnTo>
                  <a:lnTo>
                    <a:pt x="30" y="160"/>
                  </a:lnTo>
                  <a:lnTo>
                    <a:pt x="34" y="162"/>
                  </a:lnTo>
                  <a:lnTo>
                    <a:pt x="37" y="165"/>
                  </a:lnTo>
                  <a:lnTo>
                    <a:pt x="40" y="167"/>
                  </a:lnTo>
                  <a:lnTo>
                    <a:pt x="44" y="170"/>
                  </a:lnTo>
                  <a:lnTo>
                    <a:pt x="48" y="172"/>
                  </a:lnTo>
                  <a:lnTo>
                    <a:pt x="51" y="173"/>
                  </a:lnTo>
                  <a:lnTo>
                    <a:pt x="55" y="175"/>
                  </a:lnTo>
                  <a:lnTo>
                    <a:pt x="59" y="177"/>
                  </a:lnTo>
                  <a:lnTo>
                    <a:pt x="63" y="178"/>
                  </a:lnTo>
                  <a:lnTo>
                    <a:pt x="67" y="179"/>
                  </a:lnTo>
                  <a:lnTo>
                    <a:pt x="72" y="179"/>
                  </a:lnTo>
                  <a:lnTo>
                    <a:pt x="76" y="180"/>
                  </a:lnTo>
                  <a:lnTo>
                    <a:pt x="80" y="180"/>
                  </a:lnTo>
                  <a:lnTo>
                    <a:pt x="85" y="181"/>
                  </a:lnTo>
                  <a:lnTo>
                    <a:pt x="89" y="180"/>
                  </a:lnTo>
                  <a:lnTo>
                    <a:pt x="93" y="180"/>
                  </a:lnTo>
                  <a:lnTo>
                    <a:pt x="97" y="179"/>
                  </a:lnTo>
                  <a:lnTo>
                    <a:pt x="102" y="179"/>
                  </a:lnTo>
                  <a:lnTo>
                    <a:pt x="106" y="178"/>
                  </a:lnTo>
                  <a:lnTo>
                    <a:pt x="110" y="177"/>
                  </a:lnTo>
                  <a:lnTo>
                    <a:pt x="114" y="175"/>
                  </a:lnTo>
                  <a:lnTo>
                    <a:pt x="118" y="173"/>
                  </a:lnTo>
                  <a:lnTo>
                    <a:pt x="121" y="172"/>
                  </a:lnTo>
                  <a:lnTo>
                    <a:pt x="125" y="170"/>
                  </a:lnTo>
                  <a:lnTo>
                    <a:pt x="129" y="167"/>
                  </a:lnTo>
                  <a:lnTo>
                    <a:pt x="132" y="165"/>
                  </a:lnTo>
                  <a:lnTo>
                    <a:pt x="135" y="162"/>
                  </a:lnTo>
                  <a:lnTo>
                    <a:pt x="139" y="160"/>
                  </a:lnTo>
                  <a:lnTo>
                    <a:pt x="142" y="157"/>
                  </a:lnTo>
                  <a:lnTo>
                    <a:pt x="145" y="154"/>
                  </a:lnTo>
                  <a:lnTo>
                    <a:pt x="147" y="151"/>
                  </a:lnTo>
                  <a:lnTo>
                    <a:pt x="150" y="148"/>
                  </a:lnTo>
                  <a:lnTo>
                    <a:pt x="153" y="144"/>
                  </a:lnTo>
                  <a:lnTo>
                    <a:pt x="155" y="141"/>
                  </a:lnTo>
                  <a:lnTo>
                    <a:pt x="157" y="137"/>
                  </a:lnTo>
                  <a:lnTo>
                    <a:pt x="159" y="133"/>
                  </a:lnTo>
                  <a:lnTo>
                    <a:pt x="161" y="129"/>
                  </a:lnTo>
                  <a:lnTo>
                    <a:pt x="163" y="125"/>
                  </a:lnTo>
                  <a:lnTo>
                    <a:pt x="165" y="121"/>
                  </a:lnTo>
                  <a:lnTo>
                    <a:pt x="166" y="117"/>
                  </a:lnTo>
                  <a:lnTo>
                    <a:pt x="167" y="113"/>
                  </a:lnTo>
                  <a:lnTo>
                    <a:pt x="168" y="108"/>
                  </a:lnTo>
                  <a:lnTo>
                    <a:pt x="169" y="104"/>
                  </a:lnTo>
                  <a:lnTo>
                    <a:pt x="169" y="99"/>
                  </a:lnTo>
                  <a:lnTo>
                    <a:pt x="170" y="95"/>
                  </a:lnTo>
                  <a:lnTo>
                    <a:pt x="170" y="90"/>
                  </a:lnTo>
                  <a:lnTo>
                    <a:pt x="148" y="90"/>
                  </a:lnTo>
                  <a:lnTo>
                    <a:pt x="148" y="83"/>
                  </a:lnTo>
                  <a:lnTo>
                    <a:pt x="147" y="76"/>
                  </a:lnTo>
                  <a:lnTo>
                    <a:pt x="145" y="70"/>
                  </a:lnTo>
                  <a:lnTo>
                    <a:pt x="143" y="64"/>
                  </a:lnTo>
                  <a:lnTo>
                    <a:pt x="141" y="58"/>
                  </a:lnTo>
                  <a:lnTo>
                    <a:pt x="137" y="52"/>
                  </a:lnTo>
                  <a:lnTo>
                    <a:pt x="134" y="47"/>
                  </a:lnTo>
                  <a:lnTo>
                    <a:pt x="130" y="42"/>
                  </a:lnTo>
                  <a:lnTo>
                    <a:pt x="125" y="38"/>
                  </a:lnTo>
                  <a:lnTo>
                    <a:pt x="120" y="34"/>
                  </a:lnTo>
                  <a:lnTo>
                    <a:pt x="115" y="30"/>
                  </a:lnTo>
                  <a:lnTo>
                    <a:pt x="109" y="28"/>
                  </a:lnTo>
                  <a:lnTo>
                    <a:pt x="103" y="25"/>
                  </a:lnTo>
                  <a:lnTo>
                    <a:pt x="97" y="24"/>
                  </a:lnTo>
                  <a:lnTo>
                    <a:pt x="91" y="22"/>
                  </a:lnTo>
                  <a:lnTo>
                    <a:pt x="85" y="22"/>
                  </a:lnTo>
                  <a:lnTo>
                    <a:pt x="78" y="22"/>
                  </a:lnTo>
                  <a:lnTo>
                    <a:pt x="72" y="24"/>
                  </a:lnTo>
                  <a:lnTo>
                    <a:pt x="66" y="25"/>
                  </a:lnTo>
                  <a:lnTo>
                    <a:pt x="60" y="28"/>
                  </a:lnTo>
                  <a:lnTo>
                    <a:pt x="54" y="30"/>
                  </a:lnTo>
                  <a:lnTo>
                    <a:pt x="49" y="34"/>
                  </a:lnTo>
                  <a:lnTo>
                    <a:pt x="44" y="38"/>
                  </a:lnTo>
                  <a:lnTo>
                    <a:pt x="39" y="42"/>
                  </a:lnTo>
                  <a:lnTo>
                    <a:pt x="35" y="47"/>
                  </a:lnTo>
                  <a:lnTo>
                    <a:pt x="32" y="52"/>
                  </a:lnTo>
                  <a:lnTo>
                    <a:pt x="28" y="58"/>
                  </a:lnTo>
                  <a:lnTo>
                    <a:pt x="26" y="64"/>
                  </a:lnTo>
                  <a:lnTo>
                    <a:pt x="24" y="70"/>
                  </a:lnTo>
                  <a:lnTo>
                    <a:pt x="22" y="76"/>
                  </a:lnTo>
                  <a:lnTo>
                    <a:pt x="21" y="83"/>
                  </a:lnTo>
                  <a:lnTo>
                    <a:pt x="21" y="90"/>
                  </a:lnTo>
                  <a:lnTo>
                    <a:pt x="21" y="97"/>
                  </a:lnTo>
                  <a:lnTo>
                    <a:pt x="22" y="104"/>
                  </a:lnTo>
                  <a:lnTo>
                    <a:pt x="24" y="110"/>
                  </a:lnTo>
                  <a:lnTo>
                    <a:pt x="26" y="116"/>
                  </a:lnTo>
                  <a:lnTo>
                    <a:pt x="28" y="122"/>
                  </a:lnTo>
                  <a:lnTo>
                    <a:pt x="32" y="128"/>
                  </a:lnTo>
                  <a:lnTo>
                    <a:pt x="35" y="133"/>
                  </a:lnTo>
                  <a:lnTo>
                    <a:pt x="39" y="138"/>
                  </a:lnTo>
                  <a:lnTo>
                    <a:pt x="44" y="142"/>
                  </a:lnTo>
                  <a:lnTo>
                    <a:pt x="49" y="146"/>
                  </a:lnTo>
                  <a:lnTo>
                    <a:pt x="54" y="150"/>
                  </a:lnTo>
                  <a:lnTo>
                    <a:pt x="60" y="152"/>
                  </a:lnTo>
                  <a:lnTo>
                    <a:pt x="66" y="155"/>
                  </a:lnTo>
                  <a:lnTo>
                    <a:pt x="72" y="156"/>
                  </a:lnTo>
                  <a:lnTo>
                    <a:pt x="78" y="158"/>
                  </a:lnTo>
                  <a:lnTo>
                    <a:pt x="85" y="158"/>
                  </a:lnTo>
                  <a:lnTo>
                    <a:pt x="91" y="158"/>
                  </a:lnTo>
                  <a:lnTo>
                    <a:pt x="97" y="156"/>
                  </a:lnTo>
                  <a:lnTo>
                    <a:pt x="103" y="155"/>
                  </a:lnTo>
                  <a:lnTo>
                    <a:pt x="109" y="152"/>
                  </a:lnTo>
                  <a:lnTo>
                    <a:pt x="115" y="150"/>
                  </a:lnTo>
                  <a:lnTo>
                    <a:pt x="120" y="146"/>
                  </a:lnTo>
                  <a:lnTo>
                    <a:pt x="125" y="142"/>
                  </a:lnTo>
                  <a:lnTo>
                    <a:pt x="130" y="138"/>
                  </a:lnTo>
                  <a:lnTo>
                    <a:pt x="134" y="133"/>
                  </a:lnTo>
                  <a:lnTo>
                    <a:pt x="137" y="128"/>
                  </a:lnTo>
                  <a:lnTo>
                    <a:pt x="141" y="122"/>
                  </a:lnTo>
                  <a:lnTo>
                    <a:pt x="143" y="116"/>
                  </a:lnTo>
                  <a:lnTo>
                    <a:pt x="145" y="110"/>
                  </a:lnTo>
                  <a:lnTo>
                    <a:pt x="147" y="104"/>
                  </a:lnTo>
                  <a:lnTo>
                    <a:pt x="148" y="97"/>
                  </a:lnTo>
                  <a:lnTo>
                    <a:pt x="148" y="90"/>
                  </a:lnTo>
                  <a:lnTo>
                    <a:pt x="170" y="90"/>
                  </a:lnTo>
                </a:path>
              </a:pathLst>
            </a:custGeom>
            <a:solidFill>
              <a:srgbClr val="B5F3B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73" name="Freeform 613"/>
            <p:cNvSpPr>
              <a:spLocks/>
            </p:cNvSpPr>
            <p:nvPr/>
          </p:nvSpPr>
          <p:spPr bwMode="auto">
            <a:xfrm>
              <a:off x="4213" y="3447"/>
              <a:ext cx="129" cy="136"/>
            </a:xfrm>
            <a:custGeom>
              <a:avLst/>
              <a:gdLst/>
              <a:ahLst/>
              <a:cxnLst>
                <a:cxn ang="0">
                  <a:pos x="126" y="54"/>
                </a:cxn>
                <a:cxn ang="0">
                  <a:pos x="120" y="35"/>
                </a:cxn>
                <a:cxn ang="0">
                  <a:pos x="109" y="19"/>
                </a:cxn>
                <a:cxn ang="0">
                  <a:pos x="94" y="8"/>
                </a:cxn>
                <a:cxn ang="0">
                  <a:pos x="76" y="1"/>
                </a:cxn>
                <a:cxn ang="0">
                  <a:pos x="57" y="0"/>
                </a:cxn>
                <a:cxn ang="0">
                  <a:pos x="39" y="5"/>
                </a:cxn>
                <a:cxn ang="0">
                  <a:pos x="23" y="15"/>
                </a:cxn>
                <a:cxn ang="0">
                  <a:pos x="10" y="29"/>
                </a:cxn>
                <a:cxn ang="0">
                  <a:pos x="2" y="47"/>
                </a:cxn>
                <a:cxn ang="0">
                  <a:pos x="0" y="67"/>
                </a:cxn>
                <a:cxn ang="0">
                  <a:pos x="2" y="87"/>
                </a:cxn>
                <a:cxn ang="0">
                  <a:pos x="10" y="105"/>
                </a:cxn>
                <a:cxn ang="0">
                  <a:pos x="23" y="119"/>
                </a:cxn>
                <a:cxn ang="0">
                  <a:pos x="39" y="129"/>
                </a:cxn>
                <a:cxn ang="0">
                  <a:pos x="57" y="134"/>
                </a:cxn>
                <a:cxn ang="0">
                  <a:pos x="76" y="133"/>
                </a:cxn>
                <a:cxn ang="0">
                  <a:pos x="94" y="126"/>
                </a:cxn>
                <a:cxn ang="0">
                  <a:pos x="109" y="115"/>
                </a:cxn>
                <a:cxn ang="0">
                  <a:pos x="120" y="99"/>
                </a:cxn>
                <a:cxn ang="0">
                  <a:pos x="126" y="81"/>
                </a:cxn>
                <a:cxn ang="0">
                  <a:pos x="106" y="67"/>
                </a:cxn>
                <a:cxn ang="0">
                  <a:pos x="104" y="54"/>
                </a:cxn>
                <a:cxn ang="0">
                  <a:pos x="99" y="42"/>
                </a:cxn>
                <a:cxn ang="0">
                  <a:pos x="91" y="32"/>
                </a:cxn>
                <a:cxn ang="0">
                  <a:pos x="80" y="26"/>
                </a:cxn>
                <a:cxn ang="0">
                  <a:pos x="68" y="22"/>
                </a:cxn>
                <a:cxn ang="0">
                  <a:pos x="55" y="23"/>
                </a:cxn>
                <a:cxn ang="0">
                  <a:pos x="43" y="27"/>
                </a:cxn>
                <a:cxn ang="0">
                  <a:pos x="33" y="35"/>
                </a:cxn>
                <a:cxn ang="0">
                  <a:pos x="26" y="46"/>
                </a:cxn>
                <a:cxn ang="0">
                  <a:pos x="22" y="58"/>
                </a:cxn>
                <a:cxn ang="0">
                  <a:pos x="21" y="72"/>
                </a:cxn>
                <a:cxn ang="0">
                  <a:pos x="24" y="84"/>
                </a:cxn>
                <a:cxn ang="0">
                  <a:pos x="31" y="96"/>
                </a:cxn>
                <a:cxn ang="0">
                  <a:pos x="40" y="104"/>
                </a:cxn>
                <a:cxn ang="0">
                  <a:pos x="51" y="110"/>
                </a:cxn>
                <a:cxn ang="0">
                  <a:pos x="64" y="112"/>
                </a:cxn>
                <a:cxn ang="0">
                  <a:pos x="76" y="110"/>
                </a:cxn>
                <a:cxn ang="0">
                  <a:pos x="87" y="104"/>
                </a:cxn>
                <a:cxn ang="0">
                  <a:pos x="96" y="96"/>
                </a:cxn>
                <a:cxn ang="0">
                  <a:pos x="103" y="84"/>
                </a:cxn>
                <a:cxn ang="0">
                  <a:pos x="106" y="72"/>
                </a:cxn>
              </a:cxnLst>
              <a:rect l="0" t="0" r="r" b="b"/>
              <a:pathLst>
                <a:path w="129" h="136">
                  <a:moveTo>
                    <a:pt x="128" y="67"/>
                  </a:moveTo>
                  <a:lnTo>
                    <a:pt x="127" y="60"/>
                  </a:lnTo>
                  <a:lnTo>
                    <a:pt x="126" y="54"/>
                  </a:lnTo>
                  <a:lnTo>
                    <a:pt x="125" y="47"/>
                  </a:lnTo>
                  <a:lnTo>
                    <a:pt x="122" y="41"/>
                  </a:lnTo>
                  <a:lnTo>
                    <a:pt x="120" y="35"/>
                  </a:lnTo>
                  <a:lnTo>
                    <a:pt x="117" y="29"/>
                  </a:lnTo>
                  <a:lnTo>
                    <a:pt x="113" y="24"/>
                  </a:lnTo>
                  <a:lnTo>
                    <a:pt x="109" y="19"/>
                  </a:lnTo>
                  <a:lnTo>
                    <a:pt x="104" y="15"/>
                  </a:lnTo>
                  <a:lnTo>
                    <a:pt x="99" y="11"/>
                  </a:lnTo>
                  <a:lnTo>
                    <a:pt x="94" y="8"/>
                  </a:lnTo>
                  <a:lnTo>
                    <a:pt x="88" y="5"/>
                  </a:lnTo>
                  <a:lnTo>
                    <a:pt x="82" y="3"/>
                  </a:lnTo>
                  <a:lnTo>
                    <a:pt x="76" y="1"/>
                  </a:lnTo>
                  <a:lnTo>
                    <a:pt x="70" y="0"/>
                  </a:lnTo>
                  <a:lnTo>
                    <a:pt x="64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5" y="3"/>
                  </a:lnTo>
                  <a:lnTo>
                    <a:pt x="39" y="5"/>
                  </a:lnTo>
                  <a:lnTo>
                    <a:pt x="33" y="8"/>
                  </a:lnTo>
                  <a:lnTo>
                    <a:pt x="28" y="11"/>
                  </a:lnTo>
                  <a:lnTo>
                    <a:pt x="23" y="15"/>
                  </a:lnTo>
                  <a:lnTo>
                    <a:pt x="18" y="19"/>
                  </a:lnTo>
                  <a:lnTo>
                    <a:pt x="14" y="24"/>
                  </a:lnTo>
                  <a:lnTo>
                    <a:pt x="10" y="29"/>
                  </a:lnTo>
                  <a:lnTo>
                    <a:pt x="7" y="35"/>
                  </a:lnTo>
                  <a:lnTo>
                    <a:pt x="5" y="41"/>
                  </a:lnTo>
                  <a:lnTo>
                    <a:pt x="2" y="47"/>
                  </a:lnTo>
                  <a:lnTo>
                    <a:pt x="1" y="54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1" y="81"/>
                  </a:lnTo>
                  <a:lnTo>
                    <a:pt x="2" y="87"/>
                  </a:lnTo>
                  <a:lnTo>
                    <a:pt x="5" y="93"/>
                  </a:lnTo>
                  <a:lnTo>
                    <a:pt x="7" y="99"/>
                  </a:lnTo>
                  <a:lnTo>
                    <a:pt x="10" y="105"/>
                  </a:lnTo>
                  <a:lnTo>
                    <a:pt x="14" y="110"/>
                  </a:lnTo>
                  <a:lnTo>
                    <a:pt x="18" y="115"/>
                  </a:lnTo>
                  <a:lnTo>
                    <a:pt x="23" y="119"/>
                  </a:lnTo>
                  <a:lnTo>
                    <a:pt x="28" y="123"/>
                  </a:lnTo>
                  <a:lnTo>
                    <a:pt x="33" y="126"/>
                  </a:lnTo>
                  <a:lnTo>
                    <a:pt x="39" y="129"/>
                  </a:lnTo>
                  <a:lnTo>
                    <a:pt x="45" y="131"/>
                  </a:lnTo>
                  <a:lnTo>
                    <a:pt x="51" y="133"/>
                  </a:lnTo>
                  <a:lnTo>
                    <a:pt x="57" y="134"/>
                  </a:lnTo>
                  <a:lnTo>
                    <a:pt x="64" y="135"/>
                  </a:lnTo>
                  <a:lnTo>
                    <a:pt x="70" y="134"/>
                  </a:lnTo>
                  <a:lnTo>
                    <a:pt x="76" y="133"/>
                  </a:lnTo>
                  <a:lnTo>
                    <a:pt x="82" y="131"/>
                  </a:lnTo>
                  <a:lnTo>
                    <a:pt x="88" y="129"/>
                  </a:lnTo>
                  <a:lnTo>
                    <a:pt x="94" y="126"/>
                  </a:lnTo>
                  <a:lnTo>
                    <a:pt x="99" y="123"/>
                  </a:lnTo>
                  <a:lnTo>
                    <a:pt x="104" y="119"/>
                  </a:lnTo>
                  <a:lnTo>
                    <a:pt x="109" y="115"/>
                  </a:lnTo>
                  <a:lnTo>
                    <a:pt x="113" y="110"/>
                  </a:lnTo>
                  <a:lnTo>
                    <a:pt x="117" y="105"/>
                  </a:lnTo>
                  <a:lnTo>
                    <a:pt x="120" y="99"/>
                  </a:lnTo>
                  <a:lnTo>
                    <a:pt x="122" y="93"/>
                  </a:lnTo>
                  <a:lnTo>
                    <a:pt x="125" y="87"/>
                  </a:lnTo>
                  <a:lnTo>
                    <a:pt x="126" y="81"/>
                  </a:lnTo>
                  <a:lnTo>
                    <a:pt x="127" y="74"/>
                  </a:lnTo>
                  <a:lnTo>
                    <a:pt x="128" y="67"/>
                  </a:lnTo>
                  <a:lnTo>
                    <a:pt x="106" y="67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4" y="54"/>
                  </a:lnTo>
                  <a:lnTo>
                    <a:pt x="103" y="50"/>
                  </a:lnTo>
                  <a:lnTo>
                    <a:pt x="101" y="46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4" y="35"/>
                  </a:lnTo>
                  <a:lnTo>
                    <a:pt x="91" y="32"/>
                  </a:lnTo>
                  <a:lnTo>
                    <a:pt x="87" y="30"/>
                  </a:lnTo>
                  <a:lnTo>
                    <a:pt x="84" y="27"/>
                  </a:lnTo>
                  <a:lnTo>
                    <a:pt x="80" y="26"/>
                  </a:lnTo>
                  <a:lnTo>
                    <a:pt x="76" y="24"/>
                  </a:lnTo>
                  <a:lnTo>
                    <a:pt x="72" y="23"/>
                  </a:lnTo>
                  <a:lnTo>
                    <a:pt x="68" y="22"/>
                  </a:lnTo>
                  <a:lnTo>
                    <a:pt x="64" y="22"/>
                  </a:lnTo>
                  <a:lnTo>
                    <a:pt x="59" y="22"/>
                  </a:lnTo>
                  <a:lnTo>
                    <a:pt x="55" y="23"/>
                  </a:lnTo>
                  <a:lnTo>
                    <a:pt x="51" y="24"/>
                  </a:lnTo>
                  <a:lnTo>
                    <a:pt x="47" y="26"/>
                  </a:lnTo>
                  <a:lnTo>
                    <a:pt x="43" y="27"/>
                  </a:lnTo>
                  <a:lnTo>
                    <a:pt x="40" y="30"/>
                  </a:lnTo>
                  <a:lnTo>
                    <a:pt x="36" y="32"/>
                  </a:lnTo>
                  <a:lnTo>
                    <a:pt x="33" y="35"/>
                  </a:lnTo>
                  <a:lnTo>
                    <a:pt x="31" y="38"/>
                  </a:lnTo>
                  <a:lnTo>
                    <a:pt x="28" y="42"/>
                  </a:lnTo>
                  <a:lnTo>
                    <a:pt x="26" y="46"/>
                  </a:lnTo>
                  <a:lnTo>
                    <a:pt x="24" y="50"/>
                  </a:lnTo>
                  <a:lnTo>
                    <a:pt x="23" y="54"/>
                  </a:lnTo>
                  <a:lnTo>
                    <a:pt x="22" y="58"/>
                  </a:lnTo>
                  <a:lnTo>
                    <a:pt x="21" y="62"/>
                  </a:lnTo>
                  <a:lnTo>
                    <a:pt x="21" y="67"/>
                  </a:lnTo>
                  <a:lnTo>
                    <a:pt x="21" y="72"/>
                  </a:lnTo>
                  <a:lnTo>
                    <a:pt x="22" y="76"/>
                  </a:lnTo>
                  <a:lnTo>
                    <a:pt x="23" y="80"/>
                  </a:lnTo>
                  <a:lnTo>
                    <a:pt x="24" y="84"/>
                  </a:lnTo>
                  <a:lnTo>
                    <a:pt x="26" y="88"/>
                  </a:lnTo>
                  <a:lnTo>
                    <a:pt x="28" y="92"/>
                  </a:lnTo>
                  <a:lnTo>
                    <a:pt x="31" y="96"/>
                  </a:lnTo>
                  <a:lnTo>
                    <a:pt x="33" y="99"/>
                  </a:lnTo>
                  <a:lnTo>
                    <a:pt x="36" y="102"/>
                  </a:lnTo>
                  <a:lnTo>
                    <a:pt x="40" y="104"/>
                  </a:lnTo>
                  <a:lnTo>
                    <a:pt x="43" y="107"/>
                  </a:lnTo>
                  <a:lnTo>
                    <a:pt x="47" y="108"/>
                  </a:lnTo>
                  <a:lnTo>
                    <a:pt x="51" y="110"/>
                  </a:lnTo>
                  <a:lnTo>
                    <a:pt x="55" y="111"/>
                  </a:lnTo>
                  <a:lnTo>
                    <a:pt x="59" y="112"/>
                  </a:lnTo>
                  <a:lnTo>
                    <a:pt x="64" y="112"/>
                  </a:lnTo>
                  <a:lnTo>
                    <a:pt x="68" y="112"/>
                  </a:lnTo>
                  <a:lnTo>
                    <a:pt x="72" y="111"/>
                  </a:lnTo>
                  <a:lnTo>
                    <a:pt x="76" y="110"/>
                  </a:lnTo>
                  <a:lnTo>
                    <a:pt x="80" y="108"/>
                  </a:lnTo>
                  <a:lnTo>
                    <a:pt x="84" y="107"/>
                  </a:lnTo>
                  <a:lnTo>
                    <a:pt x="87" y="104"/>
                  </a:lnTo>
                  <a:lnTo>
                    <a:pt x="91" y="102"/>
                  </a:lnTo>
                  <a:lnTo>
                    <a:pt x="94" y="99"/>
                  </a:lnTo>
                  <a:lnTo>
                    <a:pt x="96" y="96"/>
                  </a:lnTo>
                  <a:lnTo>
                    <a:pt x="99" y="92"/>
                  </a:lnTo>
                  <a:lnTo>
                    <a:pt x="101" y="88"/>
                  </a:lnTo>
                  <a:lnTo>
                    <a:pt x="103" y="84"/>
                  </a:lnTo>
                  <a:lnTo>
                    <a:pt x="104" y="80"/>
                  </a:lnTo>
                  <a:lnTo>
                    <a:pt x="105" y="76"/>
                  </a:lnTo>
                  <a:lnTo>
                    <a:pt x="106" y="72"/>
                  </a:lnTo>
                  <a:lnTo>
                    <a:pt x="106" y="67"/>
                  </a:lnTo>
                  <a:lnTo>
                    <a:pt x="128" y="67"/>
                  </a:lnTo>
                </a:path>
              </a:pathLst>
            </a:custGeom>
            <a:solidFill>
              <a:srgbClr val="BCF7C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74" name="Freeform 614"/>
            <p:cNvSpPr>
              <a:spLocks/>
            </p:cNvSpPr>
            <p:nvPr/>
          </p:nvSpPr>
          <p:spPr bwMode="auto">
            <a:xfrm>
              <a:off x="4235" y="3469"/>
              <a:ext cx="86" cy="91"/>
            </a:xfrm>
            <a:custGeom>
              <a:avLst/>
              <a:gdLst/>
              <a:ahLst/>
              <a:cxnLst>
                <a:cxn ang="0">
                  <a:pos x="84" y="35"/>
                </a:cxn>
                <a:cxn ang="0">
                  <a:pos x="79" y="23"/>
                </a:cxn>
                <a:cxn ang="0">
                  <a:pos x="72" y="13"/>
                </a:cxn>
                <a:cxn ang="0">
                  <a:pos x="62" y="5"/>
                </a:cxn>
                <a:cxn ang="0">
                  <a:pos x="51" y="0"/>
                </a:cxn>
                <a:cxn ang="0">
                  <a:pos x="38" y="0"/>
                </a:cxn>
                <a:cxn ang="0">
                  <a:pos x="25" y="3"/>
                </a:cxn>
                <a:cxn ang="0">
                  <a:pos x="15" y="10"/>
                </a:cxn>
                <a:cxn ang="0">
                  <a:pos x="7" y="19"/>
                </a:cxn>
                <a:cxn ang="0">
                  <a:pos x="1" y="31"/>
                </a:cxn>
                <a:cxn ang="0">
                  <a:pos x="0" y="45"/>
                </a:cxn>
                <a:cxn ang="0">
                  <a:pos x="1" y="58"/>
                </a:cxn>
                <a:cxn ang="0">
                  <a:pos x="7" y="70"/>
                </a:cxn>
                <a:cxn ang="0">
                  <a:pos x="15" y="79"/>
                </a:cxn>
                <a:cxn ang="0">
                  <a:pos x="25" y="86"/>
                </a:cxn>
                <a:cxn ang="0">
                  <a:pos x="38" y="89"/>
                </a:cxn>
                <a:cxn ang="0">
                  <a:pos x="51" y="89"/>
                </a:cxn>
                <a:cxn ang="0">
                  <a:pos x="62" y="84"/>
                </a:cxn>
                <a:cxn ang="0">
                  <a:pos x="72" y="76"/>
                </a:cxn>
                <a:cxn ang="0">
                  <a:pos x="79" y="66"/>
                </a:cxn>
                <a:cxn ang="0">
                  <a:pos x="84" y="54"/>
                </a:cxn>
                <a:cxn ang="0">
                  <a:pos x="63" y="45"/>
                </a:cxn>
                <a:cxn ang="0">
                  <a:pos x="62" y="38"/>
                </a:cxn>
                <a:cxn ang="0">
                  <a:pos x="60" y="32"/>
                </a:cxn>
                <a:cxn ang="0">
                  <a:pos x="56" y="27"/>
                </a:cxn>
                <a:cxn ang="0">
                  <a:pos x="50" y="24"/>
                </a:cxn>
                <a:cxn ang="0">
                  <a:pos x="44" y="22"/>
                </a:cxn>
                <a:cxn ang="0">
                  <a:pos x="38" y="23"/>
                </a:cxn>
                <a:cxn ang="0">
                  <a:pos x="32" y="25"/>
                </a:cxn>
                <a:cxn ang="0">
                  <a:pos x="27" y="29"/>
                </a:cxn>
                <a:cxn ang="0">
                  <a:pos x="23" y="34"/>
                </a:cxn>
                <a:cxn ang="0">
                  <a:pos x="21" y="40"/>
                </a:cxn>
                <a:cxn ang="0">
                  <a:pos x="21" y="47"/>
                </a:cxn>
                <a:cxn ang="0">
                  <a:pos x="22" y="53"/>
                </a:cxn>
                <a:cxn ang="0">
                  <a:pos x="26" y="59"/>
                </a:cxn>
                <a:cxn ang="0">
                  <a:pos x="30" y="63"/>
                </a:cxn>
                <a:cxn ang="0">
                  <a:pos x="36" y="66"/>
                </a:cxn>
                <a:cxn ang="0">
                  <a:pos x="42" y="67"/>
                </a:cxn>
                <a:cxn ang="0">
                  <a:pos x="48" y="66"/>
                </a:cxn>
                <a:cxn ang="0">
                  <a:pos x="54" y="63"/>
                </a:cxn>
                <a:cxn ang="0">
                  <a:pos x="58" y="59"/>
                </a:cxn>
                <a:cxn ang="0">
                  <a:pos x="62" y="53"/>
                </a:cxn>
                <a:cxn ang="0">
                  <a:pos x="63" y="47"/>
                </a:cxn>
              </a:cxnLst>
              <a:rect l="0" t="0" r="r" b="b"/>
              <a:pathLst>
                <a:path w="86" h="91">
                  <a:moveTo>
                    <a:pt x="85" y="45"/>
                  </a:moveTo>
                  <a:lnTo>
                    <a:pt x="84" y="40"/>
                  </a:lnTo>
                  <a:lnTo>
                    <a:pt x="84" y="35"/>
                  </a:lnTo>
                  <a:lnTo>
                    <a:pt x="83" y="31"/>
                  </a:lnTo>
                  <a:lnTo>
                    <a:pt x="81" y="27"/>
                  </a:lnTo>
                  <a:lnTo>
                    <a:pt x="79" y="23"/>
                  </a:lnTo>
                  <a:lnTo>
                    <a:pt x="77" y="19"/>
                  </a:lnTo>
                  <a:lnTo>
                    <a:pt x="75" y="16"/>
                  </a:lnTo>
                  <a:lnTo>
                    <a:pt x="72" y="13"/>
                  </a:lnTo>
                  <a:lnTo>
                    <a:pt x="69" y="10"/>
                  </a:lnTo>
                  <a:lnTo>
                    <a:pt x="66" y="7"/>
                  </a:lnTo>
                  <a:lnTo>
                    <a:pt x="62" y="5"/>
                  </a:lnTo>
                  <a:lnTo>
                    <a:pt x="59" y="3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9" y="2"/>
                  </a:lnTo>
                  <a:lnTo>
                    <a:pt x="25" y="3"/>
                  </a:lnTo>
                  <a:lnTo>
                    <a:pt x="22" y="5"/>
                  </a:lnTo>
                  <a:lnTo>
                    <a:pt x="18" y="7"/>
                  </a:lnTo>
                  <a:lnTo>
                    <a:pt x="15" y="10"/>
                  </a:lnTo>
                  <a:lnTo>
                    <a:pt x="12" y="13"/>
                  </a:lnTo>
                  <a:lnTo>
                    <a:pt x="9" y="16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3" y="27"/>
                  </a:lnTo>
                  <a:lnTo>
                    <a:pt x="1" y="31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1" y="58"/>
                  </a:lnTo>
                  <a:lnTo>
                    <a:pt x="3" y="62"/>
                  </a:lnTo>
                  <a:lnTo>
                    <a:pt x="5" y="66"/>
                  </a:lnTo>
                  <a:lnTo>
                    <a:pt x="7" y="70"/>
                  </a:lnTo>
                  <a:lnTo>
                    <a:pt x="9" y="73"/>
                  </a:lnTo>
                  <a:lnTo>
                    <a:pt x="12" y="76"/>
                  </a:lnTo>
                  <a:lnTo>
                    <a:pt x="15" y="79"/>
                  </a:lnTo>
                  <a:lnTo>
                    <a:pt x="18" y="82"/>
                  </a:lnTo>
                  <a:lnTo>
                    <a:pt x="22" y="84"/>
                  </a:lnTo>
                  <a:lnTo>
                    <a:pt x="25" y="86"/>
                  </a:lnTo>
                  <a:lnTo>
                    <a:pt x="29" y="87"/>
                  </a:lnTo>
                  <a:lnTo>
                    <a:pt x="33" y="89"/>
                  </a:lnTo>
                  <a:lnTo>
                    <a:pt x="38" y="89"/>
                  </a:lnTo>
                  <a:lnTo>
                    <a:pt x="42" y="90"/>
                  </a:lnTo>
                  <a:lnTo>
                    <a:pt x="46" y="89"/>
                  </a:lnTo>
                  <a:lnTo>
                    <a:pt x="51" y="89"/>
                  </a:lnTo>
                  <a:lnTo>
                    <a:pt x="55" y="87"/>
                  </a:lnTo>
                  <a:lnTo>
                    <a:pt x="59" y="86"/>
                  </a:lnTo>
                  <a:lnTo>
                    <a:pt x="62" y="84"/>
                  </a:lnTo>
                  <a:lnTo>
                    <a:pt x="66" y="82"/>
                  </a:lnTo>
                  <a:lnTo>
                    <a:pt x="69" y="79"/>
                  </a:lnTo>
                  <a:lnTo>
                    <a:pt x="72" y="76"/>
                  </a:lnTo>
                  <a:lnTo>
                    <a:pt x="75" y="73"/>
                  </a:lnTo>
                  <a:lnTo>
                    <a:pt x="77" y="70"/>
                  </a:lnTo>
                  <a:lnTo>
                    <a:pt x="79" y="66"/>
                  </a:lnTo>
                  <a:lnTo>
                    <a:pt x="81" y="62"/>
                  </a:lnTo>
                  <a:lnTo>
                    <a:pt x="83" y="58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5" y="45"/>
                  </a:lnTo>
                  <a:lnTo>
                    <a:pt x="63" y="45"/>
                  </a:lnTo>
                  <a:lnTo>
                    <a:pt x="63" y="42"/>
                  </a:lnTo>
                  <a:lnTo>
                    <a:pt x="63" y="40"/>
                  </a:lnTo>
                  <a:lnTo>
                    <a:pt x="62" y="38"/>
                  </a:lnTo>
                  <a:lnTo>
                    <a:pt x="62" y="36"/>
                  </a:lnTo>
                  <a:lnTo>
                    <a:pt x="61" y="34"/>
                  </a:lnTo>
                  <a:lnTo>
                    <a:pt x="60" y="32"/>
                  </a:lnTo>
                  <a:lnTo>
                    <a:pt x="58" y="30"/>
                  </a:lnTo>
                  <a:lnTo>
                    <a:pt x="57" y="29"/>
                  </a:lnTo>
                  <a:lnTo>
                    <a:pt x="56" y="27"/>
                  </a:lnTo>
                  <a:lnTo>
                    <a:pt x="54" y="26"/>
                  </a:lnTo>
                  <a:lnTo>
                    <a:pt x="52" y="25"/>
                  </a:lnTo>
                  <a:lnTo>
                    <a:pt x="50" y="24"/>
                  </a:lnTo>
                  <a:lnTo>
                    <a:pt x="48" y="23"/>
                  </a:lnTo>
                  <a:lnTo>
                    <a:pt x="46" y="23"/>
                  </a:lnTo>
                  <a:lnTo>
                    <a:pt x="44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38" y="23"/>
                  </a:lnTo>
                  <a:lnTo>
                    <a:pt x="36" y="23"/>
                  </a:lnTo>
                  <a:lnTo>
                    <a:pt x="34" y="24"/>
                  </a:lnTo>
                  <a:lnTo>
                    <a:pt x="32" y="25"/>
                  </a:lnTo>
                  <a:lnTo>
                    <a:pt x="30" y="26"/>
                  </a:lnTo>
                  <a:lnTo>
                    <a:pt x="28" y="27"/>
                  </a:lnTo>
                  <a:lnTo>
                    <a:pt x="27" y="29"/>
                  </a:lnTo>
                  <a:lnTo>
                    <a:pt x="26" y="30"/>
                  </a:lnTo>
                  <a:lnTo>
                    <a:pt x="24" y="32"/>
                  </a:lnTo>
                  <a:lnTo>
                    <a:pt x="23" y="34"/>
                  </a:lnTo>
                  <a:lnTo>
                    <a:pt x="22" y="36"/>
                  </a:lnTo>
                  <a:lnTo>
                    <a:pt x="22" y="38"/>
                  </a:lnTo>
                  <a:lnTo>
                    <a:pt x="21" y="40"/>
                  </a:lnTo>
                  <a:lnTo>
                    <a:pt x="21" y="42"/>
                  </a:lnTo>
                  <a:lnTo>
                    <a:pt x="21" y="45"/>
                  </a:lnTo>
                  <a:lnTo>
                    <a:pt x="21" y="47"/>
                  </a:lnTo>
                  <a:lnTo>
                    <a:pt x="21" y="49"/>
                  </a:lnTo>
                  <a:lnTo>
                    <a:pt x="22" y="51"/>
                  </a:lnTo>
                  <a:lnTo>
                    <a:pt x="22" y="53"/>
                  </a:lnTo>
                  <a:lnTo>
                    <a:pt x="23" y="55"/>
                  </a:lnTo>
                  <a:lnTo>
                    <a:pt x="24" y="57"/>
                  </a:lnTo>
                  <a:lnTo>
                    <a:pt x="26" y="59"/>
                  </a:lnTo>
                  <a:lnTo>
                    <a:pt x="27" y="60"/>
                  </a:lnTo>
                  <a:lnTo>
                    <a:pt x="28" y="62"/>
                  </a:lnTo>
                  <a:lnTo>
                    <a:pt x="30" y="63"/>
                  </a:lnTo>
                  <a:lnTo>
                    <a:pt x="32" y="64"/>
                  </a:lnTo>
                  <a:lnTo>
                    <a:pt x="34" y="65"/>
                  </a:lnTo>
                  <a:lnTo>
                    <a:pt x="36" y="66"/>
                  </a:lnTo>
                  <a:lnTo>
                    <a:pt x="38" y="66"/>
                  </a:lnTo>
                  <a:lnTo>
                    <a:pt x="40" y="67"/>
                  </a:lnTo>
                  <a:lnTo>
                    <a:pt x="42" y="67"/>
                  </a:lnTo>
                  <a:lnTo>
                    <a:pt x="44" y="67"/>
                  </a:lnTo>
                  <a:lnTo>
                    <a:pt x="46" y="66"/>
                  </a:lnTo>
                  <a:lnTo>
                    <a:pt x="48" y="66"/>
                  </a:lnTo>
                  <a:lnTo>
                    <a:pt x="50" y="65"/>
                  </a:lnTo>
                  <a:lnTo>
                    <a:pt x="52" y="64"/>
                  </a:lnTo>
                  <a:lnTo>
                    <a:pt x="54" y="63"/>
                  </a:lnTo>
                  <a:lnTo>
                    <a:pt x="56" y="62"/>
                  </a:lnTo>
                  <a:lnTo>
                    <a:pt x="57" y="60"/>
                  </a:lnTo>
                  <a:lnTo>
                    <a:pt x="58" y="59"/>
                  </a:lnTo>
                  <a:lnTo>
                    <a:pt x="60" y="57"/>
                  </a:lnTo>
                  <a:lnTo>
                    <a:pt x="61" y="55"/>
                  </a:lnTo>
                  <a:lnTo>
                    <a:pt x="62" y="53"/>
                  </a:lnTo>
                  <a:lnTo>
                    <a:pt x="62" y="51"/>
                  </a:lnTo>
                  <a:lnTo>
                    <a:pt x="63" y="49"/>
                  </a:lnTo>
                  <a:lnTo>
                    <a:pt x="63" y="47"/>
                  </a:lnTo>
                  <a:lnTo>
                    <a:pt x="63" y="45"/>
                  </a:lnTo>
                  <a:lnTo>
                    <a:pt x="85" y="45"/>
                  </a:lnTo>
                </a:path>
              </a:pathLst>
            </a:custGeom>
            <a:solidFill>
              <a:srgbClr val="C4FBC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75" name="Freeform 615"/>
            <p:cNvSpPr>
              <a:spLocks/>
            </p:cNvSpPr>
            <p:nvPr/>
          </p:nvSpPr>
          <p:spPr bwMode="auto">
            <a:xfrm>
              <a:off x="4257" y="3491"/>
              <a:ext cx="42" cy="46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40" y="15"/>
                </a:cxn>
                <a:cxn ang="0">
                  <a:pos x="38" y="11"/>
                </a:cxn>
                <a:cxn ang="0">
                  <a:pos x="36" y="8"/>
                </a:cxn>
                <a:cxn ang="0">
                  <a:pos x="33" y="5"/>
                </a:cxn>
                <a:cxn ang="0">
                  <a:pos x="30" y="2"/>
                </a:cxn>
                <a:cxn ang="0">
                  <a:pos x="26" y="1"/>
                </a:cxn>
                <a:cxn ang="0">
                  <a:pos x="22" y="0"/>
                </a:cxn>
                <a:cxn ang="0">
                  <a:pos x="18" y="0"/>
                </a:cxn>
                <a:cxn ang="0">
                  <a:pos x="14" y="1"/>
                </a:cxn>
                <a:cxn ang="0">
                  <a:pos x="10" y="2"/>
                </a:cxn>
                <a:cxn ang="0">
                  <a:pos x="7" y="5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29"/>
                </a:cxn>
                <a:cxn ang="0">
                  <a:pos x="2" y="33"/>
                </a:cxn>
                <a:cxn ang="0">
                  <a:pos x="4" y="36"/>
                </a:cxn>
                <a:cxn ang="0">
                  <a:pos x="7" y="39"/>
                </a:cxn>
                <a:cxn ang="0">
                  <a:pos x="10" y="42"/>
                </a:cxn>
                <a:cxn ang="0">
                  <a:pos x="14" y="43"/>
                </a:cxn>
                <a:cxn ang="0">
                  <a:pos x="18" y="44"/>
                </a:cxn>
                <a:cxn ang="0">
                  <a:pos x="22" y="44"/>
                </a:cxn>
                <a:cxn ang="0">
                  <a:pos x="26" y="43"/>
                </a:cxn>
                <a:cxn ang="0">
                  <a:pos x="30" y="42"/>
                </a:cxn>
                <a:cxn ang="0">
                  <a:pos x="33" y="39"/>
                </a:cxn>
                <a:cxn ang="0">
                  <a:pos x="36" y="36"/>
                </a:cxn>
                <a:cxn ang="0">
                  <a:pos x="38" y="33"/>
                </a:cxn>
                <a:cxn ang="0">
                  <a:pos x="40" y="29"/>
                </a:cxn>
                <a:cxn ang="0">
                  <a:pos x="40" y="24"/>
                </a:cxn>
              </a:cxnLst>
              <a:rect l="0" t="0" r="r" b="b"/>
              <a:pathLst>
                <a:path w="42" h="46">
                  <a:moveTo>
                    <a:pt x="41" y="22"/>
                  </a:moveTo>
                  <a:lnTo>
                    <a:pt x="40" y="20"/>
                  </a:lnTo>
                  <a:lnTo>
                    <a:pt x="40" y="17"/>
                  </a:lnTo>
                  <a:lnTo>
                    <a:pt x="40" y="15"/>
                  </a:lnTo>
                  <a:lnTo>
                    <a:pt x="39" y="13"/>
                  </a:lnTo>
                  <a:lnTo>
                    <a:pt x="38" y="11"/>
                  </a:lnTo>
                  <a:lnTo>
                    <a:pt x="37" y="9"/>
                  </a:lnTo>
                  <a:lnTo>
                    <a:pt x="36" y="8"/>
                  </a:lnTo>
                  <a:lnTo>
                    <a:pt x="34" y="6"/>
                  </a:lnTo>
                  <a:lnTo>
                    <a:pt x="33" y="5"/>
                  </a:lnTo>
                  <a:lnTo>
                    <a:pt x="32" y="3"/>
                  </a:lnTo>
                  <a:lnTo>
                    <a:pt x="30" y="2"/>
                  </a:lnTo>
                  <a:lnTo>
                    <a:pt x="28" y="1"/>
                  </a:lnTo>
                  <a:lnTo>
                    <a:pt x="26" y="1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7" y="5"/>
                  </a:lnTo>
                  <a:lnTo>
                    <a:pt x="6" y="6"/>
                  </a:lnTo>
                  <a:lnTo>
                    <a:pt x="4" y="8"/>
                  </a:lnTo>
                  <a:lnTo>
                    <a:pt x="3" y="9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1" y="31"/>
                  </a:lnTo>
                  <a:lnTo>
                    <a:pt x="2" y="33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7" y="39"/>
                  </a:lnTo>
                  <a:lnTo>
                    <a:pt x="8" y="41"/>
                  </a:lnTo>
                  <a:lnTo>
                    <a:pt x="10" y="42"/>
                  </a:lnTo>
                  <a:lnTo>
                    <a:pt x="12" y="43"/>
                  </a:lnTo>
                  <a:lnTo>
                    <a:pt x="14" y="43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22" y="44"/>
                  </a:lnTo>
                  <a:lnTo>
                    <a:pt x="24" y="44"/>
                  </a:lnTo>
                  <a:lnTo>
                    <a:pt x="26" y="43"/>
                  </a:lnTo>
                  <a:lnTo>
                    <a:pt x="28" y="43"/>
                  </a:lnTo>
                  <a:lnTo>
                    <a:pt x="30" y="42"/>
                  </a:lnTo>
                  <a:lnTo>
                    <a:pt x="32" y="41"/>
                  </a:lnTo>
                  <a:lnTo>
                    <a:pt x="33" y="39"/>
                  </a:lnTo>
                  <a:lnTo>
                    <a:pt x="34" y="38"/>
                  </a:lnTo>
                  <a:lnTo>
                    <a:pt x="36" y="36"/>
                  </a:lnTo>
                  <a:lnTo>
                    <a:pt x="37" y="35"/>
                  </a:lnTo>
                  <a:lnTo>
                    <a:pt x="38" y="33"/>
                  </a:lnTo>
                  <a:lnTo>
                    <a:pt x="39" y="31"/>
                  </a:lnTo>
                  <a:lnTo>
                    <a:pt x="40" y="29"/>
                  </a:lnTo>
                  <a:lnTo>
                    <a:pt x="40" y="27"/>
                  </a:lnTo>
                  <a:lnTo>
                    <a:pt x="40" y="24"/>
                  </a:lnTo>
                  <a:lnTo>
                    <a:pt x="41" y="22"/>
                  </a:lnTo>
                </a:path>
              </a:pathLst>
            </a:custGeom>
            <a:solidFill>
              <a:srgbClr val="CCFF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76" name="Freeform 616"/>
            <p:cNvSpPr>
              <a:spLocks/>
            </p:cNvSpPr>
            <p:nvPr/>
          </p:nvSpPr>
          <p:spPr bwMode="auto">
            <a:xfrm>
              <a:off x="4352" y="3429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77" name="Freeform 617"/>
            <p:cNvSpPr>
              <a:spLocks/>
            </p:cNvSpPr>
            <p:nvPr/>
          </p:nvSpPr>
          <p:spPr bwMode="auto">
            <a:xfrm>
              <a:off x="4384" y="3429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0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78" name="Freeform 618"/>
            <p:cNvSpPr>
              <a:spLocks/>
            </p:cNvSpPr>
            <p:nvPr/>
          </p:nvSpPr>
          <p:spPr bwMode="auto">
            <a:xfrm>
              <a:off x="4352" y="3429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79" name="Freeform 619"/>
            <p:cNvSpPr>
              <a:spLocks/>
            </p:cNvSpPr>
            <p:nvPr/>
          </p:nvSpPr>
          <p:spPr bwMode="auto">
            <a:xfrm>
              <a:off x="4384" y="3429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0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80" name="Freeform 620"/>
            <p:cNvSpPr>
              <a:spLocks/>
            </p:cNvSpPr>
            <p:nvPr/>
          </p:nvSpPr>
          <p:spPr bwMode="auto">
            <a:xfrm>
              <a:off x="4415" y="3430"/>
              <a:ext cx="35" cy="36"/>
            </a:xfrm>
            <a:custGeom>
              <a:avLst/>
              <a:gdLst/>
              <a:ahLst/>
              <a:cxnLst>
                <a:cxn ang="0">
                  <a:pos x="32" y="34"/>
                </a:cxn>
                <a:cxn ang="0">
                  <a:pos x="34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2" y="34"/>
                </a:cxn>
              </a:cxnLst>
              <a:rect l="0" t="0" r="r" b="b"/>
              <a:pathLst>
                <a:path w="35" h="36">
                  <a:moveTo>
                    <a:pt x="32" y="34"/>
                  </a:moveTo>
                  <a:lnTo>
                    <a:pt x="34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5"/>
                  </a:lnTo>
                  <a:lnTo>
                    <a:pt x="32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81" name="Freeform 621"/>
            <p:cNvSpPr>
              <a:spLocks/>
            </p:cNvSpPr>
            <p:nvPr/>
          </p:nvSpPr>
          <p:spPr bwMode="auto">
            <a:xfrm>
              <a:off x="4446" y="3430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82" name="Freeform 622"/>
            <p:cNvSpPr>
              <a:spLocks/>
            </p:cNvSpPr>
            <p:nvPr/>
          </p:nvSpPr>
          <p:spPr bwMode="auto">
            <a:xfrm>
              <a:off x="4227" y="3427"/>
              <a:ext cx="35" cy="37"/>
            </a:xfrm>
            <a:custGeom>
              <a:avLst/>
              <a:gdLst/>
              <a:ahLst/>
              <a:cxnLst>
                <a:cxn ang="0">
                  <a:pos x="33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2" y="36"/>
                </a:cxn>
                <a:cxn ang="0">
                  <a:pos x="33" y="34"/>
                </a:cxn>
              </a:cxnLst>
              <a:rect l="0" t="0" r="r" b="b"/>
              <a:pathLst>
                <a:path w="35" h="37">
                  <a:moveTo>
                    <a:pt x="33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2" y="36"/>
                  </a:lnTo>
                  <a:lnTo>
                    <a:pt x="33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83" name="Freeform 623"/>
            <p:cNvSpPr>
              <a:spLocks/>
            </p:cNvSpPr>
            <p:nvPr/>
          </p:nvSpPr>
          <p:spPr bwMode="auto">
            <a:xfrm>
              <a:off x="4258" y="3427"/>
              <a:ext cx="35" cy="37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7">
                  <a:moveTo>
                    <a:pt x="32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84" name="Freeform 624"/>
            <p:cNvSpPr>
              <a:spLocks/>
            </p:cNvSpPr>
            <p:nvPr/>
          </p:nvSpPr>
          <p:spPr bwMode="auto">
            <a:xfrm>
              <a:off x="4227" y="3427"/>
              <a:ext cx="35" cy="37"/>
            </a:xfrm>
            <a:custGeom>
              <a:avLst/>
              <a:gdLst/>
              <a:ahLst/>
              <a:cxnLst>
                <a:cxn ang="0">
                  <a:pos x="33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2" y="36"/>
                </a:cxn>
                <a:cxn ang="0">
                  <a:pos x="33" y="34"/>
                </a:cxn>
              </a:cxnLst>
              <a:rect l="0" t="0" r="r" b="b"/>
              <a:pathLst>
                <a:path w="35" h="37">
                  <a:moveTo>
                    <a:pt x="33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2" y="36"/>
                  </a:lnTo>
                  <a:lnTo>
                    <a:pt x="33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85" name="Freeform 625"/>
            <p:cNvSpPr>
              <a:spLocks/>
            </p:cNvSpPr>
            <p:nvPr/>
          </p:nvSpPr>
          <p:spPr bwMode="auto">
            <a:xfrm>
              <a:off x="4258" y="3427"/>
              <a:ext cx="35" cy="37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7">
                  <a:moveTo>
                    <a:pt x="32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86" name="Freeform 626"/>
            <p:cNvSpPr>
              <a:spLocks/>
            </p:cNvSpPr>
            <p:nvPr/>
          </p:nvSpPr>
          <p:spPr bwMode="auto">
            <a:xfrm>
              <a:off x="4290" y="3427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87" name="Freeform 627"/>
            <p:cNvSpPr>
              <a:spLocks/>
            </p:cNvSpPr>
            <p:nvPr/>
          </p:nvSpPr>
          <p:spPr bwMode="auto">
            <a:xfrm>
              <a:off x="4321" y="3427"/>
              <a:ext cx="35" cy="37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2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3" y="1"/>
                </a:cxn>
              </a:cxnLst>
              <a:rect l="0" t="0" r="r" b="b"/>
              <a:pathLst>
                <a:path w="35" h="37">
                  <a:moveTo>
                    <a:pt x="33" y="1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4" y="2"/>
                  </a:lnTo>
                  <a:lnTo>
                    <a:pt x="33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88" name="Freeform 628"/>
            <p:cNvSpPr>
              <a:spLocks/>
            </p:cNvSpPr>
            <p:nvPr/>
          </p:nvSpPr>
          <p:spPr bwMode="auto">
            <a:xfrm>
              <a:off x="4461" y="3421"/>
              <a:ext cx="51" cy="53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42" y="7"/>
                </a:cxn>
                <a:cxn ang="0">
                  <a:pos x="45" y="10"/>
                </a:cxn>
                <a:cxn ang="0">
                  <a:pos x="47" y="15"/>
                </a:cxn>
                <a:cxn ang="0">
                  <a:pos x="49" y="20"/>
                </a:cxn>
                <a:cxn ang="0">
                  <a:pos x="50" y="25"/>
                </a:cxn>
                <a:cxn ang="0">
                  <a:pos x="49" y="30"/>
                </a:cxn>
                <a:cxn ang="0">
                  <a:pos x="48" y="35"/>
                </a:cxn>
                <a:cxn ang="0">
                  <a:pos x="46" y="39"/>
                </a:cxn>
                <a:cxn ang="0">
                  <a:pos x="43" y="43"/>
                </a:cxn>
                <a:cxn ang="0">
                  <a:pos x="39" y="47"/>
                </a:cxn>
                <a:cxn ang="0">
                  <a:pos x="35" y="49"/>
                </a:cxn>
                <a:cxn ang="0">
                  <a:pos x="31" y="51"/>
                </a:cxn>
                <a:cxn ang="0">
                  <a:pos x="26" y="52"/>
                </a:cxn>
                <a:cxn ang="0">
                  <a:pos x="21" y="51"/>
                </a:cxn>
                <a:cxn ang="0">
                  <a:pos x="16" y="50"/>
                </a:cxn>
                <a:cxn ang="0">
                  <a:pos x="12" y="47"/>
                </a:cxn>
                <a:cxn ang="0">
                  <a:pos x="8" y="44"/>
                </a:cxn>
                <a:cxn ang="0">
                  <a:pos x="4" y="41"/>
                </a:cxn>
                <a:cxn ang="0">
                  <a:pos x="2" y="36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21"/>
                </a:cxn>
                <a:cxn ang="0">
                  <a:pos x="1" y="17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10" y="4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</a:cxnLst>
              <a:rect l="0" t="0" r="r" b="b"/>
              <a:pathLst>
                <a:path w="51" h="53">
                  <a:moveTo>
                    <a:pt x="35" y="2"/>
                  </a:moveTo>
                  <a:lnTo>
                    <a:pt x="38" y="4"/>
                  </a:lnTo>
                  <a:lnTo>
                    <a:pt x="40" y="5"/>
                  </a:lnTo>
                  <a:lnTo>
                    <a:pt x="42" y="7"/>
                  </a:lnTo>
                  <a:lnTo>
                    <a:pt x="43" y="9"/>
                  </a:lnTo>
                  <a:lnTo>
                    <a:pt x="45" y="10"/>
                  </a:lnTo>
                  <a:lnTo>
                    <a:pt x="46" y="13"/>
                  </a:lnTo>
                  <a:lnTo>
                    <a:pt x="47" y="15"/>
                  </a:lnTo>
                  <a:lnTo>
                    <a:pt x="48" y="17"/>
                  </a:lnTo>
                  <a:lnTo>
                    <a:pt x="49" y="20"/>
                  </a:lnTo>
                  <a:lnTo>
                    <a:pt x="49" y="22"/>
                  </a:lnTo>
                  <a:lnTo>
                    <a:pt x="50" y="25"/>
                  </a:lnTo>
                  <a:lnTo>
                    <a:pt x="50" y="27"/>
                  </a:lnTo>
                  <a:lnTo>
                    <a:pt x="49" y="30"/>
                  </a:lnTo>
                  <a:lnTo>
                    <a:pt x="49" y="32"/>
                  </a:lnTo>
                  <a:lnTo>
                    <a:pt x="48" y="35"/>
                  </a:lnTo>
                  <a:lnTo>
                    <a:pt x="47" y="37"/>
                  </a:lnTo>
                  <a:lnTo>
                    <a:pt x="46" y="39"/>
                  </a:lnTo>
                  <a:lnTo>
                    <a:pt x="45" y="42"/>
                  </a:lnTo>
                  <a:lnTo>
                    <a:pt x="43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49"/>
                  </a:lnTo>
                  <a:lnTo>
                    <a:pt x="33" y="50"/>
                  </a:lnTo>
                  <a:lnTo>
                    <a:pt x="31" y="51"/>
                  </a:lnTo>
                  <a:lnTo>
                    <a:pt x="28" y="51"/>
                  </a:lnTo>
                  <a:lnTo>
                    <a:pt x="26" y="52"/>
                  </a:lnTo>
                  <a:lnTo>
                    <a:pt x="23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7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4" y="41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4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5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1"/>
                  </a:lnTo>
                  <a:lnTo>
                    <a:pt x="35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89" name="Freeform 629"/>
            <p:cNvSpPr>
              <a:spLocks/>
            </p:cNvSpPr>
            <p:nvPr/>
          </p:nvSpPr>
          <p:spPr bwMode="auto">
            <a:xfrm>
              <a:off x="4496" y="3422"/>
              <a:ext cx="17" cy="37"/>
            </a:xfrm>
            <a:custGeom>
              <a:avLst/>
              <a:gdLst/>
              <a:ahLst/>
              <a:cxnLst>
                <a:cxn ang="0">
                  <a:pos x="13" y="36"/>
                </a:cxn>
                <a:cxn ang="0">
                  <a:pos x="13" y="36"/>
                </a:cxn>
                <a:cxn ang="0">
                  <a:pos x="14" y="33"/>
                </a:cxn>
                <a:cxn ang="0">
                  <a:pos x="15" y="30"/>
                </a:cxn>
                <a:cxn ang="0">
                  <a:pos x="15" y="28"/>
                </a:cxn>
                <a:cxn ang="0">
                  <a:pos x="16" y="25"/>
                </a:cxn>
                <a:cxn ang="0">
                  <a:pos x="16" y="23"/>
                </a:cxn>
                <a:cxn ang="0">
                  <a:pos x="15" y="20"/>
                </a:cxn>
                <a:cxn ang="0">
                  <a:pos x="15" y="18"/>
                </a:cxn>
                <a:cxn ang="0">
                  <a:pos x="14" y="15"/>
                </a:cxn>
                <a:cxn ang="0">
                  <a:pos x="13" y="13"/>
                </a:cxn>
                <a:cxn ang="0">
                  <a:pos x="12" y="10"/>
                </a:cxn>
                <a:cxn ang="0">
                  <a:pos x="10" y="8"/>
                </a:cxn>
                <a:cxn ang="0">
                  <a:pos x="9" y="6"/>
                </a:cxn>
                <a:cxn ang="0">
                  <a:pos x="7" y="4"/>
                </a:cxn>
                <a:cxn ang="0">
                  <a:pos x="5" y="2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0" y="11"/>
                </a:cxn>
                <a:cxn ang="0">
                  <a:pos x="11" y="14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13" y="21"/>
                </a:cxn>
                <a:cxn ang="0">
                  <a:pos x="13" y="23"/>
                </a:cxn>
                <a:cxn ang="0">
                  <a:pos x="13" y="25"/>
                </a:cxn>
                <a:cxn ang="0">
                  <a:pos x="13" y="28"/>
                </a:cxn>
                <a:cxn ang="0">
                  <a:pos x="12" y="30"/>
                </a:cxn>
                <a:cxn ang="0">
                  <a:pos x="12" y="32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3" y="36"/>
                </a:cxn>
              </a:cxnLst>
              <a:rect l="0" t="0" r="r" b="b"/>
              <a:pathLst>
                <a:path w="17" h="37">
                  <a:moveTo>
                    <a:pt x="13" y="36"/>
                  </a:moveTo>
                  <a:lnTo>
                    <a:pt x="13" y="36"/>
                  </a:lnTo>
                  <a:lnTo>
                    <a:pt x="14" y="33"/>
                  </a:lnTo>
                  <a:lnTo>
                    <a:pt x="15" y="30"/>
                  </a:lnTo>
                  <a:lnTo>
                    <a:pt x="15" y="28"/>
                  </a:lnTo>
                  <a:lnTo>
                    <a:pt x="16" y="25"/>
                  </a:lnTo>
                  <a:lnTo>
                    <a:pt x="16" y="23"/>
                  </a:lnTo>
                  <a:lnTo>
                    <a:pt x="15" y="20"/>
                  </a:lnTo>
                  <a:lnTo>
                    <a:pt x="15" y="18"/>
                  </a:lnTo>
                  <a:lnTo>
                    <a:pt x="14" y="15"/>
                  </a:lnTo>
                  <a:lnTo>
                    <a:pt x="13" y="13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0" y="11"/>
                  </a:lnTo>
                  <a:lnTo>
                    <a:pt x="11" y="14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8"/>
                  </a:lnTo>
                  <a:lnTo>
                    <a:pt x="12" y="30"/>
                  </a:lnTo>
                  <a:lnTo>
                    <a:pt x="12" y="32"/>
                  </a:lnTo>
                  <a:lnTo>
                    <a:pt x="11" y="35"/>
                  </a:lnTo>
                  <a:lnTo>
                    <a:pt x="13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90" name="Freeform 630"/>
            <p:cNvSpPr>
              <a:spLocks/>
            </p:cNvSpPr>
            <p:nvPr/>
          </p:nvSpPr>
          <p:spPr bwMode="auto">
            <a:xfrm>
              <a:off x="4475" y="3458"/>
              <a:ext cx="36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2" y="14"/>
                </a:cxn>
                <a:cxn ang="0">
                  <a:pos x="5" y="15"/>
                </a:cxn>
                <a:cxn ang="0">
                  <a:pos x="7" y="15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5" y="15"/>
                </a:cxn>
                <a:cxn ang="0">
                  <a:pos x="17" y="15"/>
                </a:cxn>
                <a:cxn ang="0">
                  <a:pos x="20" y="14"/>
                </a:cxn>
                <a:cxn ang="0">
                  <a:pos x="22" y="13"/>
                </a:cxn>
                <a:cxn ang="0">
                  <a:pos x="24" y="12"/>
                </a:cxn>
                <a:cxn ang="0">
                  <a:pos x="26" y="11"/>
                </a:cxn>
                <a:cxn ang="0">
                  <a:pos x="28" y="9"/>
                </a:cxn>
                <a:cxn ang="0">
                  <a:pos x="30" y="7"/>
                </a:cxn>
                <a:cxn ang="0">
                  <a:pos x="32" y="5"/>
                </a:cxn>
                <a:cxn ang="0">
                  <a:pos x="33" y="3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1" y="2"/>
                </a:cxn>
                <a:cxn ang="0">
                  <a:pos x="30" y="4"/>
                </a:cxn>
                <a:cxn ang="0">
                  <a:pos x="28" y="5"/>
                </a:cxn>
                <a:cxn ang="0">
                  <a:pos x="27" y="7"/>
                </a:cxn>
                <a:cxn ang="0">
                  <a:pos x="25" y="9"/>
                </a:cxn>
                <a:cxn ang="0">
                  <a:pos x="23" y="10"/>
                </a:cxn>
                <a:cxn ang="0">
                  <a:pos x="21" y="11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5" y="13"/>
                </a:cxn>
                <a:cxn ang="0">
                  <a:pos x="12" y="13"/>
                </a:cxn>
                <a:cxn ang="0">
                  <a:pos x="10" y="13"/>
                </a:cxn>
                <a:cxn ang="0">
                  <a:pos x="8" y="13"/>
                </a:cxn>
                <a:cxn ang="0">
                  <a:pos x="5" y="12"/>
                </a:cxn>
                <a:cxn ang="0">
                  <a:pos x="3" y="12"/>
                </a:cxn>
                <a:cxn ang="0">
                  <a:pos x="1" y="11"/>
                </a:cxn>
                <a:cxn ang="0">
                  <a:pos x="1" y="11"/>
                </a:cxn>
                <a:cxn ang="0">
                  <a:pos x="0" y="13"/>
                </a:cxn>
              </a:cxnLst>
              <a:rect l="0" t="0" r="r" b="b"/>
              <a:pathLst>
                <a:path w="36" h="17">
                  <a:moveTo>
                    <a:pt x="0" y="13"/>
                  </a:moveTo>
                  <a:lnTo>
                    <a:pt x="0" y="13"/>
                  </a:lnTo>
                  <a:lnTo>
                    <a:pt x="2" y="14"/>
                  </a:lnTo>
                  <a:lnTo>
                    <a:pt x="5" y="15"/>
                  </a:lnTo>
                  <a:lnTo>
                    <a:pt x="7" y="15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20" y="14"/>
                  </a:lnTo>
                  <a:lnTo>
                    <a:pt x="22" y="13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8" y="9"/>
                  </a:lnTo>
                  <a:lnTo>
                    <a:pt x="30" y="7"/>
                  </a:lnTo>
                  <a:lnTo>
                    <a:pt x="32" y="5"/>
                  </a:lnTo>
                  <a:lnTo>
                    <a:pt x="33" y="3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2"/>
                  </a:lnTo>
                  <a:lnTo>
                    <a:pt x="30" y="4"/>
                  </a:lnTo>
                  <a:lnTo>
                    <a:pt x="28" y="5"/>
                  </a:lnTo>
                  <a:lnTo>
                    <a:pt x="27" y="7"/>
                  </a:lnTo>
                  <a:lnTo>
                    <a:pt x="25" y="9"/>
                  </a:lnTo>
                  <a:lnTo>
                    <a:pt x="23" y="10"/>
                  </a:lnTo>
                  <a:lnTo>
                    <a:pt x="21" y="11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5" y="13"/>
                  </a:lnTo>
                  <a:lnTo>
                    <a:pt x="12" y="13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1" y="11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91" name="Freeform 631"/>
            <p:cNvSpPr>
              <a:spLocks/>
            </p:cNvSpPr>
            <p:nvPr/>
          </p:nvSpPr>
          <p:spPr bwMode="auto">
            <a:xfrm>
              <a:off x="4460" y="3435"/>
              <a:ext cx="17" cy="3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1" y="20"/>
                </a:cxn>
                <a:cxn ang="0">
                  <a:pos x="2" y="22"/>
                </a:cxn>
                <a:cxn ang="0">
                  <a:pos x="3" y="24"/>
                </a:cxn>
                <a:cxn ang="0">
                  <a:pos x="5" y="26"/>
                </a:cxn>
                <a:cxn ang="0">
                  <a:pos x="6" y="28"/>
                </a:cxn>
                <a:cxn ang="0">
                  <a:pos x="8" y="30"/>
                </a:cxn>
                <a:cxn ang="0">
                  <a:pos x="10" y="32"/>
                </a:cxn>
                <a:cxn ang="0">
                  <a:pos x="12" y="33"/>
                </a:cxn>
                <a:cxn ang="0">
                  <a:pos x="14" y="35"/>
                </a:cxn>
                <a:cxn ang="0">
                  <a:pos x="16" y="32"/>
                </a:cxn>
                <a:cxn ang="0">
                  <a:pos x="13" y="31"/>
                </a:cxn>
                <a:cxn ang="0">
                  <a:pos x="11" y="30"/>
                </a:cxn>
                <a:cxn ang="0">
                  <a:pos x="10" y="28"/>
                </a:cxn>
                <a:cxn ang="0">
                  <a:pos x="8" y="27"/>
                </a:cxn>
                <a:cxn ang="0">
                  <a:pos x="7" y="25"/>
                </a:cxn>
                <a:cxn ang="0">
                  <a:pos x="5" y="23"/>
                </a:cxn>
                <a:cxn ang="0">
                  <a:pos x="4" y="21"/>
                </a:cxn>
                <a:cxn ang="0">
                  <a:pos x="3" y="19"/>
                </a:cxn>
                <a:cxn ang="0">
                  <a:pos x="3" y="16"/>
                </a:cxn>
                <a:cxn ang="0">
                  <a:pos x="2" y="14"/>
                </a:cxn>
                <a:cxn ang="0">
                  <a:pos x="2" y="12"/>
                </a:cxn>
                <a:cxn ang="0">
                  <a:pos x="2" y="10"/>
                </a:cxn>
                <a:cxn ang="0">
                  <a:pos x="2" y="7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2" y="0"/>
                </a:cxn>
              </a:cxnLst>
              <a:rect l="0" t="0" r="r" b="b"/>
              <a:pathLst>
                <a:path w="17" h="36">
                  <a:moveTo>
                    <a:pt x="2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2" y="22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3"/>
                  </a:lnTo>
                  <a:lnTo>
                    <a:pt x="14" y="35"/>
                  </a:lnTo>
                  <a:lnTo>
                    <a:pt x="16" y="32"/>
                  </a:lnTo>
                  <a:lnTo>
                    <a:pt x="13" y="31"/>
                  </a:lnTo>
                  <a:lnTo>
                    <a:pt x="11" y="30"/>
                  </a:lnTo>
                  <a:lnTo>
                    <a:pt x="10" y="28"/>
                  </a:lnTo>
                  <a:lnTo>
                    <a:pt x="8" y="27"/>
                  </a:lnTo>
                  <a:lnTo>
                    <a:pt x="7" y="25"/>
                  </a:lnTo>
                  <a:lnTo>
                    <a:pt x="5" y="23"/>
                  </a:lnTo>
                  <a:lnTo>
                    <a:pt x="4" y="21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7"/>
                  </a:lnTo>
                  <a:lnTo>
                    <a:pt x="3" y="5"/>
                  </a:lnTo>
                  <a:lnTo>
                    <a:pt x="3" y="3"/>
                  </a:lnTo>
                  <a:lnTo>
                    <a:pt x="4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92" name="Freeform 632"/>
            <p:cNvSpPr>
              <a:spLocks/>
            </p:cNvSpPr>
            <p:nvPr/>
          </p:nvSpPr>
          <p:spPr bwMode="auto">
            <a:xfrm>
              <a:off x="4463" y="3419"/>
              <a:ext cx="35" cy="17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4" y="1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7" y="4"/>
                </a:cxn>
                <a:cxn ang="0">
                  <a:pos x="6" y="6"/>
                </a:cxn>
                <a:cxn ang="0">
                  <a:pos x="4" y="8"/>
                </a:cxn>
                <a:cxn ang="0">
                  <a:pos x="2" y="10"/>
                </a:cxn>
                <a:cxn ang="0">
                  <a:pos x="1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3" y="13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3"/>
                </a:cxn>
                <a:cxn ang="0">
                  <a:pos x="17" y="3"/>
                </a:cxn>
                <a:cxn ang="0">
                  <a:pos x="19" y="2"/>
                </a:cxn>
                <a:cxn ang="0">
                  <a:pos x="21" y="2"/>
                </a:cxn>
                <a:cxn ang="0">
                  <a:pos x="23" y="2"/>
                </a:cxn>
                <a:cxn ang="0">
                  <a:pos x="26" y="2"/>
                </a:cxn>
                <a:cxn ang="0">
                  <a:pos x="28" y="3"/>
                </a:cxn>
                <a:cxn ang="0">
                  <a:pos x="30" y="3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4" y="2"/>
                </a:cxn>
              </a:cxnLst>
              <a:rect l="0" t="0" r="r" b="b"/>
              <a:pathLst>
                <a:path w="35" h="17">
                  <a:moveTo>
                    <a:pt x="34" y="2"/>
                  </a:move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3" y="13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8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6" y="2"/>
                  </a:lnTo>
                  <a:lnTo>
                    <a:pt x="28" y="3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93" name="Freeform 633"/>
            <p:cNvSpPr>
              <a:spLocks/>
            </p:cNvSpPr>
            <p:nvPr/>
          </p:nvSpPr>
          <p:spPr bwMode="auto">
            <a:xfrm>
              <a:off x="4009" y="3578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94" name="Freeform 634"/>
            <p:cNvSpPr>
              <a:spLocks/>
            </p:cNvSpPr>
            <p:nvPr/>
          </p:nvSpPr>
          <p:spPr bwMode="auto">
            <a:xfrm>
              <a:off x="3966" y="3624"/>
              <a:ext cx="46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w="46" h="17">
                  <a:moveTo>
                    <a:pt x="0" y="7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95" name="Freeform 635"/>
            <p:cNvSpPr>
              <a:spLocks/>
            </p:cNvSpPr>
            <p:nvPr/>
          </p:nvSpPr>
          <p:spPr bwMode="auto">
            <a:xfrm>
              <a:off x="4009" y="3578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96" name="Freeform 636"/>
            <p:cNvSpPr>
              <a:spLocks/>
            </p:cNvSpPr>
            <p:nvPr/>
          </p:nvSpPr>
          <p:spPr bwMode="auto">
            <a:xfrm>
              <a:off x="3966" y="3624"/>
              <a:ext cx="46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w="46" h="17">
                  <a:moveTo>
                    <a:pt x="0" y="7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97" name="Freeform 637"/>
            <p:cNvSpPr>
              <a:spLocks/>
            </p:cNvSpPr>
            <p:nvPr/>
          </p:nvSpPr>
          <p:spPr bwMode="auto">
            <a:xfrm>
              <a:off x="3966" y="3626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98" name="Freeform 638"/>
            <p:cNvSpPr>
              <a:spLocks/>
            </p:cNvSpPr>
            <p:nvPr/>
          </p:nvSpPr>
          <p:spPr bwMode="auto">
            <a:xfrm>
              <a:off x="3923" y="3672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799" name="Freeform 639"/>
            <p:cNvSpPr>
              <a:spLocks/>
            </p:cNvSpPr>
            <p:nvPr/>
          </p:nvSpPr>
          <p:spPr bwMode="auto">
            <a:xfrm>
              <a:off x="4097" y="3483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00" name="Freeform 640"/>
            <p:cNvSpPr>
              <a:spLocks/>
            </p:cNvSpPr>
            <p:nvPr/>
          </p:nvSpPr>
          <p:spPr bwMode="auto">
            <a:xfrm>
              <a:off x="4053" y="3528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01" name="Freeform 641"/>
            <p:cNvSpPr>
              <a:spLocks/>
            </p:cNvSpPr>
            <p:nvPr/>
          </p:nvSpPr>
          <p:spPr bwMode="auto">
            <a:xfrm>
              <a:off x="4097" y="3483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02" name="Freeform 642"/>
            <p:cNvSpPr>
              <a:spLocks/>
            </p:cNvSpPr>
            <p:nvPr/>
          </p:nvSpPr>
          <p:spPr bwMode="auto">
            <a:xfrm>
              <a:off x="4053" y="3528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03" name="Freeform 643"/>
            <p:cNvSpPr>
              <a:spLocks/>
            </p:cNvSpPr>
            <p:nvPr/>
          </p:nvSpPr>
          <p:spPr bwMode="auto">
            <a:xfrm>
              <a:off x="4053" y="3531"/>
              <a:ext cx="17" cy="48"/>
            </a:xfrm>
            <a:custGeom>
              <a:avLst/>
              <a:gdLst/>
              <a:ahLst/>
              <a:cxnLst>
                <a:cxn ang="0">
                  <a:pos x="7" y="47"/>
                </a:cxn>
                <a:cxn ang="0">
                  <a:pos x="15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7" y="47"/>
                </a:cxn>
              </a:cxnLst>
              <a:rect l="0" t="0" r="r" b="b"/>
              <a:pathLst>
                <a:path w="17" h="48">
                  <a:moveTo>
                    <a:pt x="7" y="47"/>
                  </a:moveTo>
                  <a:lnTo>
                    <a:pt x="15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7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04" name="Freeform 644"/>
            <p:cNvSpPr>
              <a:spLocks/>
            </p:cNvSpPr>
            <p:nvPr/>
          </p:nvSpPr>
          <p:spPr bwMode="auto">
            <a:xfrm>
              <a:off x="4009" y="3577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05" name="Freeform 645"/>
            <p:cNvSpPr>
              <a:spLocks/>
            </p:cNvSpPr>
            <p:nvPr/>
          </p:nvSpPr>
          <p:spPr bwMode="auto">
            <a:xfrm>
              <a:off x="3904" y="3664"/>
              <a:ext cx="50" cy="5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9" y="47"/>
                </a:cxn>
                <a:cxn ang="0">
                  <a:pos x="13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2" y="50"/>
                </a:cxn>
                <a:cxn ang="0">
                  <a:pos x="36" y="48"/>
                </a:cxn>
                <a:cxn ang="0">
                  <a:pos x="40" y="44"/>
                </a:cxn>
                <a:cxn ang="0">
                  <a:pos x="43" y="41"/>
                </a:cxn>
                <a:cxn ang="0">
                  <a:pos x="46" y="36"/>
                </a:cxn>
                <a:cxn ang="0">
                  <a:pos x="48" y="31"/>
                </a:cxn>
                <a:cxn ang="0">
                  <a:pos x="49" y="26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7"/>
                </a:cxn>
                <a:cxn ang="0">
                  <a:pos x="5" y="10"/>
                </a:cxn>
                <a:cxn ang="0">
                  <a:pos x="2" y="15"/>
                </a:cxn>
              </a:cxnLst>
              <a:rect l="0" t="0" r="r" b="b"/>
              <a:pathLst>
                <a:path w="50" h="53">
                  <a:moveTo>
                    <a:pt x="1" y="17"/>
                  </a:moveTo>
                  <a:lnTo>
                    <a:pt x="0" y="2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3"/>
                  </a:lnTo>
                  <a:lnTo>
                    <a:pt x="7" y="45"/>
                  </a:lnTo>
                  <a:lnTo>
                    <a:pt x="9" y="47"/>
                  </a:lnTo>
                  <a:lnTo>
                    <a:pt x="11" y="48"/>
                  </a:lnTo>
                  <a:lnTo>
                    <a:pt x="13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3" y="52"/>
                  </a:lnTo>
                  <a:lnTo>
                    <a:pt x="25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2" y="50"/>
                  </a:lnTo>
                  <a:lnTo>
                    <a:pt x="34" y="49"/>
                  </a:lnTo>
                  <a:lnTo>
                    <a:pt x="36" y="48"/>
                  </a:lnTo>
                  <a:lnTo>
                    <a:pt x="38" y="46"/>
                  </a:lnTo>
                  <a:lnTo>
                    <a:pt x="40" y="44"/>
                  </a:lnTo>
                  <a:lnTo>
                    <a:pt x="42" y="43"/>
                  </a:lnTo>
                  <a:lnTo>
                    <a:pt x="43" y="41"/>
                  </a:lnTo>
                  <a:lnTo>
                    <a:pt x="45" y="38"/>
                  </a:lnTo>
                  <a:lnTo>
                    <a:pt x="46" y="36"/>
                  </a:lnTo>
                  <a:lnTo>
                    <a:pt x="47" y="34"/>
                  </a:lnTo>
                  <a:lnTo>
                    <a:pt x="48" y="31"/>
                  </a:lnTo>
                  <a:lnTo>
                    <a:pt x="48" y="28"/>
                  </a:lnTo>
                  <a:lnTo>
                    <a:pt x="49" y="26"/>
                  </a:lnTo>
                  <a:lnTo>
                    <a:pt x="49" y="23"/>
                  </a:lnTo>
                  <a:lnTo>
                    <a:pt x="48" y="21"/>
                  </a:lnTo>
                  <a:lnTo>
                    <a:pt x="48" y="18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4" y="10"/>
                  </a:lnTo>
                  <a:lnTo>
                    <a:pt x="42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06" name="Freeform 646"/>
            <p:cNvSpPr>
              <a:spLocks/>
            </p:cNvSpPr>
            <p:nvPr/>
          </p:nvSpPr>
          <p:spPr bwMode="auto">
            <a:xfrm>
              <a:off x="3903" y="3681"/>
              <a:ext cx="18" cy="36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16" y="35"/>
                </a:cxn>
                <a:cxn ang="0">
                  <a:pos x="14" y="34"/>
                </a:cxn>
                <a:cxn ang="0">
                  <a:pos x="11" y="32"/>
                </a:cxn>
                <a:cxn ang="0">
                  <a:pos x="9" y="31"/>
                </a:cxn>
                <a:cxn ang="0">
                  <a:pos x="7" y="29"/>
                </a:cxn>
                <a:cxn ang="0">
                  <a:pos x="6" y="27"/>
                </a:cxn>
                <a:cxn ang="0">
                  <a:pos x="4" y="25"/>
                </a:cxn>
                <a:cxn ang="0">
                  <a:pos x="3" y="23"/>
                </a:cxn>
                <a:cxn ang="0">
                  <a:pos x="2" y="21"/>
                </a:cxn>
                <a:cxn ang="0">
                  <a:pos x="1" y="18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8"/>
                </a:cxn>
                <a:cxn ang="0">
                  <a:pos x="2" y="10"/>
                </a:cxn>
                <a:cxn ang="0">
                  <a:pos x="2" y="13"/>
                </a:cxn>
                <a:cxn ang="0">
                  <a:pos x="2" y="15"/>
                </a:cxn>
                <a:cxn ang="0">
                  <a:pos x="3" y="17"/>
                </a:cxn>
                <a:cxn ang="0">
                  <a:pos x="4" y="20"/>
                </a:cxn>
                <a:cxn ang="0">
                  <a:pos x="5" y="22"/>
                </a:cxn>
                <a:cxn ang="0">
                  <a:pos x="6" y="24"/>
                </a:cxn>
                <a:cxn ang="0">
                  <a:pos x="7" y="26"/>
                </a:cxn>
                <a:cxn ang="0">
                  <a:pos x="9" y="27"/>
                </a:cxn>
                <a:cxn ang="0">
                  <a:pos x="11" y="29"/>
                </a:cxn>
                <a:cxn ang="0">
                  <a:pos x="13" y="30"/>
                </a:cxn>
                <a:cxn ang="0">
                  <a:pos x="14" y="31"/>
                </a:cxn>
                <a:cxn ang="0">
                  <a:pos x="17" y="32"/>
                </a:cxn>
                <a:cxn ang="0">
                  <a:pos x="17" y="32"/>
                </a:cxn>
                <a:cxn ang="0">
                  <a:pos x="16" y="35"/>
                </a:cxn>
              </a:cxnLst>
              <a:rect l="0" t="0" r="r" b="b"/>
              <a:pathLst>
                <a:path w="18" h="36">
                  <a:moveTo>
                    <a:pt x="16" y="35"/>
                  </a:moveTo>
                  <a:lnTo>
                    <a:pt x="16" y="35"/>
                  </a:lnTo>
                  <a:lnTo>
                    <a:pt x="14" y="34"/>
                  </a:lnTo>
                  <a:lnTo>
                    <a:pt x="11" y="32"/>
                  </a:lnTo>
                  <a:lnTo>
                    <a:pt x="9" y="31"/>
                  </a:lnTo>
                  <a:lnTo>
                    <a:pt x="7" y="29"/>
                  </a:lnTo>
                  <a:lnTo>
                    <a:pt x="6" y="27"/>
                  </a:lnTo>
                  <a:lnTo>
                    <a:pt x="4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3" y="17"/>
                  </a:lnTo>
                  <a:lnTo>
                    <a:pt x="4" y="20"/>
                  </a:lnTo>
                  <a:lnTo>
                    <a:pt x="5" y="22"/>
                  </a:lnTo>
                  <a:lnTo>
                    <a:pt x="6" y="24"/>
                  </a:lnTo>
                  <a:lnTo>
                    <a:pt x="7" y="26"/>
                  </a:lnTo>
                  <a:lnTo>
                    <a:pt x="9" y="27"/>
                  </a:lnTo>
                  <a:lnTo>
                    <a:pt x="11" y="29"/>
                  </a:lnTo>
                  <a:lnTo>
                    <a:pt x="13" y="30"/>
                  </a:lnTo>
                  <a:lnTo>
                    <a:pt x="14" y="31"/>
                  </a:lnTo>
                  <a:lnTo>
                    <a:pt x="17" y="32"/>
                  </a:lnTo>
                  <a:lnTo>
                    <a:pt x="16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07" name="Freeform 647"/>
            <p:cNvSpPr>
              <a:spLocks/>
            </p:cNvSpPr>
            <p:nvPr/>
          </p:nvSpPr>
          <p:spPr bwMode="auto">
            <a:xfrm>
              <a:off x="3919" y="3697"/>
              <a:ext cx="34" cy="21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3" y="0"/>
                </a:cxn>
                <a:cxn ang="0">
                  <a:pos x="31" y="3"/>
                </a:cxn>
                <a:cxn ang="0">
                  <a:pos x="30" y="6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5" y="12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9" y="17"/>
                </a:cxn>
                <a:cxn ang="0">
                  <a:pos x="17" y="18"/>
                </a:cxn>
                <a:cxn ang="0">
                  <a:pos x="14" y="19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5" y="20"/>
                </a:cxn>
                <a:cxn ang="0">
                  <a:pos x="2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7" y="17"/>
                </a:cxn>
                <a:cxn ang="0">
                  <a:pos x="9" y="17"/>
                </a:cxn>
                <a:cxn ang="0">
                  <a:pos x="12" y="17"/>
                </a:cxn>
                <a:cxn ang="0">
                  <a:pos x="14" y="16"/>
                </a:cxn>
                <a:cxn ang="0">
                  <a:pos x="16" y="15"/>
                </a:cxn>
                <a:cxn ang="0">
                  <a:pos x="18" y="14"/>
                </a:cxn>
                <a:cxn ang="0">
                  <a:pos x="20" y="13"/>
                </a:cxn>
                <a:cxn ang="0">
                  <a:pos x="22" y="12"/>
                </a:cxn>
                <a:cxn ang="0">
                  <a:pos x="24" y="10"/>
                </a:cxn>
                <a:cxn ang="0">
                  <a:pos x="25" y="8"/>
                </a:cxn>
                <a:cxn ang="0">
                  <a:pos x="27" y="6"/>
                </a:cxn>
                <a:cxn ang="0">
                  <a:pos x="28" y="4"/>
                </a:cxn>
                <a:cxn ang="0">
                  <a:pos x="29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3" y="0"/>
                </a:cxn>
              </a:cxnLst>
              <a:rect l="0" t="0" r="r" b="b"/>
              <a:pathLst>
                <a:path w="34" h="21">
                  <a:moveTo>
                    <a:pt x="33" y="0"/>
                  </a:moveTo>
                  <a:lnTo>
                    <a:pt x="33" y="0"/>
                  </a:lnTo>
                  <a:lnTo>
                    <a:pt x="31" y="3"/>
                  </a:lnTo>
                  <a:lnTo>
                    <a:pt x="30" y="6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5" y="12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9" y="17"/>
                  </a:lnTo>
                  <a:lnTo>
                    <a:pt x="17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4" y="16"/>
                  </a:lnTo>
                  <a:lnTo>
                    <a:pt x="16" y="15"/>
                  </a:lnTo>
                  <a:lnTo>
                    <a:pt x="18" y="14"/>
                  </a:lnTo>
                  <a:lnTo>
                    <a:pt x="20" y="13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5" y="8"/>
                  </a:lnTo>
                  <a:lnTo>
                    <a:pt x="27" y="6"/>
                  </a:lnTo>
                  <a:lnTo>
                    <a:pt x="28" y="4"/>
                  </a:lnTo>
                  <a:lnTo>
                    <a:pt x="29" y="2"/>
                  </a:lnTo>
                  <a:lnTo>
                    <a:pt x="30" y="0"/>
                  </a:lnTo>
                  <a:lnTo>
                    <a:pt x="3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08" name="Freeform 648"/>
            <p:cNvSpPr>
              <a:spLocks/>
            </p:cNvSpPr>
            <p:nvPr/>
          </p:nvSpPr>
          <p:spPr bwMode="auto">
            <a:xfrm>
              <a:off x="3936" y="3664"/>
              <a:ext cx="19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1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9" y="5"/>
                </a:cxn>
                <a:cxn ang="0">
                  <a:pos x="11" y="7"/>
                </a:cxn>
                <a:cxn ang="0">
                  <a:pos x="13" y="9"/>
                </a:cxn>
                <a:cxn ang="0">
                  <a:pos x="14" y="11"/>
                </a:cxn>
                <a:cxn ang="0">
                  <a:pos x="15" y="13"/>
                </a:cxn>
                <a:cxn ang="0">
                  <a:pos x="16" y="16"/>
                </a:cxn>
                <a:cxn ang="0">
                  <a:pos x="17" y="18"/>
                </a:cxn>
                <a:cxn ang="0">
                  <a:pos x="17" y="21"/>
                </a:cxn>
                <a:cxn ang="0">
                  <a:pos x="18" y="24"/>
                </a:cxn>
                <a:cxn ang="0">
                  <a:pos x="18" y="26"/>
                </a:cxn>
                <a:cxn ang="0">
                  <a:pos x="17" y="29"/>
                </a:cxn>
                <a:cxn ang="0">
                  <a:pos x="17" y="32"/>
                </a:cxn>
                <a:cxn ang="0">
                  <a:pos x="16" y="35"/>
                </a:cxn>
                <a:cxn ang="0">
                  <a:pos x="14" y="34"/>
                </a:cxn>
                <a:cxn ang="0">
                  <a:pos x="14" y="31"/>
                </a:cxn>
                <a:cxn ang="0">
                  <a:pos x="15" y="29"/>
                </a:cxn>
                <a:cxn ang="0">
                  <a:pos x="15" y="26"/>
                </a:cxn>
                <a:cxn ang="0">
                  <a:pos x="15" y="24"/>
                </a:cxn>
                <a:cxn ang="0">
                  <a:pos x="15" y="21"/>
                </a:cxn>
                <a:cxn ang="0">
                  <a:pos x="14" y="19"/>
                </a:cxn>
                <a:cxn ang="0">
                  <a:pos x="14" y="17"/>
                </a:cxn>
                <a:cxn ang="0">
                  <a:pos x="13" y="14"/>
                </a:cxn>
                <a:cxn ang="0">
                  <a:pos x="12" y="12"/>
                </a:cxn>
                <a:cxn ang="0">
                  <a:pos x="11" y="10"/>
                </a:cxn>
                <a:cxn ang="0">
                  <a:pos x="9" y="8"/>
                </a:cxn>
                <a:cxn ang="0">
                  <a:pos x="7" y="7"/>
                </a:cxn>
                <a:cxn ang="0">
                  <a:pos x="6" y="5"/>
                </a:cxn>
                <a:cxn ang="0">
                  <a:pos x="4" y="4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19" h="36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5" y="2"/>
                  </a:lnTo>
                  <a:lnTo>
                    <a:pt x="7" y="3"/>
                  </a:lnTo>
                  <a:lnTo>
                    <a:pt x="9" y="5"/>
                  </a:lnTo>
                  <a:lnTo>
                    <a:pt x="11" y="7"/>
                  </a:lnTo>
                  <a:lnTo>
                    <a:pt x="13" y="9"/>
                  </a:lnTo>
                  <a:lnTo>
                    <a:pt x="14" y="11"/>
                  </a:lnTo>
                  <a:lnTo>
                    <a:pt x="15" y="13"/>
                  </a:lnTo>
                  <a:lnTo>
                    <a:pt x="16" y="16"/>
                  </a:lnTo>
                  <a:lnTo>
                    <a:pt x="17" y="18"/>
                  </a:lnTo>
                  <a:lnTo>
                    <a:pt x="17" y="21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7" y="29"/>
                  </a:lnTo>
                  <a:lnTo>
                    <a:pt x="17" y="32"/>
                  </a:lnTo>
                  <a:lnTo>
                    <a:pt x="16" y="35"/>
                  </a:lnTo>
                  <a:lnTo>
                    <a:pt x="14" y="34"/>
                  </a:lnTo>
                  <a:lnTo>
                    <a:pt x="14" y="31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4" y="19"/>
                  </a:lnTo>
                  <a:lnTo>
                    <a:pt x="14" y="17"/>
                  </a:lnTo>
                  <a:lnTo>
                    <a:pt x="13" y="14"/>
                  </a:lnTo>
                  <a:lnTo>
                    <a:pt x="12" y="12"/>
                  </a:lnTo>
                  <a:lnTo>
                    <a:pt x="11" y="10"/>
                  </a:lnTo>
                  <a:lnTo>
                    <a:pt x="9" y="8"/>
                  </a:lnTo>
                  <a:lnTo>
                    <a:pt x="7" y="7"/>
                  </a:lnTo>
                  <a:lnTo>
                    <a:pt x="6" y="5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09" name="Freeform 649"/>
            <p:cNvSpPr>
              <a:spLocks/>
            </p:cNvSpPr>
            <p:nvPr/>
          </p:nvSpPr>
          <p:spPr bwMode="auto">
            <a:xfrm>
              <a:off x="3905" y="3663"/>
              <a:ext cx="33" cy="2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10" y="4"/>
                </a:cxn>
                <a:cxn ang="0">
                  <a:pos x="13" y="2"/>
                </a:cxn>
                <a:cxn ang="0">
                  <a:pos x="15" y="1"/>
                </a:cxn>
                <a:cxn ang="0">
                  <a:pos x="17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4" y="0"/>
                </a:cxn>
                <a:cxn ang="0">
                  <a:pos x="27" y="0"/>
                </a:cxn>
                <a:cxn ang="0">
                  <a:pos x="29" y="0"/>
                </a:cxn>
                <a:cxn ang="0">
                  <a:pos x="32" y="1"/>
                </a:cxn>
                <a:cxn ang="0">
                  <a:pos x="31" y="3"/>
                </a:cxn>
                <a:cxn ang="0">
                  <a:pos x="29" y="2"/>
                </a:cxn>
                <a:cxn ang="0">
                  <a:pos x="26" y="2"/>
                </a:cxn>
                <a:cxn ang="0">
                  <a:pos x="24" y="2"/>
                </a:cxn>
                <a:cxn ang="0">
                  <a:pos x="22" y="2"/>
                </a:cxn>
                <a:cxn ang="0">
                  <a:pos x="20" y="2"/>
                </a:cxn>
                <a:cxn ang="0">
                  <a:pos x="18" y="3"/>
                </a:cxn>
                <a:cxn ang="0">
                  <a:pos x="16" y="4"/>
                </a:cxn>
                <a:cxn ang="0">
                  <a:pos x="14" y="4"/>
                </a:cxn>
                <a:cxn ang="0">
                  <a:pos x="12" y="6"/>
                </a:cxn>
                <a:cxn ang="0">
                  <a:pos x="10" y="7"/>
                </a:cxn>
                <a:cxn ang="0">
                  <a:pos x="8" y="8"/>
                </a:cxn>
                <a:cxn ang="0">
                  <a:pos x="6" y="10"/>
                </a:cxn>
                <a:cxn ang="0">
                  <a:pos x="5" y="12"/>
                </a:cxn>
                <a:cxn ang="0">
                  <a:pos x="4" y="14"/>
                </a:cxn>
                <a:cxn ang="0">
                  <a:pos x="2" y="16"/>
                </a:cxn>
                <a:cxn ang="0">
                  <a:pos x="2" y="19"/>
                </a:cxn>
                <a:cxn ang="0">
                  <a:pos x="2" y="19"/>
                </a:cxn>
                <a:cxn ang="0">
                  <a:pos x="0" y="18"/>
                </a:cxn>
              </a:cxnLst>
              <a:rect l="0" t="0" r="r" b="b"/>
              <a:pathLst>
                <a:path w="33" h="20">
                  <a:moveTo>
                    <a:pt x="0" y="18"/>
                  </a:move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6" y="7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2" y="1"/>
                  </a:lnTo>
                  <a:lnTo>
                    <a:pt x="31" y="3"/>
                  </a:lnTo>
                  <a:lnTo>
                    <a:pt x="29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3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2" y="6"/>
                  </a:lnTo>
                  <a:lnTo>
                    <a:pt x="10" y="7"/>
                  </a:lnTo>
                  <a:lnTo>
                    <a:pt x="8" y="8"/>
                  </a:lnTo>
                  <a:lnTo>
                    <a:pt x="6" y="10"/>
                  </a:lnTo>
                  <a:lnTo>
                    <a:pt x="5" y="12"/>
                  </a:lnTo>
                  <a:lnTo>
                    <a:pt x="4" y="14"/>
                  </a:lnTo>
                  <a:lnTo>
                    <a:pt x="2" y="16"/>
                  </a:lnTo>
                  <a:lnTo>
                    <a:pt x="2" y="19"/>
                  </a:lnTo>
                  <a:lnTo>
                    <a:pt x="0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10" name="Freeform 650"/>
            <p:cNvSpPr>
              <a:spLocks/>
            </p:cNvSpPr>
            <p:nvPr/>
          </p:nvSpPr>
          <p:spPr bwMode="auto">
            <a:xfrm>
              <a:off x="3994" y="3259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11" name="Freeform 651"/>
            <p:cNvSpPr>
              <a:spLocks/>
            </p:cNvSpPr>
            <p:nvPr/>
          </p:nvSpPr>
          <p:spPr bwMode="auto">
            <a:xfrm>
              <a:off x="3951" y="3259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12" name="Freeform 652"/>
            <p:cNvSpPr>
              <a:spLocks/>
            </p:cNvSpPr>
            <p:nvPr/>
          </p:nvSpPr>
          <p:spPr bwMode="auto">
            <a:xfrm>
              <a:off x="3994" y="3259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13" name="Freeform 653"/>
            <p:cNvSpPr>
              <a:spLocks/>
            </p:cNvSpPr>
            <p:nvPr/>
          </p:nvSpPr>
          <p:spPr bwMode="auto">
            <a:xfrm>
              <a:off x="3951" y="3259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14" name="Freeform 654"/>
            <p:cNvSpPr>
              <a:spLocks/>
            </p:cNvSpPr>
            <p:nvPr/>
          </p:nvSpPr>
          <p:spPr bwMode="auto">
            <a:xfrm>
              <a:off x="3951" y="3211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15" name="Freeform 655"/>
            <p:cNvSpPr>
              <a:spLocks/>
            </p:cNvSpPr>
            <p:nvPr/>
          </p:nvSpPr>
          <p:spPr bwMode="auto">
            <a:xfrm>
              <a:off x="3908" y="3210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16" name="Freeform 656"/>
            <p:cNvSpPr>
              <a:spLocks/>
            </p:cNvSpPr>
            <p:nvPr/>
          </p:nvSpPr>
          <p:spPr bwMode="auto">
            <a:xfrm>
              <a:off x="4081" y="3356"/>
              <a:ext cx="17" cy="4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7" y="0"/>
                </a:cxn>
              </a:cxnLst>
              <a:rect l="0" t="0" r="r" b="b"/>
              <a:pathLst>
                <a:path w="17" h="48">
                  <a:moveTo>
                    <a:pt x="7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17" name="Freeform 657"/>
            <p:cNvSpPr>
              <a:spLocks/>
            </p:cNvSpPr>
            <p:nvPr/>
          </p:nvSpPr>
          <p:spPr bwMode="auto">
            <a:xfrm>
              <a:off x="4038" y="3354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18" name="Freeform 658"/>
            <p:cNvSpPr>
              <a:spLocks/>
            </p:cNvSpPr>
            <p:nvPr/>
          </p:nvSpPr>
          <p:spPr bwMode="auto">
            <a:xfrm>
              <a:off x="4081" y="3356"/>
              <a:ext cx="17" cy="4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7" y="0"/>
                </a:cxn>
              </a:cxnLst>
              <a:rect l="0" t="0" r="r" b="b"/>
              <a:pathLst>
                <a:path w="17" h="48">
                  <a:moveTo>
                    <a:pt x="7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19" name="Freeform 659"/>
            <p:cNvSpPr>
              <a:spLocks/>
            </p:cNvSpPr>
            <p:nvPr/>
          </p:nvSpPr>
          <p:spPr bwMode="auto">
            <a:xfrm>
              <a:off x="4038" y="3354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20" name="Freeform 660"/>
            <p:cNvSpPr>
              <a:spLocks/>
            </p:cNvSpPr>
            <p:nvPr/>
          </p:nvSpPr>
          <p:spPr bwMode="auto">
            <a:xfrm>
              <a:off x="4037" y="3307"/>
              <a:ext cx="17" cy="4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5" y="0"/>
                </a:cxn>
                <a:cxn ang="0">
                  <a:pos x="7" y="0"/>
                </a:cxn>
              </a:cxnLst>
              <a:rect l="0" t="0" r="r" b="b"/>
              <a:pathLst>
                <a:path w="17" h="49">
                  <a:moveTo>
                    <a:pt x="7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5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21" name="Freeform 661"/>
            <p:cNvSpPr>
              <a:spLocks/>
            </p:cNvSpPr>
            <p:nvPr/>
          </p:nvSpPr>
          <p:spPr bwMode="auto">
            <a:xfrm>
              <a:off x="3994" y="3305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22" name="Freeform 662"/>
            <p:cNvSpPr>
              <a:spLocks/>
            </p:cNvSpPr>
            <p:nvPr/>
          </p:nvSpPr>
          <p:spPr bwMode="auto">
            <a:xfrm>
              <a:off x="3888" y="3170"/>
              <a:ext cx="50" cy="52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1" y="16"/>
                </a:cxn>
                <a:cxn ang="0">
                  <a:pos x="3" y="11"/>
                </a:cxn>
                <a:cxn ang="0">
                  <a:pos x="6" y="7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6"/>
                </a:cxn>
                <a:cxn ang="0">
                  <a:pos x="43" y="10"/>
                </a:cxn>
                <a:cxn ang="0">
                  <a:pos x="46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4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6"/>
                </a:cxn>
                <a:cxn ang="0">
                  <a:pos x="35" y="48"/>
                </a:cxn>
                <a:cxn ang="0">
                  <a:pos x="30" y="50"/>
                </a:cxn>
                <a:cxn ang="0">
                  <a:pos x="25" y="51"/>
                </a:cxn>
                <a:cxn ang="0">
                  <a:pos x="21" y="50"/>
                </a:cxn>
                <a:cxn ang="0">
                  <a:pos x="16" y="49"/>
                </a:cxn>
                <a:cxn ang="0">
                  <a:pos x="12" y="46"/>
                </a:cxn>
                <a:cxn ang="0">
                  <a:pos x="8" y="44"/>
                </a:cxn>
                <a:cxn ang="0">
                  <a:pos x="5" y="40"/>
                </a:cxn>
                <a:cxn ang="0">
                  <a:pos x="2" y="35"/>
                </a:cxn>
              </a:cxnLst>
              <a:rect l="0" t="0" r="r" b="b"/>
              <a:pathLst>
                <a:path w="50" h="52">
                  <a:moveTo>
                    <a:pt x="1" y="33"/>
                  </a:move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6"/>
                  </a:lnTo>
                  <a:lnTo>
                    <a:pt x="42" y="8"/>
                  </a:lnTo>
                  <a:lnTo>
                    <a:pt x="43" y="10"/>
                  </a:lnTo>
                  <a:lnTo>
                    <a:pt x="45" y="12"/>
                  </a:lnTo>
                  <a:lnTo>
                    <a:pt x="46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9" y="25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4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4"/>
                  </a:lnTo>
                  <a:lnTo>
                    <a:pt x="39" y="46"/>
                  </a:lnTo>
                  <a:lnTo>
                    <a:pt x="37" y="47"/>
                  </a:lnTo>
                  <a:lnTo>
                    <a:pt x="35" y="48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5" y="51"/>
                  </a:lnTo>
                  <a:lnTo>
                    <a:pt x="23" y="51"/>
                  </a:lnTo>
                  <a:lnTo>
                    <a:pt x="21" y="50"/>
                  </a:lnTo>
                  <a:lnTo>
                    <a:pt x="18" y="49"/>
                  </a:lnTo>
                  <a:lnTo>
                    <a:pt x="16" y="49"/>
                  </a:lnTo>
                  <a:lnTo>
                    <a:pt x="14" y="48"/>
                  </a:lnTo>
                  <a:lnTo>
                    <a:pt x="12" y="46"/>
                  </a:lnTo>
                  <a:lnTo>
                    <a:pt x="10" y="45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2" y="35"/>
                  </a:lnTo>
                  <a:lnTo>
                    <a:pt x="1" y="3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23" name="Freeform 663"/>
            <p:cNvSpPr>
              <a:spLocks/>
            </p:cNvSpPr>
            <p:nvPr/>
          </p:nvSpPr>
          <p:spPr bwMode="auto">
            <a:xfrm>
              <a:off x="3887" y="3170"/>
              <a:ext cx="19" cy="3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5" y="9"/>
                </a:cxn>
                <a:cxn ang="0">
                  <a:pos x="3" y="11"/>
                </a:cxn>
                <a:cxn ang="0">
                  <a:pos x="2" y="13"/>
                </a:cxn>
                <a:cxn ang="0">
                  <a:pos x="1" y="16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3" y="34"/>
                </a:cxn>
                <a:cxn ang="0">
                  <a:pos x="3" y="31"/>
                </a:cxn>
                <a:cxn ang="0">
                  <a:pos x="2" y="29"/>
                </a:cxn>
                <a:cxn ang="0">
                  <a:pos x="2" y="26"/>
                </a:cxn>
                <a:cxn ang="0">
                  <a:pos x="2" y="24"/>
                </a:cxn>
                <a:cxn ang="0">
                  <a:pos x="2" y="21"/>
                </a:cxn>
                <a:cxn ang="0">
                  <a:pos x="3" y="19"/>
                </a:cxn>
                <a:cxn ang="0">
                  <a:pos x="3" y="17"/>
                </a:cxn>
                <a:cxn ang="0">
                  <a:pos x="4" y="14"/>
                </a:cxn>
                <a:cxn ang="0">
                  <a:pos x="5" y="12"/>
                </a:cxn>
                <a:cxn ang="0">
                  <a:pos x="6" y="10"/>
                </a:cxn>
                <a:cxn ang="0">
                  <a:pos x="8" y="8"/>
                </a:cxn>
                <a:cxn ang="0">
                  <a:pos x="10" y="7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3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7" y="0"/>
                </a:cxn>
              </a:cxnLst>
              <a:rect l="0" t="0" r="r" b="b"/>
              <a:pathLst>
                <a:path w="19" h="36">
                  <a:moveTo>
                    <a:pt x="17" y="0"/>
                  </a:moveTo>
                  <a:lnTo>
                    <a:pt x="17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3" y="34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1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8" y="8"/>
                  </a:lnTo>
                  <a:lnTo>
                    <a:pt x="10" y="7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8" y="2"/>
                  </a:lnTo>
                  <a:lnTo>
                    <a:pt x="17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24" name="Freeform 664"/>
            <p:cNvSpPr>
              <a:spLocks/>
            </p:cNvSpPr>
            <p:nvPr/>
          </p:nvSpPr>
          <p:spPr bwMode="auto">
            <a:xfrm>
              <a:off x="3905" y="3168"/>
              <a:ext cx="33" cy="21"/>
            </a:xfrm>
            <a:custGeom>
              <a:avLst/>
              <a:gdLst/>
              <a:ahLst/>
              <a:cxnLst>
                <a:cxn ang="0">
                  <a:pos x="32" y="19"/>
                </a:cxn>
                <a:cxn ang="0">
                  <a:pos x="32" y="19"/>
                </a:cxn>
                <a:cxn ang="0">
                  <a:pos x="30" y="16"/>
                </a:cxn>
                <a:cxn ang="0">
                  <a:pos x="29" y="13"/>
                </a:cxn>
                <a:cxn ang="0">
                  <a:pos x="28" y="11"/>
                </a:cxn>
                <a:cxn ang="0">
                  <a:pos x="26" y="9"/>
                </a:cxn>
                <a:cxn ang="0">
                  <a:pos x="24" y="7"/>
                </a:cxn>
                <a:cxn ang="0">
                  <a:pos x="22" y="5"/>
                </a:cxn>
                <a:cxn ang="0">
                  <a:pos x="21" y="4"/>
                </a:cxn>
                <a:cxn ang="0">
                  <a:pos x="18" y="2"/>
                </a:cxn>
                <a:cxn ang="0">
                  <a:pos x="16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1" y="2"/>
                </a:cxn>
                <a:cxn ang="0">
                  <a:pos x="13" y="3"/>
                </a:cxn>
                <a:cxn ang="0">
                  <a:pos x="16" y="4"/>
                </a:cxn>
                <a:cxn ang="0">
                  <a:pos x="17" y="5"/>
                </a:cxn>
                <a:cxn ang="0">
                  <a:pos x="19" y="6"/>
                </a:cxn>
                <a:cxn ang="0">
                  <a:pos x="21" y="7"/>
                </a:cxn>
                <a:cxn ang="0">
                  <a:pos x="23" y="9"/>
                </a:cxn>
                <a:cxn ang="0">
                  <a:pos x="25" y="11"/>
                </a:cxn>
                <a:cxn ang="0">
                  <a:pos x="26" y="13"/>
                </a:cxn>
                <a:cxn ang="0">
                  <a:pos x="27" y="15"/>
                </a:cxn>
                <a:cxn ang="0">
                  <a:pos x="28" y="17"/>
                </a:cxn>
                <a:cxn ang="0">
                  <a:pos x="29" y="20"/>
                </a:cxn>
                <a:cxn ang="0">
                  <a:pos x="29" y="20"/>
                </a:cxn>
                <a:cxn ang="0">
                  <a:pos x="32" y="19"/>
                </a:cxn>
              </a:cxnLst>
              <a:rect l="0" t="0" r="r" b="b"/>
              <a:pathLst>
                <a:path w="33" h="21">
                  <a:moveTo>
                    <a:pt x="32" y="19"/>
                  </a:moveTo>
                  <a:lnTo>
                    <a:pt x="32" y="19"/>
                  </a:lnTo>
                  <a:lnTo>
                    <a:pt x="30" y="16"/>
                  </a:lnTo>
                  <a:lnTo>
                    <a:pt x="29" y="13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4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4"/>
                  </a:lnTo>
                  <a:lnTo>
                    <a:pt x="17" y="5"/>
                  </a:lnTo>
                  <a:lnTo>
                    <a:pt x="19" y="6"/>
                  </a:lnTo>
                  <a:lnTo>
                    <a:pt x="21" y="7"/>
                  </a:lnTo>
                  <a:lnTo>
                    <a:pt x="23" y="9"/>
                  </a:lnTo>
                  <a:lnTo>
                    <a:pt x="25" y="11"/>
                  </a:lnTo>
                  <a:lnTo>
                    <a:pt x="26" y="13"/>
                  </a:lnTo>
                  <a:lnTo>
                    <a:pt x="27" y="15"/>
                  </a:lnTo>
                  <a:lnTo>
                    <a:pt x="28" y="17"/>
                  </a:lnTo>
                  <a:lnTo>
                    <a:pt x="29" y="20"/>
                  </a:lnTo>
                  <a:lnTo>
                    <a:pt x="32" y="1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25" name="Freeform 665"/>
            <p:cNvSpPr>
              <a:spLocks/>
            </p:cNvSpPr>
            <p:nvPr/>
          </p:nvSpPr>
          <p:spPr bwMode="auto">
            <a:xfrm>
              <a:off x="3920" y="3187"/>
              <a:ext cx="20" cy="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3" y="32"/>
                </a:cxn>
                <a:cxn ang="0">
                  <a:pos x="5" y="31"/>
                </a:cxn>
                <a:cxn ang="0">
                  <a:pos x="8" y="30"/>
                </a:cxn>
                <a:cxn ang="0">
                  <a:pos x="10" y="28"/>
                </a:cxn>
                <a:cxn ang="0">
                  <a:pos x="12" y="26"/>
                </a:cxn>
                <a:cxn ang="0">
                  <a:pos x="13" y="24"/>
                </a:cxn>
                <a:cxn ang="0">
                  <a:pos x="15" y="22"/>
                </a:cxn>
                <a:cxn ang="0">
                  <a:pos x="16" y="20"/>
                </a:cxn>
                <a:cxn ang="0">
                  <a:pos x="17" y="18"/>
                </a:cxn>
                <a:cxn ang="0">
                  <a:pos x="18" y="15"/>
                </a:cxn>
                <a:cxn ang="0">
                  <a:pos x="18" y="13"/>
                </a:cxn>
                <a:cxn ang="0">
                  <a:pos x="19" y="10"/>
                </a:cxn>
                <a:cxn ang="0">
                  <a:pos x="19" y="7"/>
                </a:cxn>
                <a:cxn ang="0">
                  <a:pos x="18" y="5"/>
                </a:cxn>
                <a:cxn ang="0">
                  <a:pos x="18" y="2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5" y="3"/>
                </a:cxn>
                <a:cxn ang="0">
                  <a:pos x="16" y="5"/>
                </a:cxn>
                <a:cxn ang="0">
                  <a:pos x="16" y="7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5" y="15"/>
                </a:cxn>
                <a:cxn ang="0">
                  <a:pos x="15" y="17"/>
                </a:cxn>
                <a:cxn ang="0">
                  <a:pos x="14" y="19"/>
                </a:cxn>
                <a:cxn ang="0">
                  <a:pos x="13" y="21"/>
                </a:cxn>
                <a:cxn ang="0">
                  <a:pos x="11" y="23"/>
                </a:cxn>
                <a:cxn ang="0">
                  <a:pos x="10" y="25"/>
                </a:cxn>
                <a:cxn ang="0">
                  <a:pos x="8" y="26"/>
                </a:cxn>
                <a:cxn ang="0">
                  <a:pos x="6" y="28"/>
                </a:cxn>
                <a:cxn ang="0">
                  <a:pos x="4" y="29"/>
                </a:cxn>
                <a:cxn ang="0">
                  <a:pos x="2" y="3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</a:cxnLst>
              <a:rect l="0" t="0" r="r" b="b"/>
              <a:pathLst>
                <a:path w="20" h="35">
                  <a:moveTo>
                    <a:pt x="0" y="34"/>
                  </a:moveTo>
                  <a:lnTo>
                    <a:pt x="0" y="34"/>
                  </a:lnTo>
                  <a:lnTo>
                    <a:pt x="3" y="32"/>
                  </a:lnTo>
                  <a:lnTo>
                    <a:pt x="5" y="31"/>
                  </a:lnTo>
                  <a:lnTo>
                    <a:pt x="8" y="30"/>
                  </a:lnTo>
                  <a:lnTo>
                    <a:pt x="10" y="28"/>
                  </a:lnTo>
                  <a:lnTo>
                    <a:pt x="12" y="26"/>
                  </a:lnTo>
                  <a:lnTo>
                    <a:pt x="13" y="24"/>
                  </a:lnTo>
                  <a:lnTo>
                    <a:pt x="15" y="22"/>
                  </a:lnTo>
                  <a:lnTo>
                    <a:pt x="16" y="20"/>
                  </a:lnTo>
                  <a:lnTo>
                    <a:pt x="17" y="18"/>
                  </a:lnTo>
                  <a:lnTo>
                    <a:pt x="18" y="15"/>
                  </a:lnTo>
                  <a:lnTo>
                    <a:pt x="18" y="13"/>
                  </a:lnTo>
                  <a:lnTo>
                    <a:pt x="19" y="10"/>
                  </a:lnTo>
                  <a:lnTo>
                    <a:pt x="19" y="7"/>
                  </a:lnTo>
                  <a:lnTo>
                    <a:pt x="18" y="5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5" y="3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4" y="19"/>
                  </a:lnTo>
                  <a:lnTo>
                    <a:pt x="13" y="21"/>
                  </a:lnTo>
                  <a:lnTo>
                    <a:pt x="11" y="23"/>
                  </a:lnTo>
                  <a:lnTo>
                    <a:pt x="10" y="25"/>
                  </a:lnTo>
                  <a:lnTo>
                    <a:pt x="8" y="26"/>
                  </a:lnTo>
                  <a:lnTo>
                    <a:pt x="6" y="28"/>
                  </a:lnTo>
                  <a:lnTo>
                    <a:pt x="4" y="29"/>
                  </a:lnTo>
                  <a:lnTo>
                    <a:pt x="2" y="30"/>
                  </a:lnTo>
                  <a:lnTo>
                    <a:pt x="0" y="31"/>
                  </a:lnTo>
                  <a:lnTo>
                    <a:pt x="0" y="3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26" name="Freeform 666"/>
            <p:cNvSpPr>
              <a:spLocks/>
            </p:cNvSpPr>
            <p:nvPr/>
          </p:nvSpPr>
          <p:spPr bwMode="auto">
            <a:xfrm>
              <a:off x="3889" y="3203"/>
              <a:ext cx="34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7" y="12"/>
                </a:cxn>
                <a:cxn ang="0">
                  <a:pos x="9" y="14"/>
                </a:cxn>
                <a:cxn ang="0">
                  <a:pos x="11" y="15"/>
                </a:cxn>
                <a:cxn ang="0">
                  <a:pos x="13" y="16"/>
                </a:cxn>
                <a:cxn ang="0">
                  <a:pos x="15" y="18"/>
                </a:cxn>
                <a:cxn ang="0">
                  <a:pos x="18" y="19"/>
                </a:cxn>
                <a:cxn ang="0">
                  <a:pos x="20" y="19"/>
                </a:cxn>
                <a:cxn ang="0">
                  <a:pos x="23" y="20"/>
                </a:cxn>
                <a:cxn ang="0">
                  <a:pos x="25" y="20"/>
                </a:cxn>
                <a:cxn ang="0">
                  <a:pos x="28" y="19"/>
                </a:cxn>
                <a:cxn ang="0">
                  <a:pos x="30" y="19"/>
                </a:cxn>
                <a:cxn ang="0">
                  <a:pos x="33" y="18"/>
                </a:cxn>
                <a:cxn ang="0">
                  <a:pos x="32" y="16"/>
                </a:cxn>
                <a:cxn ang="0">
                  <a:pos x="29" y="16"/>
                </a:cxn>
                <a:cxn ang="0">
                  <a:pos x="27" y="17"/>
                </a:cxn>
                <a:cxn ang="0">
                  <a:pos x="25" y="17"/>
                </a:cxn>
                <a:cxn ang="0">
                  <a:pos x="23" y="17"/>
                </a:cxn>
                <a:cxn ang="0">
                  <a:pos x="20" y="17"/>
                </a:cxn>
                <a:cxn ang="0">
                  <a:pos x="18" y="16"/>
                </a:cxn>
                <a:cxn ang="0">
                  <a:pos x="16" y="15"/>
                </a:cxn>
                <a:cxn ang="0">
                  <a:pos x="14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5" y="6"/>
                </a:cxn>
                <a:cxn ang="0">
                  <a:pos x="4" y="4"/>
                </a:cxn>
                <a:cxn ang="0">
                  <a:pos x="3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4" h="21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10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5" y="18"/>
                  </a:lnTo>
                  <a:lnTo>
                    <a:pt x="18" y="19"/>
                  </a:lnTo>
                  <a:lnTo>
                    <a:pt x="20" y="19"/>
                  </a:lnTo>
                  <a:lnTo>
                    <a:pt x="23" y="20"/>
                  </a:lnTo>
                  <a:lnTo>
                    <a:pt x="25" y="20"/>
                  </a:lnTo>
                  <a:lnTo>
                    <a:pt x="28" y="19"/>
                  </a:lnTo>
                  <a:lnTo>
                    <a:pt x="30" y="19"/>
                  </a:lnTo>
                  <a:lnTo>
                    <a:pt x="33" y="18"/>
                  </a:lnTo>
                  <a:lnTo>
                    <a:pt x="32" y="16"/>
                  </a:lnTo>
                  <a:lnTo>
                    <a:pt x="29" y="16"/>
                  </a:lnTo>
                  <a:lnTo>
                    <a:pt x="27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0" y="17"/>
                  </a:lnTo>
                  <a:lnTo>
                    <a:pt x="18" y="16"/>
                  </a:lnTo>
                  <a:lnTo>
                    <a:pt x="16" y="15"/>
                  </a:lnTo>
                  <a:lnTo>
                    <a:pt x="14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8"/>
                  </a:lnTo>
                  <a:lnTo>
                    <a:pt x="5" y="6"/>
                  </a:lnTo>
                  <a:lnTo>
                    <a:pt x="4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27" name="Freeform 667"/>
            <p:cNvSpPr>
              <a:spLocks/>
            </p:cNvSpPr>
            <p:nvPr/>
          </p:nvSpPr>
          <p:spPr bwMode="auto">
            <a:xfrm>
              <a:off x="4306" y="3258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28" name="Freeform 668"/>
            <p:cNvSpPr>
              <a:spLocks/>
            </p:cNvSpPr>
            <p:nvPr/>
          </p:nvSpPr>
          <p:spPr bwMode="auto">
            <a:xfrm>
              <a:off x="4308" y="3256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29" name="Freeform 669"/>
            <p:cNvSpPr>
              <a:spLocks/>
            </p:cNvSpPr>
            <p:nvPr/>
          </p:nvSpPr>
          <p:spPr bwMode="auto">
            <a:xfrm>
              <a:off x="4306" y="3258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30" name="Freeform 670"/>
            <p:cNvSpPr>
              <a:spLocks/>
            </p:cNvSpPr>
            <p:nvPr/>
          </p:nvSpPr>
          <p:spPr bwMode="auto">
            <a:xfrm>
              <a:off x="4308" y="3256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31" name="Freeform 671"/>
            <p:cNvSpPr>
              <a:spLocks/>
            </p:cNvSpPr>
            <p:nvPr/>
          </p:nvSpPr>
          <p:spPr bwMode="auto">
            <a:xfrm>
              <a:off x="4350" y="3209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32" name="Freeform 672"/>
            <p:cNvSpPr>
              <a:spLocks/>
            </p:cNvSpPr>
            <p:nvPr/>
          </p:nvSpPr>
          <p:spPr bwMode="auto">
            <a:xfrm>
              <a:off x="4351" y="3207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33" name="Freeform 673"/>
            <p:cNvSpPr>
              <a:spLocks/>
            </p:cNvSpPr>
            <p:nvPr/>
          </p:nvSpPr>
          <p:spPr bwMode="auto">
            <a:xfrm>
              <a:off x="4219" y="3353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34" name="Freeform 674"/>
            <p:cNvSpPr>
              <a:spLocks/>
            </p:cNvSpPr>
            <p:nvPr/>
          </p:nvSpPr>
          <p:spPr bwMode="auto">
            <a:xfrm>
              <a:off x="4221" y="3351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35" name="Freeform 675"/>
            <p:cNvSpPr>
              <a:spLocks/>
            </p:cNvSpPr>
            <p:nvPr/>
          </p:nvSpPr>
          <p:spPr bwMode="auto">
            <a:xfrm>
              <a:off x="4219" y="3353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36" name="Freeform 676"/>
            <p:cNvSpPr>
              <a:spLocks/>
            </p:cNvSpPr>
            <p:nvPr/>
          </p:nvSpPr>
          <p:spPr bwMode="auto">
            <a:xfrm>
              <a:off x="4221" y="3351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37" name="Freeform 677"/>
            <p:cNvSpPr>
              <a:spLocks/>
            </p:cNvSpPr>
            <p:nvPr/>
          </p:nvSpPr>
          <p:spPr bwMode="auto">
            <a:xfrm>
              <a:off x="4263" y="3305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5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5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38" name="Freeform 678"/>
            <p:cNvSpPr>
              <a:spLocks/>
            </p:cNvSpPr>
            <p:nvPr/>
          </p:nvSpPr>
          <p:spPr bwMode="auto">
            <a:xfrm>
              <a:off x="4265" y="3303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39" name="Freeform 679"/>
            <p:cNvSpPr>
              <a:spLocks/>
            </p:cNvSpPr>
            <p:nvPr/>
          </p:nvSpPr>
          <p:spPr bwMode="auto">
            <a:xfrm>
              <a:off x="4366" y="3167"/>
              <a:ext cx="50" cy="54"/>
            </a:xfrm>
            <a:custGeom>
              <a:avLst/>
              <a:gdLst/>
              <a:ahLst/>
              <a:cxnLst>
                <a:cxn ang="0">
                  <a:pos x="48" y="32"/>
                </a:cxn>
                <a:cxn ang="0">
                  <a:pos x="49" y="26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12" y="4"/>
                </a:cxn>
                <a:cxn ang="0">
                  <a:pos x="8" y="7"/>
                </a:cxn>
                <a:cxn ang="0">
                  <a:pos x="5" y="10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9" y="48"/>
                </a:cxn>
                <a:cxn ang="0">
                  <a:pos x="13" y="50"/>
                </a:cxn>
                <a:cxn ang="0">
                  <a:pos x="18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2" y="51"/>
                </a:cxn>
                <a:cxn ang="0">
                  <a:pos x="36" y="48"/>
                </a:cxn>
                <a:cxn ang="0">
                  <a:pos x="40" y="45"/>
                </a:cxn>
                <a:cxn ang="0">
                  <a:pos x="43" y="41"/>
                </a:cxn>
                <a:cxn ang="0">
                  <a:pos x="46" y="37"/>
                </a:cxn>
              </a:cxnLst>
              <a:rect l="0" t="0" r="r" b="b"/>
              <a:pathLst>
                <a:path w="50" h="54">
                  <a:moveTo>
                    <a:pt x="47" y="34"/>
                  </a:moveTo>
                  <a:lnTo>
                    <a:pt x="48" y="32"/>
                  </a:lnTo>
                  <a:lnTo>
                    <a:pt x="48" y="29"/>
                  </a:lnTo>
                  <a:lnTo>
                    <a:pt x="49" y="26"/>
                  </a:lnTo>
                  <a:lnTo>
                    <a:pt x="49" y="24"/>
                  </a:lnTo>
                  <a:lnTo>
                    <a:pt x="48" y="21"/>
                  </a:lnTo>
                  <a:lnTo>
                    <a:pt x="48" y="19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4" y="10"/>
                  </a:lnTo>
                  <a:lnTo>
                    <a:pt x="42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2" y="38"/>
                  </a:lnTo>
                  <a:lnTo>
                    <a:pt x="3" y="40"/>
                  </a:lnTo>
                  <a:lnTo>
                    <a:pt x="4" y="42"/>
                  </a:lnTo>
                  <a:lnTo>
                    <a:pt x="6" y="44"/>
                  </a:lnTo>
                  <a:lnTo>
                    <a:pt x="7" y="46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3" y="50"/>
                  </a:lnTo>
                  <a:lnTo>
                    <a:pt x="16" y="51"/>
                  </a:lnTo>
                  <a:lnTo>
                    <a:pt x="18" y="52"/>
                  </a:lnTo>
                  <a:lnTo>
                    <a:pt x="20" y="52"/>
                  </a:lnTo>
                  <a:lnTo>
                    <a:pt x="23" y="53"/>
                  </a:lnTo>
                  <a:lnTo>
                    <a:pt x="25" y="53"/>
                  </a:lnTo>
                  <a:lnTo>
                    <a:pt x="28" y="52"/>
                  </a:lnTo>
                  <a:lnTo>
                    <a:pt x="30" y="51"/>
                  </a:lnTo>
                  <a:lnTo>
                    <a:pt x="32" y="51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7"/>
                  </a:lnTo>
                  <a:lnTo>
                    <a:pt x="40" y="45"/>
                  </a:lnTo>
                  <a:lnTo>
                    <a:pt x="42" y="43"/>
                  </a:lnTo>
                  <a:lnTo>
                    <a:pt x="43" y="41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7" y="3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40" name="Freeform 680"/>
            <p:cNvSpPr>
              <a:spLocks/>
            </p:cNvSpPr>
            <p:nvPr/>
          </p:nvSpPr>
          <p:spPr bwMode="auto">
            <a:xfrm>
              <a:off x="4399" y="3167"/>
              <a:ext cx="18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9" y="5"/>
                </a:cxn>
                <a:cxn ang="0">
                  <a:pos x="10" y="7"/>
                </a:cxn>
                <a:cxn ang="0">
                  <a:pos x="12" y="9"/>
                </a:cxn>
                <a:cxn ang="0">
                  <a:pos x="13" y="11"/>
                </a:cxn>
                <a:cxn ang="0">
                  <a:pos x="14" y="13"/>
                </a:cxn>
                <a:cxn ang="0">
                  <a:pos x="15" y="16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7" y="23"/>
                </a:cxn>
                <a:cxn ang="0">
                  <a:pos x="17" y="26"/>
                </a:cxn>
                <a:cxn ang="0">
                  <a:pos x="16" y="29"/>
                </a:cxn>
                <a:cxn ang="0">
                  <a:pos x="16" y="32"/>
                </a:cxn>
                <a:cxn ang="0">
                  <a:pos x="15" y="35"/>
                </a:cxn>
                <a:cxn ang="0">
                  <a:pos x="13" y="34"/>
                </a:cxn>
                <a:cxn ang="0">
                  <a:pos x="14" y="31"/>
                </a:cxn>
                <a:cxn ang="0">
                  <a:pos x="14" y="29"/>
                </a:cxn>
                <a:cxn ang="0">
                  <a:pos x="14" y="26"/>
                </a:cxn>
                <a:cxn ang="0">
                  <a:pos x="14" y="24"/>
                </a:cxn>
                <a:cxn ang="0">
                  <a:pos x="14" y="21"/>
                </a:cxn>
                <a:cxn ang="0">
                  <a:pos x="14" y="19"/>
                </a:cxn>
                <a:cxn ang="0">
                  <a:pos x="13" y="17"/>
                </a:cxn>
                <a:cxn ang="0">
                  <a:pos x="12" y="15"/>
                </a:cxn>
                <a:cxn ang="0">
                  <a:pos x="11" y="12"/>
                </a:cxn>
                <a:cxn ang="0">
                  <a:pos x="10" y="10"/>
                </a:cxn>
                <a:cxn ang="0">
                  <a:pos x="9" y="8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3" y="4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18" h="36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5" y="2"/>
                  </a:lnTo>
                  <a:lnTo>
                    <a:pt x="7" y="3"/>
                  </a:lnTo>
                  <a:lnTo>
                    <a:pt x="9" y="5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3" y="11"/>
                  </a:lnTo>
                  <a:lnTo>
                    <a:pt x="14" y="13"/>
                  </a:lnTo>
                  <a:lnTo>
                    <a:pt x="15" y="16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7" y="23"/>
                  </a:lnTo>
                  <a:lnTo>
                    <a:pt x="17" y="26"/>
                  </a:lnTo>
                  <a:lnTo>
                    <a:pt x="16" y="29"/>
                  </a:lnTo>
                  <a:lnTo>
                    <a:pt x="16" y="32"/>
                  </a:lnTo>
                  <a:lnTo>
                    <a:pt x="15" y="35"/>
                  </a:lnTo>
                  <a:lnTo>
                    <a:pt x="13" y="34"/>
                  </a:lnTo>
                  <a:lnTo>
                    <a:pt x="14" y="31"/>
                  </a:lnTo>
                  <a:lnTo>
                    <a:pt x="14" y="29"/>
                  </a:lnTo>
                  <a:lnTo>
                    <a:pt x="14" y="26"/>
                  </a:lnTo>
                  <a:lnTo>
                    <a:pt x="14" y="24"/>
                  </a:lnTo>
                  <a:lnTo>
                    <a:pt x="14" y="21"/>
                  </a:lnTo>
                  <a:lnTo>
                    <a:pt x="14" y="19"/>
                  </a:lnTo>
                  <a:lnTo>
                    <a:pt x="13" y="17"/>
                  </a:lnTo>
                  <a:lnTo>
                    <a:pt x="12" y="15"/>
                  </a:lnTo>
                  <a:lnTo>
                    <a:pt x="11" y="12"/>
                  </a:lnTo>
                  <a:lnTo>
                    <a:pt x="10" y="10"/>
                  </a:lnTo>
                  <a:lnTo>
                    <a:pt x="9" y="8"/>
                  </a:lnTo>
                  <a:lnTo>
                    <a:pt x="7" y="7"/>
                  </a:lnTo>
                  <a:lnTo>
                    <a:pt x="5" y="5"/>
                  </a:lnTo>
                  <a:lnTo>
                    <a:pt x="3" y="4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41" name="Freeform 681"/>
            <p:cNvSpPr>
              <a:spLocks/>
            </p:cNvSpPr>
            <p:nvPr/>
          </p:nvSpPr>
          <p:spPr bwMode="auto">
            <a:xfrm>
              <a:off x="4366" y="3166"/>
              <a:ext cx="35" cy="2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0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2"/>
                </a:cxn>
                <a:cxn ang="0">
                  <a:pos x="16" y="1"/>
                </a:cxn>
                <a:cxn ang="0">
                  <a:pos x="18" y="0"/>
                </a:cxn>
                <a:cxn ang="0">
                  <a:pos x="21" y="0"/>
                </a:cxn>
                <a:cxn ang="0">
                  <a:pos x="23" y="0"/>
                </a:cxn>
                <a:cxn ang="0">
                  <a:pos x="26" y="0"/>
                </a:cxn>
                <a:cxn ang="0">
                  <a:pos x="28" y="0"/>
                </a:cxn>
                <a:cxn ang="0">
                  <a:pos x="31" y="0"/>
                </a:cxn>
                <a:cxn ang="0">
                  <a:pos x="34" y="1"/>
                </a:cxn>
                <a:cxn ang="0">
                  <a:pos x="33" y="3"/>
                </a:cxn>
                <a:cxn ang="0">
                  <a:pos x="30" y="2"/>
                </a:cxn>
                <a:cxn ang="0">
                  <a:pos x="28" y="2"/>
                </a:cxn>
                <a:cxn ang="0">
                  <a:pos x="26" y="2"/>
                </a:cxn>
                <a:cxn ang="0">
                  <a:pos x="23" y="2"/>
                </a:cxn>
                <a:cxn ang="0">
                  <a:pos x="21" y="2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4" y="4"/>
                </a:cxn>
                <a:cxn ang="0">
                  <a:pos x="12" y="5"/>
                </a:cxn>
                <a:cxn ang="0">
                  <a:pos x="10" y="7"/>
                </a:cxn>
                <a:cxn ang="0">
                  <a:pos x="9" y="8"/>
                </a:cxn>
                <a:cxn ang="0">
                  <a:pos x="7" y="10"/>
                </a:cxn>
                <a:cxn ang="0">
                  <a:pos x="5" y="12"/>
                </a:cxn>
                <a:cxn ang="0">
                  <a:pos x="4" y="14"/>
                </a:cxn>
                <a:cxn ang="0">
                  <a:pos x="3" y="16"/>
                </a:cxn>
                <a:cxn ang="0">
                  <a:pos x="2" y="19"/>
                </a:cxn>
                <a:cxn ang="0">
                  <a:pos x="2" y="19"/>
                </a:cxn>
                <a:cxn ang="0">
                  <a:pos x="0" y="18"/>
                </a:cxn>
              </a:cxnLst>
              <a:rect l="0" t="0" r="r" b="b"/>
              <a:pathLst>
                <a:path w="35" h="20">
                  <a:moveTo>
                    <a:pt x="0" y="18"/>
                  </a:move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0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4" y="1"/>
                  </a:lnTo>
                  <a:lnTo>
                    <a:pt x="33" y="3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4" y="4"/>
                  </a:lnTo>
                  <a:lnTo>
                    <a:pt x="12" y="5"/>
                  </a:lnTo>
                  <a:lnTo>
                    <a:pt x="10" y="7"/>
                  </a:lnTo>
                  <a:lnTo>
                    <a:pt x="9" y="8"/>
                  </a:lnTo>
                  <a:lnTo>
                    <a:pt x="7" y="10"/>
                  </a:lnTo>
                  <a:lnTo>
                    <a:pt x="5" y="12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2" y="19"/>
                  </a:lnTo>
                  <a:lnTo>
                    <a:pt x="0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42" name="Freeform 682"/>
            <p:cNvSpPr>
              <a:spLocks/>
            </p:cNvSpPr>
            <p:nvPr/>
          </p:nvSpPr>
          <p:spPr bwMode="auto">
            <a:xfrm>
              <a:off x="4366" y="3185"/>
              <a:ext cx="18" cy="36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16" y="35"/>
                </a:cxn>
                <a:cxn ang="0">
                  <a:pos x="14" y="33"/>
                </a:cxn>
                <a:cxn ang="0">
                  <a:pos x="11" y="32"/>
                </a:cxn>
                <a:cxn ang="0">
                  <a:pos x="9" y="31"/>
                </a:cxn>
                <a:cxn ang="0">
                  <a:pos x="7" y="29"/>
                </a:cxn>
                <a:cxn ang="0">
                  <a:pos x="6" y="27"/>
                </a:cxn>
                <a:cxn ang="0">
                  <a:pos x="4" y="25"/>
                </a:cxn>
                <a:cxn ang="0">
                  <a:pos x="3" y="23"/>
                </a:cxn>
                <a:cxn ang="0">
                  <a:pos x="2" y="21"/>
                </a:cxn>
                <a:cxn ang="0">
                  <a:pos x="1" y="18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8"/>
                </a:cxn>
                <a:cxn ang="0">
                  <a:pos x="2" y="10"/>
                </a:cxn>
                <a:cxn ang="0">
                  <a:pos x="2" y="13"/>
                </a:cxn>
                <a:cxn ang="0">
                  <a:pos x="2" y="15"/>
                </a:cxn>
                <a:cxn ang="0">
                  <a:pos x="3" y="17"/>
                </a:cxn>
                <a:cxn ang="0">
                  <a:pos x="4" y="20"/>
                </a:cxn>
                <a:cxn ang="0">
                  <a:pos x="5" y="22"/>
                </a:cxn>
                <a:cxn ang="0">
                  <a:pos x="6" y="24"/>
                </a:cxn>
                <a:cxn ang="0">
                  <a:pos x="7" y="26"/>
                </a:cxn>
                <a:cxn ang="0">
                  <a:pos x="9" y="27"/>
                </a:cxn>
                <a:cxn ang="0">
                  <a:pos x="11" y="29"/>
                </a:cxn>
                <a:cxn ang="0">
                  <a:pos x="13" y="30"/>
                </a:cxn>
                <a:cxn ang="0">
                  <a:pos x="14" y="31"/>
                </a:cxn>
                <a:cxn ang="0">
                  <a:pos x="17" y="32"/>
                </a:cxn>
                <a:cxn ang="0">
                  <a:pos x="17" y="32"/>
                </a:cxn>
                <a:cxn ang="0">
                  <a:pos x="16" y="35"/>
                </a:cxn>
              </a:cxnLst>
              <a:rect l="0" t="0" r="r" b="b"/>
              <a:pathLst>
                <a:path w="18" h="36">
                  <a:moveTo>
                    <a:pt x="16" y="35"/>
                  </a:moveTo>
                  <a:lnTo>
                    <a:pt x="16" y="35"/>
                  </a:lnTo>
                  <a:lnTo>
                    <a:pt x="14" y="33"/>
                  </a:lnTo>
                  <a:lnTo>
                    <a:pt x="11" y="32"/>
                  </a:lnTo>
                  <a:lnTo>
                    <a:pt x="9" y="31"/>
                  </a:lnTo>
                  <a:lnTo>
                    <a:pt x="7" y="29"/>
                  </a:lnTo>
                  <a:lnTo>
                    <a:pt x="6" y="27"/>
                  </a:lnTo>
                  <a:lnTo>
                    <a:pt x="4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3" y="17"/>
                  </a:lnTo>
                  <a:lnTo>
                    <a:pt x="4" y="20"/>
                  </a:lnTo>
                  <a:lnTo>
                    <a:pt x="5" y="22"/>
                  </a:lnTo>
                  <a:lnTo>
                    <a:pt x="6" y="24"/>
                  </a:lnTo>
                  <a:lnTo>
                    <a:pt x="7" y="26"/>
                  </a:lnTo>
                  <a:lnTo>
                    <a:pt x="9" y="27"/>
                  </a:lnTo>
                  <a:lnTo>
                    <a:pt x="11" y="29"/>
                  </a:lnTo>
                  <a:lnTo>
                    <a:pt x="13" y="30"/>
                  </a:lnTo>
                  <a:lnTo>
                    <a:pt x="14" y="31"/>
                  </a:lnTo>
                  <a:lnTo>
                    <a:pt x="17" y="32"/>
                  </a:lnTo>
                  <a:lnTo>
                    <a:pt x="16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43" name="Freeform 683"/>
            <p:cNvSpPr>
              <a:spLocks/>
            </p:cNvSpPr>
            <p:nvPr/>
          </p:nvSpPr>
          <p:spPr bwMode="auto">
            <a:xfrm>
              <a:off x="4382" y="3201"/>
              <a:ext cx="34" cy="21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3" y="0"/>
                </a:cxn>
                <a:cxn ang="0">
                  <a:pos x="31" y="3"/>
                </a:cxn>
                <a:cxn ang="0">
                  <a:pos x="30" y="5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5" y="12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9" y="16"/>
                </a:cxn>
                <a:cxn ang="0">
                  <a:pos x="17" y="18"/>
                </a:cxn>
                <a:cxn ang="0">
                  <a:pos x="14" y="19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5" y="19"/>
                </a:cxn>
                <a:cxn ang="0">
                  <a:pos x="2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3" y="16"/>
                </a:cxn>
                <a:cxn ang="0">
                  <a:pos x="5" y="17"/>
                </a:cxn>
                <a:cxn ang="0">
                  <a:pos x="7" y="17"/>
                </a:cxn>
                <a:cxn ang="0">
                  <a:pos x="9" y="17"/>
                </a:cxn>
                <a:cxn ang="0">
                  <a:pos x="12" y="17"/>
                </a:cxn>
                <a:cxn ang="0">
                  <a:pos x="14" y="16"/>
                </a:cxn>
                <a:cxn ang="0">
                  <a:pos x="16" y="15"/>
                </a:cxn>
                <a:cxn ang="0">
                  <a:pos x="18" y="14"/>
                </a:cxn>
                <a:cxn ang="0">
                  <a:pos x="20" y="13"/>
                </a:cxn>
                <a:cxn ang="0">
                  <a:pos x="22" y="12"/>
                </a:cxn>
                <a:cxn ang="0">
                  <a:pos x="24" y="10"/>
                </a:cxn>
                <a:cxn ang="0">
                  <a:pos x="26" y="8"/>
                </a:cxn>
                <a:cxn ang="0">
                  <a:pos x="27" y="6"/>
                </a:cxn>
                <a:cxn ang="0">
                  <a:pos x="28" y="4"/>
                </a:cxn>
                <a:cxn ang="0">
                  <a:pos x="29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3" y="0"/>
                </a:cxn>
              </a:cxnLst>
              <a:rect l="0" t="0" r="r" b="b"/>
              <a:pathLst>
                <a:path w="34" h="21">
                  <a:moveTo>
                    <a:pt x="33" y="0"/>
                  </a:moveTo>
                  <a:lnTo>
                    <a:pt x="33" y="0"/>
                  </a:lnTo>
                  <a:lnTo>
                    <a:pt x="31" y="3"/>
                  </a:lnTo>
                  <a:lnTo>
                    <a:pt x="30" y="5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5" y="12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9" y="16"/>
                  </a:lnTo>
                  <a:lnTo>
                    <a:pt x="17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5" y="19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4" y="16"/>
                  </a:lnTo>
                  <a:lnTo>
                    <a:pt x="16" y="15"/>
                  </a:lnTo>
                  <a:lnTo>
                    <a:pt x="18" y="14"/>
                  </a:lnTo>
                  <a:lnTo>
                    <a:pt x="20" y="13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6" y="8"/>
                  </a:lnTo>
                  <a:lnTo>
                    <a:pt x="27" y="6"/>
                  </a:lnTo>
                  <a:lnTo>
                    <a:pt x="28" y="4"/>
                  </a:lnTo>
                  <a:lnTo>
                    <a:pt x="29" y="2"/>
                  </a:lnTo>
                  <a:lnTo>
                    <a:pt x="30" y="0"/>
                  </a:lnTo>
                  <a:lnTo>
                    <a:pt x="3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44" name="Freeform 684"/>
            <p:cNvSpPr>
              <a:spLocks/>
            </p:cNvSpPr>
            <p:nvPr/>
          </p:nvSpPr>
          <p:spPr bwMode="auto">
            <a:xfrm>
              <a:off x="4296" y="3578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45" name="Freeform 685"/>
            <p:cNvSpPr>
              <a:spLocks/>
            </p:cNvSpPr>
            <p:nvPr/>
          </p:nvSpPr>
          <p:spPr bwMode="auto">
            <a:xfrm>
              <a:off x="4296" y="3624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46" name="Freeform 686"/>
            <p:cNvSpPr>
              <a:spLocks/>
            </p:cNvSpPr>
            <p:nvPr/>
          </p:nvSpPr>
          <p:spPr bwMode="auto">
            <a:xfrm>
              <a:off x="4296" y="3578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47" name="Freeform 687"/>
            <p:cNvSpPr>
              <a:spLocks/>
            </p:cNvSpPr>
            <p:nvPr/>
          </p:nvSpPr>
          <p:spPr bwMode="auto">
            <a:xfrm>
              <a:off x="4296" y="3624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48" name="Freeform 688"/>
            <p:cNvSpPr>
              <a:spLocks/>
            </p:cNvSpPr>
            <p:nvPr/>
          </p:nvSpPr>
          <p:spPr bwMode="auto">
            <a:xfrm>
              <a:off x="4339" y="3626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49" name="Freeform 689"/>
            <p:cNvSpPr>
              <a:spLocks/>
            </p:cNvSpPr>
            <p:nvPr/>
          </p:nvSpPr>
          <p:spPr bwMode="auto">
            <a:xfrm>
              <a:off x="4340" y="3672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50" name="Freeform 690"/>
            <p:cNvSpPr>
              <a:spLocks/>
            </p:cNvSpPr>
            <p:nvPr/>
          </p:nvSpPr>
          <p:spPr bwMode="auto">
            <a:xfrm>
              <a:off x="4209" y="3483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51" name="Freeform 691"/>
            <p:cNvSpPr>
              <a:spLocks/>
            </p:cNvSpPr>
            <p:nvPr/>
          </p:nvSpPr>
          <p:spPr bwMode="auto">
            <a:xfrm>
              <a:off x="4210" y="3528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52" name="Freeform 692"/>
            <p:cNvSpPr>
              <a:spLocks/>
            </p:cNvSpPr>
            <p:nvPr/>
          </p:nvSpPr>
          <p:spPr bwMode="auto">
            <a:xfrm>
              <a:off x="4209" y="3483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53" name="Freeform 693"/>
            <p:cNvSpPr>
              <a:spLocks/>
            </p:cNvSpPr>
            <p:nvPr/>
          </p:nvSpPr>
          <p:spPr bwMode="auto">
            <a:xfrm>
              <a:off x="4210" y="3528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54" name="Freeform 694"/>
            <p:cNvSpPr>
              <a:spLocks/>
            </p:cNvSpPr>
            <p:nvPr/>
          </p:nvSpPr>
          <p:spPr bwMode="auto">
            <a:xfrm>
              <a:off x="4252" y="3531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55" name="Freeform 695"/>
            <p:cNvSpPr>
              <a:spLocks/>
            </p:cNvSpPr>
            <p:nvPr/>
          </p:nvSpPr>
          <p:spPr bwMode="auto">
            <a:xfrm>
              <a:off x="4254" y="3577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56" name="Freeform 696"/>
            <p:cNvSpPr>
              <a:spLocks/>
            </p:cNvSpPr>
            <p:nvPr/>
          </p:nvSpPr>
          <p:spPr bwMode="auto">
            <a:xfrm>
              <a:off x="4356" y="3664"/>
              <a:ext cx="50" cy="53"/>
            </a:xfrm>
            <a:custGeom>
              <a:avLst/>
              <a:gdLst/>
              <a:ahLst/>
              <a:cxnLst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7"/>
                </a:cxn>
                <a:cxn ang="0">
                  <a:pos x="35" y="49"/>
                </a:cxn>
                <a:cxn ang="0">
                  <a:pos x="30" y="51"/>
                </a:cxn>
                <a:cxn ang="0">
                  <a:pos x="25" y="52"/>
                </a:cxn>
                <a:cxn ang="0">
                  <a:pos x="20" y="51"/>
                </a:cxn>
                <a:cxn ang="0">
                  <a:pos x="16" y="5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5" y="41"/>
                </a:cxn>
                <a:cxn ang="0">
                  <a:pos x="2" y="36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1" y="16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3" y="10"/>
                </a:cxn>
                <a:cxn ang="0">
                  <a:pos x="46" y="15"/>
                </a:cxn>
              </a:cxnLst>
              <a:rect l="0" t="0" r="r" b="b"/>
              <a:pathLst>
                <a:path w="50" h="53">
                  <a:moveTo>
                    <a:pt x="47" y="17"/>
                  </a:moveTo>
                  <a:lnTo>
                    <a:pt x="48" y="20"/>
                  </a:lnTo>
                  <a:lnTo>
                    <a:pt x="48" y="23"/>
                  </a:lnTo>
                  <a:lnTo>
                    <a:pt x="49" y="25"/>
                  </a:lnTo>
                  <a:lnTo>
                    <a:pt x="49" y="28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49"/>
                  </a:lnTo>
                  <a:lnTo>
                    <a:pt x="32" y="50"/>
                  </a:lnTo>
                  <a:lnTo>
                    <a:pt x="30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3" y="52"/>
                  </a:lnTo>
                  <a:lnTo>
                    <a:pt x="20" y="51"/>
                  </a:lnTo>
                  <a:lnTo>
                    <a:pt x="18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3"/>
                  </a:lnTo>
                  <a:lnTo>
                    <a:pt x="5" y="41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8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57" name="Freeform 697"/>
            <p:cNvSpPr>
              <a:spLocks/>
            </p:cNvSpPr>
            <p:nvPr/>
          </p:nvSpPr>
          <p:spPr bwMode="auto">
            <a:xfrm>
              <a:off x="4388" y="3681"/>
              <a:ext cx="18" cy="36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5"/>
                </a:cxn>
                <a:cxn ang="0">
                  <a:pos x="3" y="34"/>
                </a:cxn>
                <a:cxn ang="0">
                  <a:pos x="5" y="32"/>
                </a:cxn>
                <a:cxn ang="0">
                  <a:pos x="7" y="31"/>
                </a:cxn>
                <a:cxn ang="0">
                  <a:pos x="9" y="29"/>
                </a:cxn>
                <a:cxn ang="0">
                  <a:pos x="10" y="27"/>
                </a:cxn>
                <a:cxn ang="0">
                  <a:pos x="12" y="25"/>
                </a:cxn>
                <a:cxn ang="0">
                  <a:pos x="13" y="23"/>
                </a:cxn>
                <a:cxn ang="0">
                  <a:pos x="14" y="21"/>
                </a:cxn>
                <a:cxn ang="0">
                  <a:pos x="15" y="18"/>
                </a:cxn>
                <a:cxn ang="0">
                  <a:pos x="16" y="16"/>
                </a:cxn>
                <a:cxn ang="0">
                  <a:pos x="16" y="13"/>
                </a:cxn>
                <a:cxn ang="0">
                  <a:pos x="17" y="10"/>
                </a:cxn>
                <a:cxn ang="0">
                  <a:pos x="17" y="8"/>
                </a:cxn>
                <a:cxn ang="0">
                  <a:pos x="16" y="5"/>
                </a:cxn>
                <a:cxn ang="0">
                  <a:pos x="16" y="2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4" y="3"/>
                </a:cxn>
                <a:cxn ang="0">
                  <a:pos x="14" y="5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3"/>
                </a:cxn>
                <a:cxn ang="0">
                  <a:pos x="14" y="15"/>
                </a:cxn>
                <a:cxn ang="0">
                  <a:pos x="13" y="17"/>
                </a:cxn>
                <a:cxn ang="0">
                  <a:pos x="12" y="20"/>
                </a:cxn>
                <a:cxn ang="0">
                  <a:pos x="11" y="22"/>
                </a:cxn>
                <a:cxn ang="0">
                  <a:pos x="10" y="24"/>
                </a:cxn>
                <a:cxn ang="0">
                  <a:pos x="9" y="26"/>
                </a:cxn>
                <a:cxn ang="0">
                  <a:pos x="7" y="27"/>
                </a:cxn>
                <a:cxn ang="0">
                  <a:pos x="6" y="29"/>
                </a:cxn>
                <a:cxn ang="0">
                  <a:pos x="4" y="30"/>
                </a:cxn>
                <a:cxn ang="0">
                  <a:pos x="2" y="31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5"/>
                </a:cxn>
              </a:cxnLst>
              <a:rect l="0" t="0" r="r" b="b"/>
              <a:pathLst>
                <a:path w="18" h="36">
                  <a:moveTo>
                    <a:pt x="0" y="35"/>
                  </a:moveTo>
                  <a:lnTo>
                    <a:pt x="0" y="35"/>
                  </a:lnTo>
                  <a:lnTo>
                    <a:pt x="3" y="34"/>
                  </a:lnTo>
                  <a:lnTo>
                    <a:pt x="5" y="32"/>
                  </a:lnTo>
                  <a:lnTo>
                    <a:pt x="7" y="31"/>
                  </a:lnTo>
                  <a:lnTo>
                    <a:pt x="9" y="29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13" y="23"/>
                  </a:lnTo>
                  <a:lnTo>
                    <a:pt x="14" y="21"/>
                  </a:lnTo>
                  <a:lnTo>
                    <a:pt x="15" y="18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7" y="10"/>
                  </a:lnTo>
                  <a:lnTo>
                    <a:pt x="17" y="8"/>
                  </a:lnTo>
                  <a:lnTo>
                    <a:pt x="16" y="5"/>
                  </a:lnTo>
                  <a:lnTo>
                    <a:pt x="16" y="2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3"/>
                  </a:lnTo>
                  <a:lnTo>
                    <a:pt x="14" y="15"/>
                  </a:lnTo>
                  <a:lnTo>
                    <a:pt x="13" y="17"/>
                  </a:lnTo>
                  <a:lnTo>
                    <a:pt x="12" y="20"/>
                  </a:lnTo>
                  <a:lnTo>
                    <a:pt x="11" y="22"/>
                  </a:lnTo>
                  <a:lnTo>
                    <a:pt x="10" y="24"/>
                  </a:lnTo>
                  <a:lnTo>
                    <a:pt x="9" y="26"/>
                  </a:lnTo>
                  <a:lnTo>
                    <a:pt x="7" y="27"/>
                  </a:lnTo>
                  <a:lnTo>
                    <a:pt x="6" y="29"/>
                  </a:lnTo>
                  <a:lnTo>
                    <a:pt x="4" y="30"/>
                  </a:lnTo>
                  <a:lnTo>
                    <a:pt x="2" y="31"/>
                  </a:lnTo>
                  <a:lnTo>
                    <a:pt x="0" y="32"/>
                  </a:lnTo>
                  <a:lnTo>
                    <a:pt x="0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58" name="Freeform 698"/>
            <p:cNvSpPr>
              <a:spLocks/>
            </p:cNvSpPr>
            <p:nvPr/>
          </p:nvSpPr>
          <p:spPr bwMode="auto">
            <a:xfrm>
              <a:off x="4356" y="3697"/>
              <a:ext cx="33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6" y="12"/>
                </a:cxn>
                <a:cxn ang="0">
                  <a:pos x="8" y="14"/>
                </a:cxn>
                <a:cxn ang="0">
                  <a:pos x="10" y="15"/>
                </a:cxn>
                <a:cxn ang="0">
                  <a:pos x="12" y="17"/>
                </a:cxn>
                <a:cxn ang="0">
                  <a:pos x="15" y="18"/>
                </a:cxn>
                <a:cxn ang="0">
                  <a:pos x="17" y="19"/>
                </a:cxn>
                <a:cxn ang="0">
                  <a:pos x="19" y="19"/>
                </a:cxn>
                <a:cxn ang="0">
                  <a:pos x="22" y="20"/>
                </a:cxn>
                <a:cxn ang="0">
                  <a:pos x="24" y="20"/>
                </a:cxn>
                <a:cxn ang="0">
                  <a:pos x="26" y="20"/>
                </a:cxn>
                <a:cxn ang="0">
                  <a:pos x="29" y="19"/>
                </a:cxn>
                <a:cxn ang="0">
                  <a:pos x="32" y="18"/>
                </a:cxn>
                <a:cxn ang="0">
                  <a:pos x="31" y="16"/>
                </a:cxn>
                <a:cxn ang="0">
                  <a:pos x="28" y="17"/>
                </a:cxn>
                <a:cxn ang="0">
                  <a:pos x="26" y="17"/>
                </a:cxn>
                <a:cxn ang="0">
                  <a:pos x="24" y="17"/>
                </a:cxn>
                <a:cxn ang="0">
                  <a:pos x="22" y="17"/>
                </a:cxn>
                <a:cxn ang="0">
                  <a:pos x="20" y="17"/>
                </a:cxn>
                <a:cxn ang="0">
                  <a:pos x="18" y="16"/>
                </a:cxn>
                <a:cxn ang="0">
                  <a:pos x="16" y="15"/>
                </a:cxn>
                <a:cxn ang="0">
                  <a:pos x="13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6" y="8"/>
                </a:cxn>
                <a:cxn ang="0">
                  <a:pos x="5" y="6"/>
                </a:cxn>
                <a:cxn ang="0">
                  <a:pos x="4" y="4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3" h="21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0" y="15"/>
                  </a:lnTo>
                  <a:lnTo>
                    <a:pt x="12" y="17"/>
                  </a:lnTo>
                  <a:lnTo>
                    <a:pt x="15" y="18"/>
                  </a:lnTo>
                  <a:lnTo>
                    <a:pt x="17" y="19"/>
                  </a:lnTo>
                  <a:lnTo>
                    <a:pt x="19" y="19"/>
                  </a:lnTo>
                  <a:lnTo>
                    <a:pt x="22" y="20"/>
                  </a:lnTo>
                  <a:lnTo>
                    <a:pt x="24" y="20"/>
                  </a:lnTo>
                  <a:lnTo>
                    <a:pt x="26" y="20"/>
                  </a:lnTo>
                  <a:lnTo>
                    <a:pt x="29" y="19"/>
                  </a:lnTo>
                  <a:lnTo>
                    <a:pt x="32" y="18"/>
                  </a:lnTo>
                  <a:lnTo>
                    <a:pt x="31" y="16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24" y="17"/>
                  </a:lnTo>
                  <a:lnTo>
                    <a:pt x="22" y="17"/>
                  </a:lnTo>
                  <a:lnTo>
                    <a:pt x="20" y="17"/>
                  </a:lnTo>
                  <a:lnTo>
                    <a:pt x="18" y="16"/>
                  </a:lnTo>
                  <a:lnTo>
                    <a:pt x="16" y="15"/>
                  </a:lnTo>
                  <a:lnTo>
                    <a:pt x="13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6" y="8"/>
                  </a:lnTo>
                  <a:lnTo>
                    <a:pt x="5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59" name="Freeform 699"/>
            <p:cNvSpPr>
              <a:spLocks/>
            </p:cNvSpPr>
            <p:nvPr/>
          </p:nvSpPr>
          <p:spPr bwMode="auto">
            <a:xfrm>
              <a:off x="4355" y="3664"/>
              <a:ext cx="17" cy="3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0" y="2"/>
                </a:cxn>
                <a:cxn ang="0">
                  <a:pos x="8" y="3"/>
                </a:cxn>
                <a:cxn ang="0">
                  <a:pos x="7" y="5"/>
                </a:cxn>
                <a:cxn ang="0">
                  <a:pos x="5" y="7"/>
                </a:cxn>
                <a:cxn ang="0">
                  <a:pos x="4" y="9"/>
                </a:cxn>
                <a:cxn ang="0">
                  <a:pos x="3" y="11"/>
                </a:cxn>
                <a:cxn ang="0">
                  <a:pos x="2" y="13"/>
                </a:cxn>
                <a:cxn ang="0">
                  <a:pos x="1" y="16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3" y="34"/>
                </a:cxn>
                <a:cxn ang="0">
                  <a:pos x="2" y="31"/>
                </a:cxn>
                <a:cxn ang="0">
                  <a:pos x="2" y="29"/>
                </a:cxn>
                <a:cxn ang="0">
                  <a:pos x="1" y="26"/>
                </a:cxn>
                <a:cxn ang="0">
                  <a:pos x="1" y="24"/>
                </a:cxn>
                <a:cxn ang="0">
                  <a:pos x="2" y="21"/>
                </a:cxn>
                <a:cxn ang="0">
                  <a:pos x="2" y="19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5" y="12"/>
                </a:cxn>
                <a:cxn ang="0">
                  <a:pos x="6" y="10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10" y="5"/>
                </a:cxn>
                <a:cxn ang="0">
                  <a:pos x="12" y="4"/>
                </a:cxn>
                <a:cxn ang="0">
                  <a:pos x="14" y="3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5" y="0"/>
                </a:cxn>
              </a:cxnLst>
              <a:rect l="0" t="0" r="r" b="b"/>
              <a:pathLst>
                <a:path w="17" h="36">
                  <a:moveTo>
                    <a:pt x="15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7" y="5"/>
                  </a:lnTo>
                  <a:lnTo>
                    <a:pt x="5" y="7"/>
                  </a:lnTo>
                  <a:lnTo>
                    <a:pt x="4" y="9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3" y="34"/>
                  </a:lnTo>
                  <a:lnTo>
                    <a:pt x="2" y="31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3" y="17"/>
                  </a:lnTo>
                  <a:lnTo>
                    <a:pt x="3" y="14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5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60" name="Freeform 700"/>
            <p:cNvSpPr>
              <a:spLocks/>
            </p:cNvSpPr>
            <p:nvPr/>
          </p:nvSpPr>
          <p:spPr bwMode="auto">
            <a:xfrm>
              <a:off x="4371" y="3663"/>
              <a:ext cx="34" cy="20"/>
            </a:xfrm>
            <a:custGeom>
              <a:avLst/>
              <a:gdLst/>
              <a:ahLst/>
              <a:cxnLst>
                <a:cxn ang="0">
                  <a:pos x="33" y="18"/>
                </a:cxn>
                <a:cxn ang="0">
                  <a:pos x="33" y="18"/>
                </a:cxn>
                <a:cxn ang="0">
                  <a:pos x="31" y="15"/>
                </a:cxn>
                <a:cxn ang="0">
                  <a:pos x="30" y="13"/>
                </a:cxn>
                <a:cxn ang="0">
                  <a:pos x="29" y="11"/>
                </a:cxn>
                <a:cxn ang="0">
                  <a:pos x="27" y="9"/>
                </a:cxn>
                <a:cxn ang="0">
                  <a:pos x="25" y="7"/>
                </a:cxn>
                <a:cxn ang="0">
                  <a:pos x="23" y="5"/>
                </a:cxn>
                <a:cxn ang="0">
                  <a:pos x="21" y="4"/>
                </a:cxn>
                <a:cxn ang="0">
                  <a:pos x="19" y="2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2" y="2"/>
                </a:cxn>
                <a:cxn ang="0">
                  <a:pos x="14" y="3"/>
                </a:cxn>
                <a:cxn ang="0">
                  <a:pos x="16" y="4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2" y="7"/>
                </a:cxn>
                <a:cxn ang="0">
                  <a:pos x="24" y="8"/>
                </a:cxn>
                <a:cxn ang="0">
                  <a:pos x="25" y="10"/>
                </a:cxn>
                <a:cxn ang="0">
                  <a:pos x="27" y="12"/>
                </a:cxn>
                <a:cxn ang="0">
                  <a:pos x="28" y="14"/>
                </a:cxn>
                <a:cxn ang="0">
                  <a:pos x="29" y="16"/>
                </a:cxn>
                <a:cxn ang="0">
                  <a:pos x="30" y="19"/>
                </a:cxn>
                <a:cxn ang="0">
                  <a:pos x="30" y="19"/>
                </a:cxn>
                <a:cxn ang="0">
                  <a:pos x="33" y="18"/>
                </a:cxn>
              </a:cxnLst>
              <a:rect l="0" t="0" r="r" b="b"/>
              <a:pathLst>
                <a:path w="34" h="20">
                  <a:moveTo>
                    <a:pt x="33" y="18"/>
                  </a:moveTo>
                  <a:lnTo>
                    <a:pt x="33" y="18"/>
                  </a:lnTo>
                  <a:lnTo>
                    <a:pt x="31" y="15"/>
                  </a:lnTo>
                  <a:lnTo>
                    <a:pt x="30" y="13"/>
                  </a:lnTo>
                  <a:lnTo>
                    <a:pt x="29" y="11"/>
                  </a:lnTo>
                  <a:lnTo>
                    <a:pt x="27" y="9"/>
                  </a:lnTo>
                  <a:lnTo>
                    <a:pt x="25" y="7"/>
                  </a:lnTo>
                  <a:lnTo>
                    <a:pt x="23" y="5"/>
                  </a:lnTo>
                  <a:lnTo>
                    <a:pt x="21" y="4"/>
                  </a:lnTo>
                  <a:lnTo>
                    <a:pt x="19" y="2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3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2" y="7"/>
                  </a:lnTo>
                  <a:lnTo>
                    <a:pt x="24" y="8"/>
                  </a:lnTo>
                  <a:lnTo>
                    <a:pt x="25" y="10"/>
                  </a:lnTo>
                  <a:lnTo>
                    <a:pt x="27" y="12"/>
                  </a:lnTo>
                  <a:lnTo>
                    <a:pt x="28" y="14"/>
                  </a:lnTo>
                  <a:lnTo>
                    <a:pt x="29" y="16"/>
                  </a:lnTo>
                  <a:lnTo>
                    <a:pt x="30" y="19"/>
                  </a:lnTo>
                  <a:lnTo>
                    <a:pt x="33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61" name="Freeform 701"/>
            <p:cNvSpPr>
              <a:spLocks/>
            </p:cNvSpPr>
            <p:nvPr/>
          </p:nvSpPr>
          <p:spPr bwMode="auto">
            <a:xfrm>
              <a:off x="3924" y="3429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62" name="Freeform 702"/>
            <p:cNvSpPr>
              <a:spLocks/>
            </p:cNvSpPr>
            <p:nvPr/>
          </p:nvSpPr>
          <p:spPr bwMode="auto">
            <a:xfrm>
              <a:off x="3893" y="3429"/>
              <a:ext cx="34" cy="37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7">
                  <a:moveTo>
                    <a:pt x="1" y="1"/>
                  </a:moveTo>
                  <a:lnTo>
                    <a:pt x="0" y="2"/>
                  </a:lnTo>
                  <a:lnTo>
                    <a:pt x="30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63" name="Freeform 703"/>
            <p:cNvSpPr>
              <a:spLocks/>
            </p:cNvSpPr>
            <p:nvPr/>
          </p:nvSpPr>
          <p:spPr bwMode="auto">
            <a:xfrm>
              <a:off x="3924" y="3429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64" name="Freeform 704"/>
            <p:cNvSpPr>
              <a:spLocks/>
            </p:cNvSpPr>
            <p:nvPr/>
          </p:nvSpPr>
          <p:spPr bwMode="auto">
            <a:xfrm>
              <a:off x="3893" y="3429"/>
              <a:ext cx="34" cy="37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7">
                  <a:moveTo>
                    <a:pt x="1" y="1"/>
                  </a:moveTo>
                  <a:lnTo>
                    <a:pt x="0" y="2"/>
                  </a:lnTo>
                  <a:lnTo>
                    <a:pt x="30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65" name="Freeform 705"/>
            <p:cNvSpPr>
              <a:spLocks/>
            </p:cNvSpPr>
            <p:nvPr/>
          </p:nvSpPr>
          <p:spPr bwMode="auto">
            <a:xfrm>
              <a:off x="3861" y="3430"/>
              <a:ext cx="35" cy="36"/>
            </a:xfrm>
            <a:custGeom>
              <a:avLst/>
              <a:gdLst/>
              <a:ahLst/>
              <a:cxnLst>
                <a:cxn ang="0">
                  <a:pos x="1" y="33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1" y="33"/>
                </a:cxn>
              </a:cxnLst>
              <a:rect l="0" t="0" r="r" b="b"/>
              <a:pathLst>
                <a:path w="35" h="36">
                  <a:moveTo>
                    <a:pt x="1" y="33"/>
                  </a:moveTo>
                  <a:lnTo>
                    <a:pt x="2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66" name="Freeform 706"/>
            <p:cNvSpPr>
              <a:spLocks/>
            </p:cNvSpPr>
            <p:nvPr/>
          </p:nvSpPr>
          <p:spPr bwMode="auto">
            <a:xfrm>
              <a:off x="3830" y="3430"/>
              <a:ext cx="35" cy="3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6">
                  <a:moveTo>
                    <a:pt x="1" y="0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67" name="Freeform 707"/>
            <p:cNvSpPr>
              <a:spLocks/>
            </p:cNvSpPr>
            <p:nvPr/>
          </p:nvSpPr>
          <p:spPr bwMode="auto">
            <a:xfrm>
              <a:off x="4049" y="3427"/>
              <a:ext cx="35" cy="3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2" y="0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35" h="36">
                  <a:moveTo>
                    <a:pt x="0" y="34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2" y="0"/>
                  </a:lnTo>
                  <a:lnTo>
                    <a:pt x="0" y="32"/>
                  </a:lnTo>
                  <a:lnTo>
                    <a:pt x="0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68" name="Freeform 708"/>
            <p:cNvSpPr>
              <a:spLocks/>
            </p:cNvSpPr>
            <p:nvPr/>
          </p:nvSpPr>
          <p:spPr bwMode="auto">
            <a:xfrm>
              <a:off x="4018" y="3427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69" name="Freeform 709"/>
            <p:cNvSpPr>
              <a:spLocks/>
            </p:cNvSpPr>
            <p:nvPr/>
          </p:nvSpPr>
          <p:spPr bwMode="auto">
            <a:xfrm>
              <a:off x="4049" y="3427"/>
              <a:ext cx="35" cy="3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2" y="0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35" h="36">
                  <a:moveTo>
                    <a:pt x="0" y="34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2" y="0"/>
                  </a:lnTo>
                  <a:lnTo>
                    <a:pt x="0" y="32"/>
                  </a:lnTo>
                  <a:lnTo>
                    <a:pt x="0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70" name="Freeform 710"/>
            <p:cNvSpPr>
              <a:spLocks/>
            </p:cNvSpPr>
            <p:nvPr/>
          </p:nvSpPr>
          <p:spPr bwMode="auto">
            <a:xfrm>
              <a:off x="4018" y="3427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71" name="Freeform 711"/>
            <p:cNvSpPr>
              <a:spLocks/>
            </p:cNvSpPr>
            <p:nvPr/>
          </p:nvSpPr>
          <p:spPr bwMode="auto">
            <a:xfrm>
              <a:off x="3986" y="3427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72" name="Freeform 712"/>
            <p:cNvSpPr>
              <a:spLocks/>
            </p:cNvSpPr>
            <p:nvPr/>
          </p:nvSpPr>
          <p:spPr bwMode="auto">
            <a:xfrm>
              <a:off x="3955" y="3427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4" y="33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0" y="2"/>
                  </a:lnTo>
                  <a:lnTo>
                    <a:pt x="31" y="36"/>
                  </a:lnTo>
                  <a:lnTo>
                    <a:pt x="34" y="33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73" name="Freeform 713"/>
            <p:cNvSpPr>
              <a:spLocks/>
            </p:cNvSpPr>
            <p:nvPr/>
          </p:nvSpPr>
          <p:spPr bwMode="auto">
            <a:xfrm>
              <a:off x="3799" y="3420"/>
              <a:ext cx="51" cy="53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7" y="7"/>
                </a:cxn>
                <a:cxn ang="0">
                  <a:pos x="4" y="10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10" y="47"/>
                </a:cxn>
                <a:cxn ang="0">
                  <a:pos x="14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3" y="50"/>
                </a:cxn>
                <a:cxn ang="0">
                  <a:pos x="37" y="48"/>
                </a:cxn>
                <a:cxn ang="0">
                  <a:pos x="41" y="44"/>
                </a:cxn>
                <a:cxn ang="0">
                  <a:pos x="45" y="41"/>
                </a:cxn>
                <a:cxn ang="0">
                  <a:pos x="47" y="36"/>
                </a:cxn>
                <a:cxn ang="0">
                  <a:pos x="49" y="32"/>
                </a:cxn>
                <a:cxn ang="0">
                  <a:pos x="49" y="27"/>
                </a:cxn>
                <a:cxn ang="0">
                  <a:pos x="49" y="21"/>
                </a:cxn>
                <a:cxn ang="0">
                  <a:pos x="48" y="16"/>
                </a:cxn>
                <a:cxn ang="0">
                  <a:pos x="46" y="12"/>
                </a:cxn>
                <a:cxn ang="0">
                  <a:pos x="43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16" y="1"/>
                </a:cxn>
              </a:cxnLst>
              <a:rect l="0" t="0" r="r" b="b"/>
              <a:pathLst>
                <a:path w="51" h="53">
                  <a:moveTo>
                    <a:pt x="14" y="2"/>
                  </a:moveTo>
                  <a:lnTo>
                    <a:pt x="11" y="4"/>
                  </a:lnTo>
                  <a:lnTo>
                    <a:pt x="9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4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1"/>
                  </a:lnTo>
                  <a:lnTo>
                    <a:pt x="6" y="43"/>
                  </a:lnTo>
                  <a:lnTo>
                    <a:pt x="8" y="45"/>
                  </a:lnTo>
                  <a:lnTo>
                    <a:pt x="10" y="47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3" y="50"/>
                  </a:lnTo>
                  <a:lnTo>
                    <a:pt x="35" y="49"/>
                  </a:lnTo>
                  <a:lnTo>
                    <a:pt x="37" y="48"/>
                  </a:lnTo>
                  <a:lnTo>
                    <a:pt x="40" y="46"/>
                  </a:lnTo>
                  <a:lnTo>
                    <a:pt x="41" y="44"/>
                  </a:lnTo>
                  <a:lnTo>
                    <a:pt x="43" y="42"/>
                  </a:lnTo>
                  <a:lnTo>
                    <a:pt x="45" y="41"/>
                  </a:lnTo>
                  <a:lnTo>
                    <a:pt x="46" y="38"/>
                  </a:lnTo>
                  <a:lnTo>
                    <a:pt x="47" y="36"/>
                  </a:lnTo>
                  <a:lnTo>
                    <a:pt x="48" y="34"/>
                  </a:lnTo>
                  <a:lnTo>
                    <a:pt x="49" y="32"/>
                  </a:lnTo>
                  <a:lnTo>
                    <a:pt x="49" y="29"/>
                  </a:lnTo>
                  <a:lnTo>
                    <a:pt x="49" y="27"/>
                  </a:lnTo>
                  <a:lnTo>
                    <a:pt x="50" y="24"/>
                  </a:lnTo>
                  <a:lnTo>
                    <a:pt x="49" y="21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7" y="14"/>
                  </a:lnTo>
                  <a:lnTo>
                    <a:pt x="46" y="12"/>
                  </a:lnTo>
                  <a:lnTo>
                    <a:pt x="44" y="10"/>
                  </a:lnTo>
                  <a:lnTo>
                    <a:pt x="43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3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74" name="Freeform 714"/>
            <p:cNvSpPr>
              <a:spLocks/>
            </p:cNvSpPr>
            <p:nvPr/>
          </p:nvSpPr>
          <p:spPr bwMode="auto">
            <a:xfrm>
              <a:off x="3798" y="3422"/>
              <a:ext cx="17" cy="37"/>
            </a:xfrm>
            <a:custGeom>
              <a:avLst/>
              <a:gdLst/>
              <a:ahLst/>
              <a:cxnLst>
                <a:cxn ang="0">
                  <a:pos x="2" y="36"/>
                </a:cxn>
                <a:cxn ang="0">
                  <a:pos x="2" y="36"/>
                </a:cxn>
                <a:cxn ang="0">
                  <a:pos x="1" y="33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0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3" y="3"/>
                </a:cxn>
                <a:cxn ang="0">
                  <a:pos x="11" y="4"/>
                </a:cxn>
                <a:cxn ang="0">
                  <a:pos x="10" y="6"/>
                </a:cxn>
                <a:cxn ang="0">
                  <a:pos x="8" y="8"/>
                </a:cxn>
                <a:cxn ang="0">
                  <a:pos x="6" y="10"/>
                </a:cxn>
                <a:cxn ang="0">
                  <a:pos x="5" y="11"/>
                </a:cxn>
                <a:cxn ang="0">
                  <a:pos x="4" y="14"/>
                </a:cxn>
                <a:cxn ang="0">
                  <a:pos x="3" y="16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2" y="28"/>
                </a:cxn>
                <a:cxn ang="0">
                  <a:pos x="3" y="30"/>
                </a:cxn>
                <a:cxn ang="0">
                  <a:pos x="3" y="32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2" y="36"/>
                </a:cxn>
              </a:cxnLst>
              <a:rect l="0" t="0" r="r" b="b"/>
              <a:pathLst>
                <a:path w="17" h="37">
                  <a:moveTo>
                    <a:pt x="2" y="36"/>
                  </a:moveTo>
                  <a:lnTo>
                    <a:pt x="2" y="36"/>
                  </a:lnTo>
                  <a:lnTo>
                    <a:pt x="1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0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10" y="6"/>
                  </a:lnTo>
                  <a:lnTo>
                    <a:pt x="8" y="8"/>
                  </a:lnTo>
                  <a:lnTo>
                    <a:pt x="6" y="10"/>
                  </a:lnTo>
                  <a:lnTo>
                    <a:pt x="5" y="11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2" y="28"/>
                  </a:lnTo>
                  <a:lnTo>
                    <a:pt x="3" y="30"/>
                  </a:lnTo>
                  <a:lnTo>
                    <a:pt x="3" y="32"/>
                  </a:lnTo>
                  <a:lnTo>
                    <a:pt x="4" y="35"/>
                  </a:lnTo>
                  <a:lnTo>
                    <a:pt x="2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75" name="Freeform 715"/>
            <p:cNvSpPr>
              <a:spLocks/>
            </p:cNvSpPr>
            <p:nvPr/>
          </p:nvSpPr>
          <p:spPr bwMode="auto">
            <a:xfrm>
              <a:off x="3800" y="3458"/>
              <a:ext cx="36" cy="17"/>
            </a:xfrm>
            <a:custGeom>
              <a:avLst/>
              <a:gdLst/>
              <a:ahLst/>
              <a:cxnLst>
                <a:cxn ang="0">
                  <a:pos x="35" y="13"/>
                </a:cxn>
                <a:cxn ang="0">
                  <a:pos x="35" y="13"/>
                </a:cxn>
                <a:cxn ang="0">
                  <a:pos x="32" y="14"/>
                </a:cxn>
                <a:cxn ang="0">
                  <a:pos x="29" y="15"/>
                </a:cxn>
                <a:cxn ang="0">
                  <a:pos x="27" y="15"/>
                </a:cxn>
                <a:cxn ang="0">
                  <a:pos x="24" y="16"/>
                </a:cxn>
                <a:cxn ang="0">
                  <a:pos x="22" y="16"/>
                </a:cxn>
                <a:cxn ang="0">
                  <a:pos x="19" y="15"/>
                </a:cxn>
                <a:cxn ang="0">
                  <a:pos x="17" y="15"/>
                </a:cxn>
                <a:cxn ang="0">
                  <a:pos x="14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1"/>
                </a:cxn>
                <a:cxn ang="0">
                  <a:pos x="6" y="9"/>
                </a:cxn>
                <a:cxn ang="0">
                  <a:pos x="4" y="7"/>
                </a:cxn>
                <a:cxn ang="0">
                  <a:pos x="2" y="5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9" y="9"/>
                </a:cxn>
                <a:cxn ang="0">
                  <a:pos x="11" y="10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19" y="13"/>
                </a:cxn>
                <a:cxn ang="0">
                  <a:pos x="22" y="13"/>
                </a:cxn>
                <a:cxn ang="0">
                  <a:pos x="24" y="13"/>
                </a:cxn>
                <a:cxn ang="0">
                  <a:pos x="26" y="13"/>
                </a:cxn>
                <a:cxn ang="0">
                  <a:pos x="29" y="12"/>
                </a:cxn>
                <a:cxn ang="0">
                  <a:pos x="31" y="12"/>
                </a:cxn>
                <a:cxn ang="0">
                  <a:pos x="33" y="11"/>
                </a:cxn>
                <a:cxn ang="0">
                  <a:pos x="33" y="11"/>
                </a:cxn>
                <a:cxn ang="0">
                  <a:pos x="35" y="13"/>
                </a:cxn>
              </a:cxnLst>
              <a:rect l="0" t="0" r="r" b="b"/>
              <a:pathLst>
                <a:path w="36" h="17">
                  <a:moveTo>
                    <a:pt x="35" y="13"/>
                  </a:moveTo>
                  <a:lnTo>
                    <a:pt x="35" y="13"/>
                  </a:lnTo>
                  <a:lnTo>
                    <a:pt x="32" y="14"/>
                  </a:lnTo>
                  <a:lnTo>
                    <a:pt x="29" y="15"/>
                  </a:lnTo>
                  <a:lnTo>
                    <a:pt x="27" y="15"/>
                  </a:lnTo>
                  <a:lnTo>
                    <a:pt x="24" y="16"/>
                  </a:lnTo>
                  <a:lnTo>
                    <a:pt x="22" y="16"/>
                  </a:lnTo>
                  <a:lnTo>
                    <a:pt x="19" y="15"/>
                  </a:lnTo>
                  <a:lnTo>
                    <a:pt x="17" y="15"/>
                  </a:lnTo>
                  <a:lnTo>
                    <a:pt x="14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1"/>
                  </a:lnTo>
                  <a:lnTo>
                    <a:pt x="6" y="9"/>
                  </a:lnTo>
                  <a:lnTo>
                    <a:pt x="4" y="7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7" y="7"/>
                  </a:lnTo>
                  <a:lnTo>
                    <a:pt x="9" y="9"/>
                  </a:lnTo>
                  <a:lnTo>
                    <a:pt x="11" y="10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9" y="13"/>
                  </a:lnTo>
                  <a:lnTo>
                    <a:pt x="22" y="13"/>
                  </a:lnTo>
                  <a:lnTo>
                    <a:pt x="24" y="13"/>
                  </a:lnTo>
                  <a:lnTo>
                    <a:pt x="26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3" y="11"/>
                  </a:lnTo>
                  <a:lnTo>
                    <a:pt x="35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76" name="Freeform 716"/>
            <p:cNvSpPr>
              <a:spLocks/>
            </p:cNvSpPr>
            <p:nvPr/>
          </p:nvSpPr>
          <p:spPr bwMode="auto">
            <a:xfrm>
              <a:off x="3835" y="3435"/>
              <a:ext cx="17" cy="3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4" y="2"/>
                </a:cxn>
                <a:cxn ang="0">
                  <a:pos x="15" y="4"/>
                </a:cxn>
                <a:cxn ang="0">
                  <a:pos x="15" y="7"/>
                </a:cxn>
                <a:cxn ang="0">
                  <a:pos x="16" y="10"/>
                </a:cxn>
                <a:cxn ang="0">
                  <a:pos x="15" y="12"/>
                </a:cxn>
                <a:cxn ang="0">
                  <a:pos x="15" y="15"/>
                </a:cxn>
                <a:cxn ang="0">
                  <a:pos x="15" y="17"/>
                </a:cxn>
                <a:cxn ang="0">
                  <a:pos x="14" y="20"/>
                </a:cxn>
                <a:cxn ang="0">
                  <a:pos x="13" y="22"/>
                </a:cxn>
                <a:cxn ang="0">
                  <a:pos x="12" y="24"/>
                </a:cxn>
                <a:cxn ang="0">
                  <a:pos x="10" y="26"/>
                </a:cxn>
                <a:cxn ang="0">
                  <a:pos x="9" y="28"/>
                </a:cxn>
                <a:cxn ang="0">
                  <a:pos x="7" y="30"/>
                </a:cxn>
                <a:cxn ang="0">
                  <a:pos x="5" y="32"/>
                </a:cxn>
                <a:cxn ang="0">
                  <a:pos x="3" y="33"/>
                </a:cxn>
                <a:cxn ang="0">
                  <a:pos x="1" y="35"/>
                </a:cxn>
                <a:cxn ang="0">
                  <a:pos x="0" y="32"/>
                </a:cxn>
                <a:cxn ang="0">
                  <a:pos x="2" y="31"/>
                </a:cxn>
                <a:cxn ang="0">
                  <a:pos x="4" y="30"/>
                </a:cxn>
                <a:cxn ang="0">
                  <a:pos x="5" y="28"/>
                </a:cxn>
                <a:cxn ang="0">
                  <a:pos x="7" y="27"/>
                </a:cxn>
                <a:cxn ang="0">
                  <a:pos x="8" y="25"/>
                </a:cxn>
                <a:cxn ang="0">
                  <a:pos x="10" y="23"/>
                </a:cxn>
                <a:cxn ang="0">
                  <a:pos x="11" y="21"/>
                </a:cxn>
                <a:cxn ang="0">
                  <a:pos x="12" y="19"/>
                </a:cxn>
                <a:cxn ang="0">
                  <a:pos x="12" y="16"/>
                </a:cxn>
                <a:cxn ang="0">
                  <a:pos x="13" y="14"/>
                </a:cxn>
                <a:cxn ang="0">
                  <a:pos x="13" y="12"/>
                </a:cxn>
                <a:cxn ang="0">
                  <a:pos x="13" y="10"/>
                </a:cxn>
                <a:cxn ang="0">
                  <a:pos x="13" y="7"/>
                </a:cxn>
                <a:cxn ang="0">
                  <a:pos x="12" y="5"/>
                </a:cxn>
                <a:cxn ang="0">
                  <a:pos x="12" y="3"/>
                </a:cxn>
                <a:cxn ang="0">
                  <a:pos x="11" y="1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17" h="36">
                  <a:moveTo>
                    <a:pt x="13" y="0"/>
                  </a:moveTo>
                  <a:lnTo>
                    <a:pt x="13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5" y="7"/>
                  </a:lnTo>
                  <a:lnTo>
                    <a:pt x="16" y="10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4" y="20"/>
                  </a:lnTo>
                  <a:lnTo>
                    <a:pt x="13" y="22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9" y="28"/>
                  </a:lnTo>
                  <a:lnTo>
                    <a:pt x="7" y="30"/>
                  </a:lnTo>
                  <a:lnTo>
                    <a:pt x="5" y="32"/>
                  </a:lnTo>
                  <a:lnTo>
                    <a:pt x="3" y="33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2" y="31"/>
                  </a:lnTo>
                  <a:lnTo>
                    <a:pt x="4" y="30"/>
                  </a:lnTo>
                  <a:lnTo>
                    <a:pt x="5" y="28"/>
                  </a:lnTo>
                  <a:lnTo>
                    <a:pt x="7" y="27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3" y="14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3" y="7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77" name="Freeform 717"/>
            <p:cNvSpPr>
              <a:spLocks/>
            </p:cNvSpPr>
            <p:nvPr/>
          </p:nvSpPr>
          <p:spPr bwMode="auto">
            <a:xfrm>
              <a:off x="3813" y="3419"/>
              <a:ext cx="35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4" y="0"/>
                </a:cxn>
                <a:cxn ang="0">
                  <a:pos x="7" y="0"/>
                </a:cxn>
                <a:cxn ang="0">
                  <a:pos x="9" y="0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7" y="0"/>
                </a:cxn>
                <a:cxn ang="0">
                  <a:pos x="19" y="1"/>
                </a:cxn>
                <a:cxn ang="0">
                  <a:pos x="21" y="2"/>
                </a:cxn>
                <a:cxn ang="0">
                  <a:pos x="23" y="3"/>
                </a:cxn>
                <a:cxn ang="0">
                  <a:pos x="26" y="4"/>
                </a:cxn>
                <a:cxn ang="0">
                  <a:pos x="27" y="6"/>
                </a:cxn>
                <a:cxn ang="0">
                  <a:pos x="29" y="8"/>
                </a:cxn>
                <a:cxn ang="0">
                  <a:pos x="31" y="10"/>
                </a:cxn>
                <a:cxn ang="0">
                  <a:pos x="32" y="12"/>
                </a:cxn>
                <a:cxn ang="0">
                  <a:pos x="34" y="14"/>
                </a:cxn>
                <a:cxn ang="0">
                  <a:pos x="31" y="16"/>
                </a:cxn>
                <a:cxn ang="0">
                  <a:pos x="30" y="13"/>
                </a:cxn>
                <a:cxn ang="0">
                  <a:pos x="29" y="11"/>
                </a:cxn>
                <a:cxn ang="0">
                  <a:pos x="28" y="9"/>
                </a:cxn>
                <a:cxn ang="0">
                  <a:pos x="26" y="8"/>
                </a:cxn>
                <a:cxn ang="0">
                  <a:pos x="24" y="6"/>
                </a:cxn>
                <a:cxn ang="0">
                  <a:pos x="22" y="5"/>
                </a:cxn>
                <a:cxn ang="0">
                  <a:pos x="20" y="4"/>
                </a:cxn>
                <a:cxn ang="0">
                  <a:pos x="18" y="3"/>
                </a:cxn>
                <a:cxn ang="0">
                  <a:pos x="16" y="3"/>
                </a:cxn>
                <a:cxn ang="0">
                  <a:pos x="14" y="2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7" y="2"/>
                </a:cxn>
                <a:cxn ang="0">
                  <a:pos x="5" y="3"/>
                </a:cxn>
                <a:cxn ang="0">
                  <a:pos x="3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"/>
                </a:cxn>
              </a:cxnLst>
              <a:rect l="0" t="0" r="r" b="b"/>
              <a:pathLst>
                <a:path w="35" h="17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6" y="4"/>
                  </a:lnTo>
                  <a:lnTo>
                    <a:pt x="27" y="6"/>
                  </a:lnTo>
                  <a:lnTo>
                    <a:pt x="29" y="8"/>
                  </a:lnTo>
                  <a:lnTo>
                    <a:pt x="31" y="10"/>
                  </a:lnTo>
                  <a:lnTo>
                    <a:pt x="32" y="12"/>
                  </a:lnTo>
                  <a:lnTo>
                    <a:pt x="34" y="14"/>
                  </a:lnTo>
                  <a:lnTo>
                    <a:pt x="31" y="16"/>
                  </a:lnTo>
                  <a:lnTo>
                    <a:pt x="30" y="13"/>
                  </a:lnTo>
                  <a:lnTo>
                    <a:pt x="29" y="11"/>
                  </a:lnTo>
                  <a:lnTo>
                    <a:pt x="28" y="9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2" y="5"/>
                  </a:lnTo>
                  <a:lnTo>
                    <a:pt x="20" y="4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3" y="3"/>
                  </a:lnTo>
                  <a:lnTo>
                    <a:pt x="1" y="4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78" name="Freeform 718"/>
            <p:cNvSpPr>
              <a:spLocks/>
            </p:cNvSpPr>
            <p:nvPr/>
          </p:nvSpPr>
          <p:spPr bwMode="auto">
            <a:xfrm>
              <a:off x="3955" y="3515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79" name="Freeform 719"/>
            <p:cNvSpPr>
              <a:spLocks/>
            </p:cNvSpPr>
            <p:nvPr/>
          </p:nvSpPr>
          <p:spPr bwMode="auto">
            <a:xfrm>
              <a:off x="3915" y="3539"/>
              <a:ext cx="43" cy="2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2"/>
                </a:cxn>
                <a:cxn ang="0">
                  <a:pos x="42" y="19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3">
                  <a:moveTo>
                    <a:pt x="0" y="1"/>
                  </a:moveTo>
                  <a:lnTo>
                    <a:pt x="0" y="2"/>
                  </a:lnTo>
                  <a:lnTo>
                    <a:pt x="40" y="22"/>
                  </a:lnTo>
                  <a:lnTo>
                    <a:pt x="42" y="19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80" name="Freeform 720"/>
            <p:cNvSpPr>
              <a:spLocks/>
            </p:cNvSpPr>
            <p:nvPr/>
          </p:nvSpPr>
          <p:spPr bwMode="auto">
            <a:xfrm>
              <a:off x="3955" y="3515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81" name="Freeform 721"/>
            <p:cNvSpPr>
              <a:spLocks/>
            </p:cNvSpPr>
            <p:nvPr/>
          </p:nvSpPr>
          <p:spPr bwMode="auto">
            <a:xfrm>
              <a:off x="3915" y="3539"/>
              <a:ext cx="43" cy="2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2"/>
                </a:cxn>
                <a:cxn ang="0">
                  <a:pos x="42" y="19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3">
                  <a:moveTo>
                    <a:pt x="0" y="1"/>
                  </a:moveTo>
                  <a:lnTo>
                    <a:pt x="0" y="2"/>
                  </a:lnTo>
                  <a:lnTo>
                    <a:pt x="40" y="22"/>
                  </a:lnTo>
                  <a:lnTo>
                    <a:pt x="42" y="19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82" name="Freeform 722"/>
            <p:cNvSpPr>
              <a:spLocks/>
            </p:cNvSpPr>
            <p:nvPr/>
          </p:nvSpPr>
          <p:spPr bwMode="auto">
            <a:xfrm>
              <a:off x="3898" y="3542"/>
              <a:ext cx="21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1" y="44"/>
                </a:cxn>
              </a:cxnLst>
              <a:rect l="0" t="0" r="r" b="b"/>
              <a:pathLst>
                <a:path w="21" h="46">
                  <a:moveTo>
                    <a:pt x="1" y="44"/>
                  </a:moveTo>
                  <a:lnTo>
                    <a:pt x="2" y="45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3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83" name="Freeform 723"/>
            <p:cNvSpPr>
              <a:spLocks/>
            </p:cNvSpPr>
            <p:nvPr/>
          </p:nvSpPr>
          <p:spPr bwMode="auto">
            <a:xfrm>
              <a:off x="3857" y="3567"/>
              <a:ext cx="44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0"/>
                </a:cxn>
                <a:cxn ang="0">
                  <a:pos x="43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1">
                  <a:moveTo>
                    <a:pt x="0" y="1"/>
                  </a:moveTo>
                  <a:lnTo>
                    <a:pt x="0" y="2"/>
                  </a:lnTo>
                  <a:lnTo>
                    <a:pt x="42" y="20"/>
                  </a:lnTo>
                  <a:lnTo>
                    <a:pt x="43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84" name="Freeform 724"/>
            <p:cNvSpPr>
              <a:spLocks/>
            </p:cNvSpPr>
            <p:nvPr/>
          </p:nvSpPr>
          <p:spPr bwMode="auto">
            <a:xfrm>
              <a:off x="4070" y="3462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85" name="Freeform 725"/>
            <p:cNvSpPr>
              <a:spLocks/>
            </p:cNvSpPr>
            <p:nvPr/>
          </p:nvSpPr>
          <p:spPr bwMode="auto">
            <a:xfrm>
              <a:off x="4029" y="3486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2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86" name="Freeform 726"/>
            <p:cNvSpPr>
              <a:spLocks/>
            </p:cNvSpPr>
            <p:nvPr/>
          </p:nvSpPr>
          <p:spPr bwMode="auto">
            <a:xfrm>
              <a:off x="4070" y="3462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87" name="Freeform 727"/>
            <p:cNvSpPr>
              <a:spLocks/>
            </p:cNvSpPr>
            <p:nvPr/>
          </p:nvSpPr>
          <p:spPr bwMode="auto">
            <a:xfrm>
              <a:off x="4029" y="3486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2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88" name="Freeform 728"/>
            <p:cNvSpPr>
              <a:spLocks/>
            </p:cNvSpPr>
            <p:nvPr/>
          </p:nvSpPr>
          <p:spPr bwMode="auto">
            <a:xfrm>
              <a:off x="4013" y="3488"/>
              <a:ext cx="20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19" y="1"/>
                </a:cxn>
                <a:cxn ang="0">
                  <a:pos x="16" y="0"/>
                </a:cxn>
                <a:cxn ang="0">
                  <a:pos x="0" y="44"/>
                </a:cxn>
                <a:cxn ang="0">
                  <a:pos x="1" y="45"/>
                </a:cxn>
              </a:cxnLst>
              <a:rect l="0" t="0" r="r" b="b"/>
              <a:pathLst>
                <a:path w="20" h="47">
                  <a:moveTo>
                    <a:pt x="1" y="45"/>
                  </a:moveTo>
                  <a:lnTo>
                    <a:pt x="2" y="46"/>
                  </a:lnTo>
                  <a:lnTo>
                    <a:pt x="19" y="1"/>
                  </a:lnTo>
                  <a:lnTo>
                    <a:pt x="16" y="0"/>
                  </a:lnTo>
                  <a:lnTo>
                    <a:pt x="0" y="44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89" name="Freeform 729"/>
            <p:cNvSpPr>
              <a:spLocks/>
            </p:cNvSpPr>
            <p:nvPr/>
          </p:nvSpPr>
          <p:spPr bwMode="auto">
            <a:xfrm>
              <a:off x="3972" y="3513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90" name="Freeform 730"/>
            <p:cNvSpPr>
              <a:spLocks/>
            </p:cNvSpPr>
            <p:nvPr/>
          </p:nvSpPr>
          <p:spPr bwMode="auto">
            <a:xfrm>
              <a:off x="3832" y="3559"/>
              <a:ext cx="51" cy="52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0" y="24"/>
                </a:cxn>
                <a:cxn ang="0">
                  <a:pos x="0" y="29"/>
                </a:cxn>
                <a:cxn ang="0">
                  <a:pos x="1" y="34"/>
                </a:cxn>
                <a:cxn ang="0">
                  <a:pos x="3" y="39"/>
                </a:cxn>
                <a:cxn ang="0">
                  <a:pos x="6" y="42"/>
                </a:cxn>
                <a:cxn ang="0">
                  <a:pos x="10" y="46"/>
                </a:cxn>
                <a:cxn ang="0">
                  <a:pos x="14" y="48"/>
                </a:cxn>
                <a:cxn ang="0">
                  <a:pos x="18" y="50"/>
                </a:cxn>
                <a:cxn ang="0">
                  <a:pos x="23" y="51"/>
                </a:cxn>
                <a:cxn ang="0">
                  <a:pos x="28" y="50"/>
                </a:cxn>
                <a:cxn ang="0">
                  <a:pos x="33" y="49"/>
                </a:cxn>
                <a:cxn ang="0">
                  <a:pos x="37" y="47"/>
                </a:cxn>
                <a:cxn ang="0">
                  <a:pos x="41" y="44"/>
                </a:cxn>
                <a:cxn ang="0">
                  <a:pos x="44" y="39"/>
                </a:cxn>
                <a:cxn ang="0">
                  <a:pos x="47" y="35"/>
                </a:cxn>
                <a:cxn ang="0">
                  <a:pos x="49" y="30"/>
                </a:cxn>
                <a:cxn ang="0">
                  <a:pos x="49" y="25"/>
                </a:cxn>
                <a:cxn ang="0">
                  <a:pos x="49" y="21"/>
                </a:cxn>
                <a:cxn ang="0">
                  <a:pos x="48" y="16"/>
                </a:cxn>
                <a:cxn ang="0">
                  <a:pos x="46" y="11"/>
                </a:cxn>
                <a:cxn ang="0">
                  <a:pos x="43" y="7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6"/>
                </a:cxn>
              </a:cxnLst>
              <a:rect l="0" t="0" r="r" b="b"/>
              <a:pathLst>
                <a:path w="51" h="52">
                  <a:moveTo>
                    <a:pt x="6" y="8"/>
                  </a:moveTo>
                  <a:lnTo>
                    <a:pt x="4" y="10"/>
                  </a:lnTo>
                  <a:lnTo>
                    <a:pt x="3" y="12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4"/>
                  </a:lnTo>
                  <a:lnTo>
                    <a:pt x="2" y="36"/>
                  </a:lnTo>
                  <a:lnTo>
                    <a:pt x="3" y="39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8" y="44"/>
                  </a:lnTo>
                  <a:lnTo>
                    <a:pt x="10" y="46"/>
                  </a:lnTo>
                  <a:lnTo>
                    <a:pt x="12" y="47"/>
                  </a:lnTo>
                  <a:lnTo>
                    <a:pt x="14" y="48"/>
                  </a:lnTo>
                  <a:lnTo>
                    <a:pt x="16" y="49"/>
                  </a:lnTo>
                  <a:lnTo>
                    <a:pt x="18" y="50"/>
                  </a:lnTo>
                  <a:lnTo>
                    <a:pt x="21" y="50"/>
                  </a:lnTo>
                  <a:lnTo>
                    <a:pt x="23" y="51"/>
                  </a:lnTo>
                  <a:lnTo>
                    <a:pt x="26" y="50"/>
                  </a:lnTo>
                  <a:lnTo>
                    <a:pt x="28" y="50"/>
                  </a:lnTo>
                  <a:lnTo>
                    <a:pt x="30" y="50"/>
                  </a:lnTo>
                  <a:lnTo>
                    <a:pt x="33" y="49"/>
                  </a:lnTo>
                  <a:lnTo>
                    <a:pt x="35" y="48"/>
                  </a:lnTo>
                  <a:lnTo>
                    <a:pt x="37" y="47"/>
                  </a:lnTo>
                  <a:lnTo>
                    <a:pt x="39" y="45"/>
                  </a:lnTo>
                  <a:lnTo>
                    <a:pt x="41" y="44"/>
                  </a:lnTo>
                  <a:lnTo>
                    <a:pt x="43" y="42"/>
                  </a:lnTo>
                  <a:lnTo>
                    <a:pt x="44" y="39"/>
                  </a:lnTo>
                  <a:lnTo>
                    <a:pt x="46" y="37"/>
                  </a:lnTo>
                  <a:lnTo>
                    <a:pt x="47" y="35"/>
                  </a:lnTo>
                  <a:lnTo>
                    <a:pt x="48" y="33"/>
                  </a:lnTo>
                  <a:lnTo>
                    <a:pt x="49" y="30"/>
                  </a:lnTo>
                  <a:lnTo>
                    <a:pt x="49" y="28"/>
                  </a:lnTo>
                  <a:lnTo>
                    <a:pt x="49" y="25"/>
                  </a:lnTo>
                  <a:lnTo>
                    <a:pt x="50" y="23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48" y="16"/>
                  </a:lnTo>
                  <a:lnTo>
                    <a:pt x="47" y="14"/>
                  </a:lnTo>
                  <a:lnTo>
                    <a:pt x="46" y="11"/>
                  </a:lnTo>
                  <a:lnTo>
                    <a:pt x="45" y="9"/>
                  </a:lnTo>
                  <a:lnTo>
                    <a:pt x="43" y="7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6"/>
                  </a:lnTo>
                  <a:lnTo>
                    <a:pt x="6" y="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91" name="Freeform 731"/>
            <p:cNvSpPr>
              <a:spLocks/>
            </p:cNvSpPr>
            <p:nvPr/>
          </p:nvSpPr>
          <p:spPr bwMode="auto">
            <a:xfrm>
              <a:off x="3831" y="3567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6"/>
                </a:cxn>
                <a:cxn ang="0">
                  <a:pos x="7" y="34"/>
                </a:cxn>
                <a:cxn ang="0">
                  <a:pos x="5" y="31"/>
                </a:cxn>
                <a:cxn ang="0">
                  <a:pos x="4" y="29"/>
                </a:cxn>
                <a:cxn ang="0">
                  <a:pos x="2" y="2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1"/>
                </a:cxn>
                <a:cxn ang="0">
                  <a:pos x="2" y="9"/>
                </a:cxn>
                <a:cxn ang="0">
                  <a:pos x="4" y="6"/>
                </a:cxn>
                <a:cxn ang="0">
                  <a:pos x="5" y="4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3" y="1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7" y="7"/>
                </a:cxn>
                <a:cxn ang="0">
                  <a:pos x="5" y="10"/>
                </a:cxn>
                <a:cxn ang="0">
                  <a:pos x="4" y="12"/>
                </a:cxn>
                <a:cxn ang="0">
                  <a:pos x="4" y="14"/>
                </a:cxn>
                <a:cxn ang="0">
                  <a:pos x="3" y="17"/>
                </a:cxn>
                <a:cxn ang="0">
                  <a:pos x="3" y="19"/>
                </a:cxn>
                <a:cxn ang="0">
                  <a:pos x="4" y="21"/>
                </a:cxn>
                <a:cxn ang="0">
                  <a:pos x="4" y="24"/>
                </a:cxn>
                <a:cxn ang="0">
                  <a:pos x="5" y="26"/>
                </a:cxn>
                <a:cxn ang="0">
                  <a:pos x="7" y="28"/>
                </a:cxn>
                <a:cxn ang="0">
                  <a:pos x="8" y="30"/>
                </a:cxn>
                <a:cxn ang="0">
                  <a:pos x="10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6"/>
                  </a:lnTo>
                  <a:lnTo>
                    <a:pt x="7" y="34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2" y="9"/>
                  </a:lnTo>
                  <a:lnTo>
                    <a:pt x="4" y="6"/>
                  </a:lnTo>
                  <a:lnTo>
                    <a:pt x="5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0" y="3"/>
                  </a:lnTo>
                  <a:lnTo>
                    <a:pt x="8" y="5"/>
                  </a:lnTo>
                  <a:lnTo>
                    <a:pt x="7" y="7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4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92" name="Freeform 732"/>
            <p:cNvSpPr>
              <a:spLocks/>
            </p:cNvSpPr>
            <p:nvPr/>
          </p:nvSpPr>
          <p:spPr bwMode="auto">
            <a:xfrm>
              <a:off x="3840" y="3601"/>
              <a:ext cx="37" cy="17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4" y="5"/>
                </a:cxn>
                <a:cxn ang="0">
                  <a:pos x="32" y="7"/>
                </a:cxn>
                <a:cxn ang="0">
                  <a:pos x="30" y="9"/>
                </a:cxn>
                <a:cxn ang="0">
                  <a:pos x="27" y="11"/>
                </a:cxn>
                <a:cxn ang="0">
                  <a:pos x="25" y="13"/>
                </a:cxn>
                <a:cxn ang="0">
                  <a:pos x="23" y="14"/>
                </a:cxn>
                <a:cxn ang="0">
                  <a:pos x="20" y="15"/>
                </a:cxn>
                <a:cxn ang="0">
                  <a:pos x="18" y="16"/>
                </a:cxn>
                <a:cxn ang="0">
                  <a:pos x="15" y="16"/>
                </a:cxn>
                <a:cxn ang="0">
                  <a:pos x="13" y="15"/>
                </a:cxn>
                <a:cxn ang="0">
                  <a:pos x="11" y="15"/>
                </a:cxn>
                <a:cxn ang="0">
                  <a:pos x="8" y="14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1" y="8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7" y="9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2"/>
                </a:cxn>
                <a:cxn ang="0">
                  <a:pos x="15" y="12"/>
                </a:cxn>
                <a:cxn ang="0">
                  <a:pos x="18" y="12"/>
                </a:cxn>
                <a:cxn ang="0">
                  <a:pos x="20" y="11"/>
                </a:cxn>
                <a:cxn ang="0">
                  <a:pos x="22" y="11"/>
                </a:cxn>
                <a:cxn ang="0">
                  <a:pos x="24" y="9"/>
                </a:cxn>
                <a:cxn ang="0">
                  <a:pos x="26" y="8"/>
                </a:cxn>
                <a:cxn ang="0">
                  <a:pos x="28" y="7"/>
                </a:cxn>
                <a:cxn ang="0">
                  <a:pos x="30" y="4"/>
                </a:cxn>
                <a:cxn ang="0">
                  <a:pos x="32" y="2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6" y="2"/>
                </a:cxn>
              </a:cxnLst>
              <a:rect l="0" t="0" r="r" b="b"/>
              <a:pathLst>
                <a:path w="37" h="17">
                  <a:moveTo>
                    <a:pt x="36" y="2"/>
                  </a:moveTo>
                  <a:lnTo>
                    <a:pt x="36" y="2"/>
                  </a:lnTo>
                  <a:lnTo>
                    <a:pt x="34" y="5"/>
                  </a:lnTo>
                  <a:lnTo>
                    <a:pt x="32" y="7"/>
                  </a:lnTo>
                  <a:lnTo>
                    <a:pt x="30" y="9"/>
                  </a:lnTo>
                  <a:lnTo>
                    <a:pt x="27" y="11"/>
                  </a:lnTo>
                  <a:lnTo>
                    <a:pt x="25" y="13"/>
                  </a:lnTo>
                  <a:lnTo>
                    <a:pt x="23" y="14"/>
                  </a:lnTo>
                  <a:lnTo>
                    <a:pt x="20" y="15"/>
                  </a:lnTo>
                  <a:lnTo>
                    <a:pt x="18" y="16"/>
                  </a:lnTo>
                  <a:lnTo>
                    <a:pt x="15" y="16"/>
                  </a:lnTo>
                  <a:lnTo>
                    <a:pt x="13" y="15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4" y="11"/>
                  </a:lnTo>
                  <a:lnTo>
                    <a:pt x="1" y="8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6"/>
                  </a:lnTo>
                  <a:lnTo>
                    <a:pt x="5" y="8"/>
                  </a:lnTo>
                  <a:lnTo>
                    <a:pt x="7" y="9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2"/>
                  </a:lnTo>
                  <a:lnTo>
                    <a:pt x="15" y="12"/>
                  </a:lnTo>
                  <a:lnTo>
                    <a:pt x="18" y="12"/>
                  </a:lnTo>
                  <a:lnTo>
                    <a:pt x="20" y="11"/>
                  </a:lnTo>
                  <a:lnTo>
                    <a:pt x="22" y="11"/>
                  </a:lnTo>
                  <a:lnTo>
                    <a:pt x="24" y="9"/>
                  </a:lnTo>
                  <a:lnTo>
                    <a:pt x="26" y="8"/>
                  </a:lnTo>
                  <a:lnTo>
                    <a:pt x="28" y="7"/>
                  </a:lnTo>
                  <a:lnTo>
                    <a:pt x="30" y="4"/>
                  </a:lnTo>
                  <a:lnTo>
                    <a:pt x="32" y="2"/>
                  </a:lnTo>
                  <a:lnTo>
                    <a:pt x="34" y="0"/>
                  </a:lnTo>
                  <a:lnTo>
                    <a:pt x="36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93" name="Freeform 733"/>
            <p:cNvSpPr>
              <a:spLocks/>
            </p:cNvSpPr>
            <p:nvPr/>
          </p:nvSpPr>
          <p:spPr bwMode="auto">
            <a:xfrm>
              <a:off x="3873" y="3564"/>
              <a:ext cx="17" cy="4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1"/>
                </a:cxn>
                <a:cxn ang="0">
                  <a:pos x="8" y="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4" y="11"/>
                </a:cxn>
                <a:cxn ang="0">
                  <a:pos x="14" y="13"/>
                </a:cxn>
                <a:cxn ang="0">
                  <a:pos x="15" y="16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5" y="24"/>
                </a:cxn>
                <a:cxn ang="0">
                  <a:pos x="14" y="26"/>
                </a:cxn>
                <a:cxn ang="0">
                  <a:pos x="13" y="29"/>
                </a:cxn>
                <a:cxn ang="0">
                  <a:pos x="12" y="32"/>
                </a:cxn>
                <a:cxn ang="0">
                  <a:pos x="10" y="34"/>
                </a:cxn>
                <a:cxn ang="0">
                  <a:pos x="7" y="36"/>
                </a:cxn>
                <a:cxn ang="0">
                  <a:pos x="5" y="39"/>
                </a:cxn>
                <a:cxn ang="0">
                  <a:pos x="2" y="37"/>
                </a:cxn>
                <a:cxn ang="0">
                  <a:pos x="4" y="35"/>
                </a:cxn>
                <a:cxn ang="0">
                  <a:pos x="6" y="33"/>
                </a:cxn>
                <a:cxn ang="0">
                  <a:pos x="8" y="31"/>
                </a:cxn>
                <a:cxn ang="0">
                  <a:pos x="10" y="28"/>
                </a:cxn>
                <a:cxn ang="0">
                  <a:pos x="11" y="26"/>
                </a:cxn>
                <a:cxn ang="0">
                  <a:pos x="12" y="23"/>
                </a:cxn>
                <a:cxn ang="0">
                  <a:pos x="12" y="21"/>
                </a:cxn>
                <a:cxn ang="0">
                  <a:pos x="12" y="19"/>
                </a:cxn>
                <a:cxn ang="0">
                  <a:pos x="12" y="16"/>
                </a:cxn>
                <a:cxn ang="0">
                  <a:pos x="11" y="14"/>
                </a:cxn>
                <a:cxn ang="0">
                  <a:pos x="10" y="11"/>
                </a:cxn>
                <a:cxn ang="0">
                  <a:pos x="8" y="9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40">
                  <a:moveTo>
                    <a:pt x="2" y="0"/>
                  </a:moveTo>
                  <a:lnTo>
                    <a:pt x="2" y="0"/>
                  </a:lnTo>
                  <a:lnTo>
                    <a:pt x="5" y="1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4" y="11"/>
                  </a:lnTo>
                  <a:lnTo>
                    <a:pt x="14" y="13"/>
                  </a:lnTo>
                  <a:lnTo>
                    <a:pt x="15" y="16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5" y="24"/>
                  </a:lnTo>
                  <a:lnTo>
                    <a:pt x="14" y="26"/>
                  </a:lnTo>
                  <a:lnTo>
                    <a:pt x="13" y="29"/>
                  </a:lnTo>
                  <a:lnTo>
                    <a:pt x="12" y="32"/>
                  </a:lnTo>
                  <a:lnTo>
                    <a:pt x="10" y="34"/>
                  </a:lnTo>
                  <a:lnTo>
                    <a:pt x="7" y="36"/>
                  </a:lnTo>
                  <a:lnTo>
                    <a:pt x="5" y="39"/>
                  </a:lnTo>
                  <a:lnTo>
                    <a:pt x="2" y="37"/>
                  </a:lnTo>
                  <a:lnTo>
                    <a:pt x="4" y="35"/>
                  </a:lnTo>
                  <a:lnTo>
                    <a:pt x="6" y="33"/>
                  </a:lnTo>
                  <a:lnTo>
                    <a:pt x="8" y="31"/>
                  </a:lnTo>
                  <a:lnTo>
                    <a:pt x="10" y="28"/>
                  </a:lnTo>
                  <a:lnTo>
                    <a:pt x="11" y="26"/>
                  </a:lnTo>
                  <a:lnTo>
                    <a:pt x="12" y="23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1" y="14"/>
                  </a:lnTo>
                  <a:lnTo>
                    <a:pt x="10" y="11"/>
                  </a:lnTo>
                  <a:lnTo>
                    <a:pt x="8" y="9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94" name="Freeform 734"/>
            <p:cNvSpPr>
              <a:spLocks/>
            </p:cNvSpPr>
            <p:nvPr/>
          </p:nvSpPr>
          <p:spPr bwMode="auto">
            <a:xfrm>
              <a:off x="3838" y="3557"/>
              <a:ext cx="38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0"/>
                </a:cxn>
                <a:cxn ang="0">
                  <a:pos x="20" y="0"/>
                </a:cxn>
                <a:cxn ang="0">
                  <a:pos x="23" y="0"/>
                </a:cxn>
                <a:cxn ang="0">
                  <a:pos x="25" y="0"/>
                </a:cxn>
                <a:cxn ang="0">
                  <a:pos x="28" y="1"/>
                </a:cxn>
                <a:cxn ang="0">
                  <a:pos x="30" y="3"/>
                </a:cxn>
                <a:cxn ang="0">
                  <a:pos x="32" y="4"/>
                </a:cxn>
                <a:cxn ang="0">
                  <a:pos x="34" y="7"/>
                </a:cxn>
                <a:cxn ang="0">
                  <a:pos x="37" y="9"/>
                </a:cxn>
                <a:cxn ang="0">
                  <a:pos x="35" y="12"/>
                </a:cxn>
                <a:cxn ang="0">
                  <a:pos x="33" y="9"/>
                </a:cxn>
                <a:cxn ang="0">
                  <a:pos x="31" y="8"/>
                </a:cxn>
                <a:cxn ang="0">
                  <a:pos x="29" y="6"/>
                </a:cxn>
                <a:cxn ang="0">
                  <a:pos x="27" y="5"/>
                </a:cxn>
                <a:cxn ang="0">
                  <a:pos x="25" y="4"/>
                </a:cxn>
                <a:cxn ang="0">
                  <a:pos x="22" y="3"/>
                </a:cxn>
                <a:cxn ang="0">
                  <a:pos x="20" y="3"/>
                </a:cxn>
                <a:cxn ang="0">
                  <a:pos x="18" y="3"/>
                </a:cxn>
                <a:cxn ang="0">
                  <a:pos x="16" y="4"/>
                </a:cxn>
                <a:cxn ang="0">
                  <a:pos x="13" y="4"/>
                </a:cxn>
                <a:cxn ang="0">
                  <a:pos x="11" y="6"/>
                </a:cxn>
                <a:cxn ang="0">
                  <a:pos x="9" y="7"/>
                </a:cxn>
                <a:cxn ang="0">
                  <a:pos x="7" y="8"/>
                </a:cxn>
                <a:cxn ang="0">
                  <a:pos x="5" y="11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8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7"/>
                  </a:lnTo>
                  <a:lnTo>
                    <a:pt x="37" y="9"/>
                  </a:lnTo>
                  <a:lnTo>
                    <a:pt x="35" y="12"/>
                  </a:lnTo>
                  <a:lnTo>
                    <a:pt x="33" y="9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7" y="5"/>
                  </a:lnTo>
                  <a:lnTo>
                    <a:pt x="25" y="4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8" y="3"/>
                  </a:lnTo>
                  <a:lnTo>
                    <a:pt x="16" y="4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7" y="8"/>
                  </a:lnTo>
                  <a:lnTo>
                    <a:pt x="5" y="11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95" name="Freeform 735"/>
            <p:cNvSpPr>
              <a:spLocks/>
            </p:cNvSpPr>
            <p:nvPr/>
          </p:nvSpPr>
          <p:spPr bwMode="auto">
            <a:xfrm>
              <a:off x="4336" y="3519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0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96" name="Freeform 736"/>
            <p:cNvSpPr>
              <a:spLocks/>
            </p:cNvSpPr>
            <p:nvPr/>
          </p:nvSpPr>
          <p:spPr bwMode="auto">
            <a:xfrm>
              <a:off x="4354" y="3544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97" name="Freeform 737"/>
            <p:cNvSpPr>
              <a:spLocks/>
            </p:cNvSpPr>
            <p:nvPr/>
          </p:nvSpPr>
          <p:spPr bwMode="auto">
            <a:xfrm>
              <a:off x="4336" y="3519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0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98" name="Freeform 738"/>
            <p:cNvSpPr>
              <a:spLocks/>
            </p:cNvSpPr>
            <p:nvPr/>
          </p:nvSpPr>
          <p:spPr bwMode="auto">
            <a:xfrm>
              <a:off x="4354" y="3544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899" name="Freeform 739"/>
            <p:cNvSpPr>
              <a:spLocks/>
            </p:cNvSpPr>
            <p:nvPr/>
          </p:nvSpPr>
          <p:spPr bwMode="auto">
            <a:xfrm>
              <a:off x="4394" y="3547"/>
              <a:ext cx="20" cy="45"/>
            </a:xfrm>
            <a:custGeom>
              <a:avLst/>
              <a:gdLst/>
              <a:ahLst/>
              <a:cxnLst>
                <a:cxn ang="0">
                  <a:pos x="17" y="43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4"/>
                </a:cxn>
                <a:cxn ang="0">
                  <a:pos x="17" y="43"/>
                </a:cxn>
              </a:cxnLst>
              <a:rect l="0" t="0" r="r" b="b"/>
              <a:pathLst>
                <a:path w="20" h="45">
                  <a:moveTo>
                    <a:pt x="17" y="43"/>
                  </a:moveTo>
                  <a:lnTo>
                    <a:pt x="19" y="42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4"/>
                  </a:lnTo>
                  <a:lnTo>
                    <a:pt x="17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00" name="Freeform 740"/>
            <p:cNvSpPr>
              <a:spLocks/>
            </p:cNvSpPr>
            <p:nvPr/>
          </p:nvSpPr>
          <p:spPr bwMode="auto">
            <a:xfrm>
              <a:off x="4411" y="3572"/>
              <a:ext cx="44" cy="22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1"/>
                </a:cxn>
              </a:cxnLst>
              <a:rect l="0" t="0" r="r" b="b"/>
              <a:pathLst>
                <a:path w="44" h="22">
                  <a:moveTo>
                    <a:pt x="42" y="1"/>
                  </a:moveTo>
                  <a:lnTo>
                    <a:pt x="41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3" y="2"/>
                  </a:lnTo>
                  <a:lnTo>
                    <a:pt x="4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01" name="Freeform 741"/>
            <p:cNvSpPr>
              <a:spLocks/>
            </p:cNvSpPr>
            <p:nvPr/>
          </p:nvSpPr>
          <p:spPr bwMode="auto">
            <a:xfrm>
              <a:off x="4221" y="3465"/>
              <a:ext cx="22" cy="47"/>
            </a:xfrm>
            <a:custGeom>
              <a:avLst/>
              <a:gdLst/>
              <a:ahLst/>
              <a:cxnLst>
                <a:cxn ang="0">
                  <a:pos x="19" y="45"/>
                </a:cxn>
                <a:cxn ang="0">
                  <a:pos x="21" y="45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8" y="46"/>
                </a:cxn>
                <a:cxn ang="0">
                  <a:pos x="19" y="45"/>
                </a:cxn>
              </a:cxnLst>
              <a:rect l="0" t="0" r="r" b="b"/>
              <a:pathLst>
                <a:path w="22" h="47">
                  <a:moveTo>
                    <a:pt x="19" y="45"/>
                  </a:moveTo>
                  <a:lnTo>
                    <a:pt x="21" y="45"/>
                  </a:lnTo>
                  <a:lnTo>
                    <a:pt x="2" y="0"/>
                  </a:lnTo>
                  <a:lnTo>
                    <a:pt x="0" y="1"/>
                  </a:lnTo>
                  <a:lnTo>
                    <a:pt x="18" y="46"/>
                  </a:lnTo>
                  <a:lnTo>
                    <a:pt x="19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02" name="Freeform 742"/>
            <p:cNvSpPr>
              <a:spLocks/>
            </p:cNvSpPr>
            <p:nvPr/>
          </p:nvSpPr>
          <p:spPr bwMode="auto">
            <a:xfrm>
              <a:off x="4239" y="3491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03" name="Freeform 743"/>
            <p:cNvSpPr>
              <a:spLocks/>
            </p:cNvSpPr>
            <p:nvPr/>
          </p:nvSpPr>
          <p:spPr bwMode="auto">
            <a:xfrm>
              <a:off x="4221" y="3465"/>
              <a:ext cx="22" cy="47"/>
            </a:xfrm>
            <a:custGeom>
              <a:avLst/>
              <a:gdLst/>
              <a:ahLst/>
              <a:cxnLst>
                <a:cxn ang="0">
                  <a:pos x="19" y="45"/>
                </a:cxn>
                <a:cxn ang="0">
                  <a:pos x="21" y="45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8" y="46"/>
                </a:cxn>
                <a:cxn ang="0">
                  <a:pos x="19" y="45"/>
                </a:cxn>
              </a:cxnLst>
              <a:rect l="0" t="0" r="r" b="b"/>
              <a:pathLst>
                <a:path w="22" h="47">
                  <a:moveTo>
                    <a:pt x="19" y="45"/>
                  </a:moveTo>
                  <a:lnTo>
                    <a:pt x="21" y="45"/>
                  </a:lnTo>
                  <a:lnTo>
                    <a:pt x="2" y="0"/>
                  </a:lnTo>
                  <a:lnTo>
                    <a:pt x="0" y="1"/>
                  </a:lnTo>
                  <a:lnTo>
                    <a:pt x="18" y="46"/>
                  </a:lnTo>
                  <a:lnTo>
                    <a:pt x="19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04" name="Freeform 744"/>
            <p:cNvSpPr>
              <a:spLocks/>
            </p:cNvSpPr>
            <p:nvPr/>
          </p:nvSpPr>
          <p:spPr bwMode="auto">
            <a:xfrm>
              <a:off x="4239" y="3491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05" name="Freeform 745"/>
            <p:cNvSpPr>
              <a:spLocks/>
            </p:cNvSpPr>
            <p:nvPr/>
          </p:nvSpPr>
          <p:spPr bwMode="auto">
            <a:xfrm>
              <a:off x="4279" y="3493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06" name="Freeform 746"/>
            <p:cNvSpPr>
              <a:spLocks/>
            </p:cNvSpPr>
            <p:nvPr/>
          </p:nvSpPr>
          <p:spPr bwMode="auto">
            <a:xfrm>
              <a:off x="4297" y="3518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1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07" name="Freeform 747"/>
            <p:cNvSpPr>
              <a:spLocks/>
            </p:cNvSpPr>
            <p:nvPr/>
          </p:nvSpPr>
          <p:spPr bwMode="auto">
            <a:xfrm>
              <a:off x="4430" y="3564"/>
              <a:ext cx="50" cy="53"/>
            </a:xfrm>
            <a:custGeom>
              <a:avLst/>
              <a:gdLst/>
              <a:ahLst/>
              <a:cxnLst>
                <a:cxn ang="0">
                  <a:pos x="44" y="11"/>
                </a:cxn>
                <a:cxn ang="0">
                  <a:pos x="46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7"/>
                </a:cxn>
                <a:cxn ang="0">
                  <a:pos x="34" y="49"/>
                </a:cxn>
                <a:cxn ang="0">
                  <a:pos x="30" y="51"/>
                </a:cxn>
                <a:cxn ang="0">
                  <a:pos x="25" y="52"/>
                </a:cxn>
                <a:cxn ang="0">
                  <a:pos x="21" y="51"/>
                </a:cxn>
                <a:cxn ang="0">
                  <a:pos x="16" y="50"/>
                </a:cxn>
                <a:cxn ang="0">
                  <a:pos x="12" y="47"/>
                </a:cxn>
                <a:cxn ang="0">
                  <a:pos x="8" y="44"/>
                </a:cxn>
                <a:cxn ang="0">
                  <a:pos x="4" y="40"/>
                </a:cxn>
                <a:cxn ang="0">
                  <a:pos x="2" y="36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1" y="16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</a:cxnLst>
              <a:rect l="0" t="0" r="r" b="b"/>
              <a:pathLst>
                <a:path w="50" h="53">
                  <a:moveTo>
                    <a:pt x="42" y="9"/>
                  </a:moveTo>
                  <a:lnTo>
                    <a:pt x="44" y="11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9" y="25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6" y="48"/>
                  </a:lnTo>
                  <a:lnTo>
                    <a:pt x="34" y="49"/>
                  </a:lnTo>
                  <a:lnTo>
                    <a:pt x="32" y="50"/>
                  </a:lnTo>
                  <a:lnTo>
                    <a:pt x="30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3" y="51"/>
                  </a:lnTo>
                  <a:lnTo>
                    <a:pt x="21" y="51"/>
                  </a:lnTo>
                  <a:lnTo>
                    <a:pt x="18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7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4" y="40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3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08" name="Freeform 748"/>
            <p:cNvSpPr>
              <a:spLocks/>
            </p:cNvSpPr>
            <p:nvPr/>
          </p:nvSpPr>
          <p:spPr bwMode="auto">
            <a:xfrm>
              <a:off x="4470" y="3572"/>
              <a:ext cx="17" cy="39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2" y="38"/>
                </a:cxn>
                <a:cxn ang="0">
                  <a:pos x="5" y="36"/>
                </a:cxn>
                <a:cxn ang="0">
                  <a:pos x="8" y="34"/>
                </a:cxn>
                <a:cxn ang="0">
                  <a:pos x="10" y="31"/>
                </a:cxn>
                <a:cxn ang="0">
                  <a:pos x="12" y="29"/>
                </a:cxn>
                <a:cxn ang="0">
                  <a:pos x="13" y="27"/>
                </a:cxn>
                <a:cxn ang="0">
                  <a:pos x="14" y="24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6"/>
                </a:cxn>
                <a:cxn ang="0">
                  <a:pos x="15" y="14"/>
                </a:cxn>
                <a:cxn ang="0">
                  <a:pos x="14" y="11"/>
                </a:cxn>
                <a:cxn ang="0">
                  <a:pos x="13" y="9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7" y="2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5" y="3"/>
                </a:cxn>
                <a:cxn ang="0">
                  <a:pos x="7" y="5"/>
                </a:cxn>
                <a:cxn ang="0">
                  <a:pos x="8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1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1" y="21"/>
                </a:cxn>
                <a:cxn ang="0">
                  <a:pos x="11" y="24"/>
                </a:cxn>
                <a:cxn ang="0">
                  <a:pos x="10" y="26"/>
                </a:cxn>
                <a:cxn ang="0">
                  <a:pos x="8" y="28"/>
                </a:cxn>
                <a:cxn ang="0">
                  <a:pos x="7" y="30"/>
                </a:cxn>
                <a:cxn ang="0">
                  <a:pos x="5" y="32"/>
                </a:cxn>
                <a:cxn ang="0">
                  <a:pos x="2" y="34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8"/>
                </a:cxn>
              </a:cxnLst>
              <a:rect l="0" t="0" r="r" b="b"/>
              <a:pathLst>
                <a:path w="17" h="39">
                  <a:moveTo>
                    <a:pt x="2" y="38"/>
                  </a:moveTo>
                  <a:lnTo>
                    <a:pt x="2" y="38"/>
                  </a:lnTo>
                  <a:lnTo>
                    <a:pt x="5" y="36"/>
                  </a:lnTo>
                  <a:lnTo>
                    <a:pt x="8" y="34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3" y="27"/>
                  </a:lnTo>
                  <a:lnTo>
                    <a:pt x="14" y="24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6"/>
                  </a:lnTo>
                  <a:lnTo>
                    <a:pt x="15" y="14"/>
                  </a:lnTo>
                  <a:lnTo>
                    <a:pt x="14" y="11"/>
                  </a:lnTo>
                  <a:lnTo>
                    <a:pt x="13" y="9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2" y="1"/>
                  </a:lnTo>
                  <a:lnTo>
                    <a:pt x="5" y="3"/>
                  </a:lnTo>
                  <a:lnTo>
                    <a:pt x="7" y="5"/>
                  </a:lnTo>
                  <a:lnTo>
                    <a:pt x="8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1" y="21"/>
                  </a:lnTo>
                  <a:lnTo>
                    <a:pt x="11" y="24"/>
                  </a:lnTo>
                  <a:lnTo>
                    <a:pt x="10" y="26"/>
                  </a:lnTo>
                  <a:lnTo>
                    <a:pt x="8" y="28"/>
                  </a:lnTo>
                  <a:lnTo>
                    <a:pt x="7" y="30"/>
                  </a:lnTo>
                  <a:lnTo>
                    <a:pt x="5" y="32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2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09" name="Freeform 749"/>
            <p:cNvSpPr>
              <a:spLocks/>
            </p:cNvSpPr>
            <p:nvPr/>
          </p:nvSpPr>
          <p:spPr bwMode="auto">
            <a:xfrm>
              <a:off x="4435" y="3605"/>
              <a:ext cx="37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7"/>
                </a:cxn>
                <a:cxn ang="0">
                  <a:pos x="5" y="9"/>
                </a:cxn>
                <a:cxn ang="0">
                  <a:pos x="8" y="11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5"/>
                </a:cxn>
                <a:cxn ang="0">
                  <a:pos x="20" y="16"/>
                </a:cxn>
                <a:cxn ang="0">
                  <a:pos x="22" y="15"/>
                </a:cxn>
                <a:cxn ang="0">
                  <a:pos x="25" y="15"/>
                </a:cxn>
                <a:cxn ang="0">
                  <a:pos x="27" y="14"/>
                </a:cxn>
                <a:cxn ang="0">
                  <a:pos x="29" y="12"/>
                </a:cxn>
                <a:cxn ang="0">
                  <a:pos x="31" y="11"/>
                </a:cxn>
                <a:cxn ang="0">
                  <a:pos x="34" y="8"/>
                </a:cxn>
                <a:cxn ang="0">
                  <a:pos x="36" y="6"/>
                </a:cxn>
                <a:cxn ang="0">
                  <a:pos x="34" y="3"/>
                </a:cxn>
                <a:cxn ang="0">
                  <a:pos x="32" y="6"/>
                </a:cxn>
                <a:cxn ang="0">
                  <a:pos x="30" y="8"/>
                </a:cxn>
                <a:cxn ang="0">
                  <a:pos x="28" y="9"/>
                </a:cxn>
                <a:cxn ang="0">
                  <a:pos x="26" y="10"/>
                </a:cxn>
                <a:cxn ang="0">
                  <a:pos x="24" y="11"/>
                </a:cxn>
                <a:cxn ang="0">
                  <a:pos x="22" y="12"/>
                </a:cxn>
                <a:cxn ang="0">
                  <a:pos x="20" y="12"/>
                </a:cxn>
                <a:cxn ang="0">
                  <a:pos x="17" y="12"/>
                </a:cxn>
                <a:cxn ang="0">
                  <a:pos x="15" y="11"/>
                </a:cxn>
                <a:cxn ang="0">
                  <a:pos x="13" y="11"/>
                </a:cxn>
                <a:cxn ang="0">
                  <a:pos x="11" y="9"/>
                </a:cxn>
                <a:cxn ang="0">
                  <a:pos x="9" y="8"/>
                </a:cxn>
                <a:cxn ang="0">
                  <a:pos x="7" y="6"/>
                </a:cxn>
                <a:cxn ang="0">
                  <a:pos x="5" y="4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7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7"/>
                  </a:lnTo>
                  <a:lnTo>
                    <a:pt x="5" y="9"/>
                  </a:lnTo>
                  <a:lnTo>
                    <a:pt x="8" y="11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20" y="16"/>
                  </a:lnTo>
                  <a:lnTo>
                    <a:pt x="22" y="15"/>
                  </a:lnTo>
                  <a:lnTo>
                    <a:pt x="25" y="15"/>
                  </a:lnTo>
                  <a:lnTo>
                    <a:pt x="27" y="14"/>
                  </a:lnTo>
                  <a:lnTo>
                    <a:pt x="29" y="12"/>
                  </a:lnTo>
                  <a:lnTo>
                    <a:pt x="31" y="11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4" y="3"/>
                  </a:lnTo>
                  <a:lnTo>
                    <a:pt x="32" y="6"/>
                  </a:lnTo>
                  <a:lnTo>
                    <a:pt x="30" y="8"/>
                  </a:lnTo>
                  <a:lnTo>
                    <a:pt x="28" y="9"/>
                  </a:lnTo>
                  <a:lnTo>
                    <a:pt x="26" y="10"/>
                  </a:lnTo>
                  <a:lnTo>
                    <a:pt x="24" y="11"/>
                  </a:lnTo>
                  <a:lnTo>
                    <a:pt x="22" y="12"/>
                  </a:lnTo>
                  <a:lnTo>
                    <a:pt x="20" y="12"/>
                  </a:lnTo>
                  <a:lnTo>
                    <a:pt x="17" y="12"/>
                  </a:lnTo>
                  <a:lnTo>
                    <a:pt x="15" y="11"/>
                  </a:lnTo>
                  <a:lnTo>
                    <a:pt x="13" y="11"/>
                  </a:lnTo>
                  <a:lnTo>
                    <a:pt x="11" y="9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10" name="Freeform 750"/>
            <p:cNvSpPr>
              <a:spLocks/>
            </p:cNvSpPr>
            <p:nvPr/>
          </p:nvSpPr>
          <p:spPr bwMode="auto">
            <a:xfrm>
              <a:off x="4428" y="3569"/>
              <a:ext cx="17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1"/>
                </a:cxn>
                <a:cxn ang="0">
                  <a:pos x="7" y="3"/>
                </a:cxn>
                <a:cxn ang="0">
                  <a:pos x="5" y="6"/>
                </a:cxn>
                <a:cxn ang="0">
                  <a:pos x="3" y="8"/>
                </a:cxn>
                <a:cxn ang="0">
                  <a:pos x="2" y="10"/>
                </a:cxn>
                <a:cxn ang="0">
                  <a:pos x="0" y="13"/>
                </a:cxn>
                <a:cxn ang="0">
                  <a:pos x="0" y="15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0" y="23"/>
                </a:cxn>
                <a:cxn ang="0">
                  <a:pos x="1" y="26"/>
                </a:cxn>
                <a:cxn ang="0">
                  <a:pos x="2" y="28"/>
                </a:cxn>
                <a:cxn ang="0">
                  <a:pos x="3" y="31"/>
                </a:cxn>
                <a:cxn ang="0">
                  <a:pos x="5" y="33"/>
                </a:cxn>
                <a:cxn ang="0">
                  <a:pos x="8" y="35"/>
                </a:cxn>
                <a:cxn ang="0">
                  <a:pos x="10" y="38"/>
                </a:cxn>
                <a:cxn ang="0">
                  <a:pos x="13" y="36"/>
                </a:cxn>
                <a:cxn ang="0">
                  <a:pos x="11" y="34"/>
                </a:cxn>
                <a:cxn ang="0">
                  <a:pos x="9" y="32"/>
                </a:cxn>
                <a:cxn ang="0">
                  <a:pos x="7" y="30"/>
                </a:cxn>
                <a:cxn ang="0">
                  <a:pos x="5" y="27"/>
                </a:cxn>
                <a:cxn ang="0">
                  <a:pos x="4" y="25"/>
                </a:cxn>
                <a:cxn ang="0">
                  <a:pos x="4" y="23"/>
                </a:cxn>
                <a:cxn ang="0">
                  <a:pos x="3" y="20"/>
                </a:cxn>
                <a:cxn ang="0">
                  <a:pos x="3" y="18"/>
                </a:cxn>
                <a:cxn ang="0">
                  <a:pos x="4" y="16"/>
                </a:cxn>
                <a:cxn ang="0">
                  <a:pos x="4" y="13"/>
                </a:cxn>
                <a:cxn ang="0">
                  <a:pos x="5" y="11"/>
                </a:cxn>
                <a:cxn ang="0">
                  <a:pos x="6" y="9"/>
                </a:cxn>
                <a:cxn ang="0">
                  <a:pos x="8" y="7"/>
                </a:cxn>
                <a:cxn ang="0">
                  <a:pos x="10" y="5"/>
                </a:cxn>
                <a:cxn ang="0">
                  <a:pos x="13" y="3"/>
                </a:cxn>
                <a:cxn ang="0">
                  <a:pos x="16" y="1"/>
                </a:cxn>
                <a:cxn ang="0">
                  <a:pos x="16" y="1"/>
                </a:cxn>
                <a:cxn ang="0">
                  <a:pos x="13" y="0"/>
                </a:cxn>
              </a:cxnLst>
              <a:rect l="0" t="0" r="r" b="b"/>
              <a:pathLst>
                <a:path w="17" h="39">
                  <a:moveTo>
                    <a:pt x="13" y="0"/>
                  </a:moveTo>
                  <a:lnTo>
                    <a:pt x="13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5" y="6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1" y="26"/>
                  </a:lnTo>
                  <a:lnTo>
                    <a:pt x="2" y="28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5"/>
                  </a:lnTo>
                  <a:lnTo>
                    <a:pt x="10" y="38"/>
                  </a:lnTo>
                  <a:lnTo>
                    <a:pt x="13" y="36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7" y="30"/>
                  </a:lnTo>
                  <a:lnTo>
                    <a:pt x="5" y="27"/>
                  </a:lnTo>
                  <a:lnTo>
                    <a:pt x="4" y="25"/>
                  </a:lnTo>
                  <a:lnTo>
                    <a:pt x="4" y="23"/>
                  </a:lnTo>
                  <a:lnTo>
                    <a:pt x="3" y="20"/>
                  </a:lnTo>
                  <a:lnTo>
                    <a:pt x="3" y="18"/>
                  </a:lnTo>
                  <a:lnTo>
                    <a:pt x="4" y="16"/>
                  </a:lnTo>
                  <a:lnTo>
                    <a:pt x="4" y="13"/>
                  </a:lnTo>
                  <a:lnTo>
                    <a:pt x="5" y="11"/>
                  </a:lnTo>
                  <a:lnTo>
                    <a:pt x="6" y="9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11" name="Freeform 751"/>
            <p:cNvSpPr>
              <a:spLocks/>
            </p:cNvSpPr>
            <p:nvPr/>
          </p:nvSpPr>
          <p:spPr bwMode="auto">
            <a:xfrm>
              <a:off x="4437" y="3562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8"/>
                </a:cxn>
                <a:cxn ang="0">
                  <a:pos x="30" y="5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1" y="12"/>
                </a:cxn>
                <a:cxn ang="0">
                  <a:pos x="3" y="9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3"/>
                </a:cxn>
                <a:cxn ang="0">
                  <a:pos x="15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4" y="5"/>
                </a:cxn>
                <a:cxn ang="0">
                  <a:pos x="26" y="7"/>
                </a:cxn>
                <a:cxn ang="0">
                  <a:pos x="28" y="8"/>
                </a:cxn>
                <a:cxn ang="0">
                  <a:pos x="30" y="11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0" y="5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12"/>
                  </a:lnTo>
                  <a:lnTo>
                    <a:pt x="3" y="9"/>
                  </a:lnTo>
                  <a:lnTo>
                    <a:pt x="5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8" y="8"/>
                  </a:lnTo>
                  <a:lnTo>
                    <a:pt x="30" y="11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12" name="Freeform 752"/>
            <p:cNvSpPr>
              <a:spLocks/>
            </p:cNvSpPr>
            <p:nvPr/>
          </p:nvSpPr>
          <p:spPr bwMode="auto">
            <a:xfrm>
              <a:off x="4342" y="3347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13" name="Freeform 753"/>
            <p:cNvSpPr>
              <a:spLocks/>
            </p:cNvSpPr>
            <p:nvPr/>
          </p:nvSpPr>
          <p:spPr bwMode="auto">
            <a:xfrm>
              <a:off x="4361" y="3346"/>
              <a:ext cx="42" cy="22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41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9" y="21"/>
                </a:cxn>
                <a:cxn ang="0">
                  <a:pos x="40" y="19"/>
                </a:cxn>
              </a:cxnLst>
              <a:rect l="0" t="0" r="r" b="b"/>
              <a:pathLst>
                <a:path w="42" h="22">
                  <a:moveTo>
                    <a:pt x="40" y="19"/>
                  </a:moveTo>
                  <a:lnTo>
                    <a:pt x="41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39" y="21"/>
                  </a:lnTo>
                  <a:lnTo>
                    <a:pt x="4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14" name="Freeform 754"/>
            <p:cNvSpPr>
              <a:spLocks/>
            </p:cNvSpPr>
            <p:nvPr/>
          </p:nvSpPr>
          <p:spPr bwMode="auto">
            <a:xfrm>
              <a:off x="4342" y="3347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15" name="Freeform 755"/>
            <p:cNvSpPr>
              <a:spLocks/>
            </p:cNvSpPr>
            <p:nvPr/>
          </p:nvSpPr>
          <p:spPr bwMode="auto">
            <a:xfrm>
              <a:off x="4361" y="3346"/>
              <a:ext cx="42" cy="22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41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9" y="21"/>
                </a:cxn>
                <a:cxn ang="0">
                  <a:pos x="40" y="19"/>
                </a:cxn>
              </a:cxnLst>
              <a:rect l="0" t="0" r="r" b="b"/>
              <a:pathLst>
                <a:path w="42" h="22">
                  <a:moveTo>
                    <a:pt x="40" y="19"/>
                  </a:moveTo>
                  <a:lnTo>
                    <a:pt x="41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39" y="21"/>
                  </a:lnTo>
                  <a:lnTo>
                    <a:pt x="4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16" name="Freeform 756"/>
            <p:cNvSpPr>
              <a:spLocks/>
            </p:cNvSpPr>
            <p:nvPr/>
          </p:nvSpPr>
          <p:spPr bwMode="auto">
            <a:xfrm>
              <a:off x="4400" y="3320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17" name="Freeform 757"/>
            <p:cNvSpPr>
              <a:spLocks/>
            </p:cNvSpPr>
            <p:nvPr/>
          </p:nvSpPr>
          <p:spPr bwMode="auto">
            <a:xfrm>
              <a:off x="4418" y="3320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18" name="Freeform 758"/>
            <p:cNvSpPr>
              <a:spLocks/>
            </p:cNvSpPr>
            <p:nvPr/>
          </p:nvSpPr>
          <p:spPr bwMode="auto">
            <a:xfrm>
              <a:off x="4228" y="3400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19" name="Freeform 759"/>
            <p:cNvSpPr>
              <a:spLocks/>
            </p:cNvSpPr>
            <p:nvPr/>
          </p:nvSpPr>
          <p:spPr bwMode="auto">
            <a:xfrm>
              <a:off x="4246" y="3399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20" name="Freeform 760"/>
            <p:cNvSpPr>
              <a:spLocks/>
            </p:cNvSpPr>
            <p:nvPr/>
          </p:nvSpPr>
          <p:spPr bwMode="auto">
            <a:xfrm>
              <a:off x="4228" y="3400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21" name="Freeform 761"/>
            <p:cNvSpPr>
              <a:spLocks/>
            </p:cNvSpPr>
            <p:nvPr/>
          </p:nvSpPr>
          <p:spPr bwMode="auto">
            <a:xfrm>
              <a:off x="4246" y="3399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22" name="Freeform 762"/>
            <p:cNvSpPr>
              <a:spLocks/>
            </p:cNvSpPr>
            <p:nvPr/>
          </p:nvSpPr>
          <p:spPr bwMode="auto">
            <a:xfrm>
              <a:off x="4286" y="3374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5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23" name="Freeform 763"/>
            <p:cNvSpPr>
              <a:spLocks/>
            </p:cNvSpPr>
            <p:nvPr/>
          </p:nvSpPr>
          <p:spPr bwMode="auto">
            <a:xfrm>
              <a:off x="4303" y="3373"/>
              <a:ext cx="44" cy="22"/>
            </a:xfrm>
            <a:custGeom>
              <a:avLst/>
              <a:gdLst/>
              <a:ahLst/>
              <a:cxnLst>
                <a:cxn ang="0">
                  <a:pos x="42" y="19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2" y="19"/>
                </a:cxn>
              </a:cxnLst>
              <a:rect l="0" t="0" r="r" b="b"/>
              <a:pathLst>
                <a:path w="44" h="22">
                  <a:moveTo>
                    <a:pt x="42" y="19"/>
                  </a:moveTo>
                  <a:lnTo>
                    <a:pt x="43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2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24" name="Freeform 764"/>
            <p:cNvSpPr>
              <a:spLocks/>
            </p:cNvSpPr>
            <p:nvPr/>
          </p:nvSpPr>
          <p:spPr bwMode="auto">
            <a:xfrm>
              <a:off x="4436" y="3297"/>
              <a:ext cx="50" cy="52"/>
            </a:xfrm>
            <a:custGeom>
              <a:avLst/>
              <a:gdLst/>
              <a:ahLst/>
              <a:cxnLst>
                <a:cxn ang="0">
                  <a:pos x="44" y="40"/>
                </a:cxn>
                <a:cxn ang="0">
                  <a:pos x="46" y="35"/>
                </a:cxn>
                <a:cxn ang="0">
                  <a:pos x="48" y="31"/>
                </a:cxn>
                <a:cxn ang="0">
                  <a:pos x="49" y="25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1"/>
                </a:cxn>
                <a:cxn ang="0">
                  <a:pos x="42" y="8"/>
                </a:cxn>
                <a:cxn ang="0">
                  <a:pos x="38" y="4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6"/>
                </a:cxn>
                <a:cxn ang="0">
                  <a:pos x="4" y="10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1" y="34"/>
                </a:cxn>
                <a:cxn ang="0">
                  <a:pos x="3" y="39"/>
                </a:cxn>
                <a:cxn ang="0">
                  <a:pos x="6" y="42"/>
                </a:cxn>
                <a:cxn ang="0">
                  <a:pos x="9" y="46"/>
                </a:cxn>
                <a:cxn ang="0">
                  <a:pos x="13" y="48"/>
                </a:cxn>
                <a:cxn ang="0">
                  <a:pos x="18" y="50"/>
                </a:cxn>
                <a:cxn ang="0">
                  <a:pos x="23" y="51"/>
                </a:cxn>
                <a:cxn ang="0">
                  <a:pos x="27" y="50"/>
                </a:cxn>
                <a:cxn ang="0">
                  <a:pos x="32" y="49"/>
                </a:cxn>
                <a:cxn ang="0">
                  <a:pos x="36" y="47"/>
                </a:cxn>
                <a:cxn ang="0">
                  <a:pos x="40" y="44"/>
                </a:cxn>
              </a:cxnLst>
              <a:rect l="0" t="0" r="r" b="b"/>
              <a:pathLst>
                <a:path w="50" h="52">
                  <a:moveTo>
                    <a:pt x="42" y="42"/>
                  </a:moveTo>
                  <a:lnTo>
                    <a:pt x="44" y="40"/>
                  </a:lnTo>
                  <a:lnTo>
                    <a:pt x="45" y="37"/>
                  </a:lnTo>
                  <a:lnTo>
                    <a:pt x="46" y="35"/>
                  </a:lnTo>
                  <a:lnTo>
                    <a:pt x="47" y="33"/>
                  </a:lnTo>
                  <a:lnTo>
                    <a:pt x="48" y="31"/>
                  </a:lnTo>
                  <a:lnTo>
                    <a:pt x="48" y="28"/>
                  </a:lnTo>
                  <a:lnTo>
                    <a:pt x="49" y="25"/>
                  </a:lnTo>
                  <a:lnTo>
                    <a:pt x="49" y="23"/>
                  </a:lnTo>
                  <a:lnTo>
                    <a:pt x="48" y="21"/>
                  </a:lnTo>
                  <a:lnTo>
                    <a:pt x="48" y="18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1"/>
                  </a:lnTo>
                  <a:lnTo>
                    <a:pt x="44" y="9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4"/>
                  </a:lnTo>
                  <a:lnTo>
                    <a:pt x="2" y="36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2"/>
                  </a:lnTo>
                  <a:lnTo>
                    <a:pt x="7" y="44"/>
                  </a:lnTo>
                  <a:lnTo>
                    <a:pt x="9" y="46"/>
                  </a:lnTo>
                  <a:lnTo>
                    <a:pt x="11" y="47"/>
                  </a:lnTo>
                  <a:lnTo>
                    <a:pt x="13" y="48"/>
                  </a:lnTo>
                  <a:lnTo>
                    <a:pt x="16" y="49"/>
                  </a:lnTo>
                  <a:lnTo>
                    <a:pt x="18" y="50"/>
                  </a:lnTo>
                  <a:lnTo>
                    <a:pt x="20" y="50"/>
                  </a:lnTo>
                  <a:lnTo>
                    <a:pt x="23" y="51"/>
                  </a:lnTo>
                  <a:lnTo>
                    <a:pt x="25" y="51"/>
                  </a:lnTo>
                  <a:lnTo>
                    <a:pt x="27" y="50"/>
                  </a:lnTo>
                  <a:lnTo>
                    <a:pt x="30" y="50"/>
                  </a:lnTo>
                  <a:lnTo>
                    <a:pt x="32" y="49"/>
                  </a:lnTo>
                  <a:lnTo>
                    <a:pt x="34" y="48"/>
                  </a:lnTo>
                  <a:lnTo>
                    <a:pt x="36" y="47"/>
                  </a:lnTo>
                  <a:lnTo>
                    <a:pt x="38" y="45"/>
                  </a:lnTo>
                  <a:lnTo>
                    <a:pt x="40" y="44"/>
                  </a:lnTo>
                  <a:lnTo>
                    <a:pt x="42" y="4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25" name="Freeform 765"/>
            <p:cNvSpPr>
              <a:spLocks/>
            </p:cNvSpPr>
            <p:nvPr/>
          </p:nvSpPr>
          <p:spPr bwMode="auto">
            <a:xfrm>
              <a:off x="4476" y="3302"/>
              <a:ext cx="17" cy="3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1"/>
                </a:cxn>
                <a:cxn ang="0">
                  <a:pos x="8" y="3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3" y="10"/>
                </a:cxn>
                <a:cxn ang="0">
                  <a:pos x="14" y="13"/>
                </a:cxn>
                <a:cxn ang="0">
                  <a:pos x="15" y="15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5" y="23"/>
                </a:cxn>
                <a:cxn ang="0">
                  <a:pos x="14" y="26"/>
                </a:cxn>
                <a:cxn ang="0">
                  <a:pos x="13" y="28"/>
                </a:cxn>
                <a:cxn ang="0">
                  <a:pos x="12" y="31"/>
                </a:cxn>
                <a:cxn ang="0">
                  <a:pos x="10" y="33"/>
                </a:cxn>
                <a:cxn ang="0">
                  <a:pos x="8" y="35"/>
                </a:cxn>
                <a:cxn ang="0">
                  <a:pos x="5" y="38"/>
                </a:cxn>
                <a:cxn ang="0">
                  <a:pos x="2" y="36"/>
                </a:cxn>
                <a:cxn ang="0">
                  <a:pos x="4" y="34"/>
                </a:cxn>
                <a:cxn ang="0">
                  <a:pos x="6" y="32"/>
                </a:cxn>
                <a:cxn ang="0">
                  <a:pos x="8" y="30"/>
                </a:cxn>
                <a:cxn ang="0">
                  <a:pos x="10" y="27"/>
                </a:cxn>
                <a:cxn ang="0">
                  <a:pos x="11" y="25"/>
                </a:cxn>
                <a:cxn ang="0">
                  <a:pos x="12" y="23"/>
                </a:cxn>
                <a:cxn ang="0">
                  <a:pos x="12" y="20"/>
                </a:cxn>
                <a:cxn ang="0">
                  <a:pos x="12" y="18"/>
                </a:cxn>
                <a:cxn ang="0">
                  <a:pos x="12" y="16"/>
                </a:cxn>
                <a:cxn ang="0">
                  <a:pos x="11" y="13"/>
                </a:cxn>
                <a:cxn ang="0">
                  <a:pos x="10" y="11"/>
                </a:cxn>
                <a:cxn ang="0">
                  <a:pos x="8" y="9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39">
                  <a:moveTo>
                    <a:pt x="2" y="0"/>
                  </a:moveTo>
                  <a:lnTo>
                    <a:pt x="2" y="0"/>
                  </a:lnTo>
                  <a:lnTo>
                    <a:pt x="5" y="1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3" y="10"/>
                  </a:lnTo>
                  <a:lnTo>
                    <a:pt x="14" y="13"/>
                  </a:lnTo>
                  <a:lnTo>
                    <a:pt x="15" y="15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5" y="23"/>
                  </a:lnTo>
                  <a:lnTo>
                    <a:pt x="14" y="26"/>
                  </a:lnTo>
                  <a:lnTo>
                    <a:pt x="13" y="28"/>
                  </a:lnTo>
                  <a:lnTo>
                    <a:pt x="12" y="31"/>
                  </a:lnTo>
                  <a:lnTo>
                    <a:pt x="10" y="33"/>
                  </a:lnTo>
                  <a:lnTo>
                    <a:pt x="8" y="35"/>
                  </a:lnTo>
                  <a:lnTo>
                    <a:pt x="5" y="38"/>
                  </a:lnTo>
                  <a:lnTo>
                    <a:pt x="2" y="36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8" y="30"/>
                  </a:lnTo>
                  <a:lnTo>
                    <a:pt x="10" y="27"/>
                  </a:lnTo>
                  <a:lnTo>
                    <a:pt x="11" y="25"/>
                  </a:lnTo>
                  <a:lnTo>
                    <a:pt x="12" y="23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11" y="13"/>
                  </a:lnTo>
                  <a:lnTo>
                    <a:pt x="10" y="11"/>
                  </a:lnTo>
                  <a:lnTo>
                    <a:pt x="8" y="9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26" name="Freeform 766"/>
            <p:cNvSpPr>
              <a:spLocks/>
            </p:cNvSpPr>
            <p:nvPr/>
          </p:nvSpPr>
          <p:spPr bwMode="auto">
            <a:xfrm>
              <a:off x="4442" y="3295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8"/>
                </a:cxn>
                <a:cxn ang="0">
                  <a:pos x="5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7" y="0"/>
                </a:cxn>
                <a:cxn ang="0">
                  <a:pos x="20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1"/>
                </a:cxn>
                <a:cxn ang="0">
                  <a:pos x="29" y="3"/>
                </a:cxn>
                <a:cxn ang="0">
                  <a:pos x="31" y="4"/>
                </a:cxn>
                <a:cxn ang="0">
                  <a:pos x="33" y="7"/>
                </a:cxn>
                <a:cxn ang="0">
                  <a:pos x="36" y="9"/>
                </a:cxn>
                <a:cxn ang="0">
                  <a:pos x="34" y="12"/>
                </a:cxn>
                <a:cxn ang="0">
                  <a:pos x="32" y="10"/>
                </a:cxn>
                <a:cxn ang="0">
                  <a:pos x="30" y="8"/>
                </a:cxn>
                <a:cxn ang="0">
                  <a:pos x="28" y="6"/>
                </a:cxn>
                <a:cxn ang="0">
                  <a:pos x="26" y="5"/>
                </a:cxn>
                <a:cxn ang="0">
                  <a:pos x="24" y="4"/>
                </a:cxn>
                <a:cxn ang="0">
                  <a:pos x="22" y="3"/>
                </a:cxn>
                <a:cxn ang="0">
                  <a:pos x="20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1" y="6"/>
                </a:cxn>
                <a:cxn ang="0">
                  <a:pos x="9" y="7"/>
                </a:cxn>
                <a:cxn ang="0">
                  <a:pos x="7" y="9"/>
                </a:cxn>
                <a:cxn ang="0">
                  <a:pos x="5" y="11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8"/>
                  </a:lnTo>
                  <a:lnTo>
                    <a:pt x="5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3" y="7"/>
                  </a:lnTo>
                  <a:lnTo>
                    <a:pt x="36" y="9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30" y="8"/>
                  </a:lnTo>
                  <a:lnTo>
                    <a:pt x="28" y="6"/>
                  </a:lnTo>
                  <a:lnTo>
                    <a:pt x="26" y="5"/>
                  </a:lnTo>
                  <a:lnTo>
                    <a:pt x="24" y="4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7" y="9"/>
                  </a:lnTo>
                  <a:lnTo>
                    <a:pt x="5" y="11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27" name="Freeform 767"/>
            <p:cNvSpPr>
              <a:spLocks/>
            </p:cNvSpPr>
            <p:nvPr/>
          </p:nvSpPr>
          <p:spPr bwMode="auto">
            <a:xfrm>
              <a:off x="4435" y="3305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5"/>
                </a:cxn>
                <a:cxn ang="0">
                  <a:pos x="7" y="34"/>
                </a:cxn>
                <a:cxn ang="0">
                  <a:pos x="5" y="31"/>
                </a:cxn>
                <a:cxn ang="0">
                  <a:pos x="3" y="29"/>
                </a:cxn>
                <a:cxn ang="0">
                  <a:pos x="2" y="2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1"/>
                </a:cxn>
                <a:cxn ang="0">
                  <a:pos x="2" y="9"/>
                </a:cxn>
                <a:cxn ang="0">
                  <a:pos x="3" y="6"/>
                </a:cxn>
                <a:cxn ang="0">
                  <a:pos x="5" y="4"/>
                </a:cxn>
                <a:cxn ang="0">
                  <a:pos x="8" y="2"/>
                </a:cxn>
                <a:cxn ang="0">
                  <a:pos x="11" y="0"/>
                </a:cxn>
                <a:cxn ang="0">
                  <a:pos x="13" y="1"/>
                </a:cxn>
                <a:cxn ang="0">
                  <a:pos x="11" y="3"/>
                </a:cxn>
                <a:cxn ang="0">
                  <a:pos x="9" y="5"/>
                </a:cxn>
                <a:cxn ang="0">
                  <a:pos x="7" y="7"/>
                </a:cxn>
                <a:cxn ang="0">
                  <a:pos x="5" y="10"/>
                </a:cxn>
                <a:cxn ang="0">
                  <a:pos x="4" y="12"/>
                </a:cxn>
                <a:cxn ang="0">
                  <a:pos x="4" y="14"/>
                </a:cxn>
                <a:cxn ang="0">
                  <a:pos x="3" y="17"/>
                </a:cxn>
                <a:cxn ang="0">
                  <a:pos x="3" y="19"/>
                </a:cxn>
                <a:cxn ang="0">
                  <a:pos x="4" y="21"/>
                </a:cxn>
                <a:cxn ang="0">
                  <a:pos x="4" y="24"/>
                </a:cxn>
                <a:cxn ang="0">
                  <a:pos x="5" y="26"/>
                </a:cxn>
                <a:cxn ang="0">
                  <a:pos x="6" y="28"/>
                </a:cxn>
                <a:cxn ang="0">
                  <a:pos x="9" y="30"/>
                </a:cxn>
                <a:cxn ang="0">
                  <a:pos x="11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5"/>
                  </a:lnTo>
                  <a:lnTo>
                    <a:pt x="7" y="34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2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9" y="5"/>
                  </a:lnTo>
                  <a:lnTo>
                    <a:pt x="7" y="7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4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6" y="28"/>
                  </a:lnTo>
                  <a:lnTo>
                    <a:pt x="9" y="30"/>
                  </a:lnTo>
                  <a:lnTo>
                    <a:pt x="11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28" name="Freeform 768"/>
            <p:cNvSpPr>
              <a:spLocks/>
            </p:cNvSpPr>
            <p:nvPr/>
          </p:nvSpPr>
          <p:spPr bwMode="auto">
            <a:xfrm>
              <a:off x="4443" y="3338"/>
              <a:ext cx="38" cy="17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37" y="2"/>
                </a:cxn>
                <a:cxn ang="0">
                  <a:pos x="35" y="5"/>
                </a:cxn>
                <a:cxn ang="0">
                  <a:pos x="32" y="7"/>
                </a:cxn>
                <a:cxn ang="0">
                  <a:pos x="30" y="10"/>
                </a:cxn>
                <a:cxn ang="0">
                  <a:pos x="28" y="12"/>
                </a:cxn>
                <a:cxn ang="0">
                  <a:pos x="26" y="13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8" y="16"/>
                </a:cxn>
                <a:cxn ang="0">
                  <a:pos x="16" y="16"/>
                </a:cxn>
                <a:cxn ang="0">
                  <a:pos x="13" y="16"/>
                </a:cxn>
                <a:cxn ang="0">
                  <a:pos x="11" y="15"/>
                </a:cxn>
                <a:cxn ang="0">
                  <a:pos x="8" y="14"/>
                </a:cxn>
                <a:cxn ang="0">
                  <a:pos x="6" y="12"/>
                </a:cxn>
                <a:cxn ang="0">
                  <a:pos x="4" y="10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5"/>
                </a:cxn>
                <a:cxn ang="0">
                  <a:pos x="5" y="7"/>
                </a:cxn>
                <a:cxn ang="0">
                  <a:pos x="7" y="9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2"/>
                </a:cxn>
                <a:cxn ang="0">
                  <a:pos x="16" y="12"/>
                </a:cxn>
                <a:cxn ang="0">
                  <a:pos x="18" y="12"/>
                </a:cxn>
                <a:cxn ang="0">
                  <a:pos x="20" y="12"/>
                </a:cxn>
                <a:cxn ang="0">
                  <a:pos x="23" y="11"/>
                </a:cxn>
                <a:cxn ang="0">
                  <a:pos x="25" y="10"/>
                </a:cxn>
                <a:cxn ang="0">
                  <a:pos x="27" y="8"/>
                </a:cxn>
                <a:cxn ang="0">
                  <a:pos x="29" y="7"/>
                </a:cxn>
                <a:cxn ang="0">
                  <a:pos x="31" y="4"/>
                </a:cxn>
                <a:cxn ang="0">
                  <a:pos x="33" y="2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7" y="2"/>
                </a:cxn>
              </a:cxnLst>
              <a:rect l="0" t="0" r="r" b="b"/>
              <a:pathLst>
                <a:path w="38" h="17">
                  <a:moveTo>
                    <a:pt x="37" y="2"/>
                  </a:moveTo>
                  <a:lnTo>
                    <a:pt x="37" y="2"/>
                  </a:lnTo>
                  <a:lnTo>
                    <a:pt x="35" y="5"/>
                  </a:lnTo>
                  <a:lnTo>
                    <a:pt x="32" y="7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3" y="16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5"/>
                  </a:lnTo>
                  <a:lnTo>
                    <a:pt x="5" y="7"/>
                  </a:lnTo>
                  <a:lnTo>
                    <a:pt x="7" y="9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3" y="11"/>
                  </a:lnTo>
                  <a:lnTo>
                    <a:pt x="25" y="10"/>
                  </a:lnTo>
                  <a:lnTo>
                    <a:pt x="27" y="8"/>
                  </a:lnTo>
                  <a:lnTo>
                    <a:pt x="29" y="7"/>
                  </a:lnTo>
                  <a:lnTo>
                    <a:pt x="31" y="4"/>
                  </a:lnTo>
                  <a:lnTo>
                    <a:pt x="33" y="2"/>
                  </a:lnTo>
                  <a:lnTo>
                    <a:pt x="35" y="0"/>
                  </a:lnTo>
                  <a:lnTo>
                    <a:pt x="37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29" name="Freeform 769"/>
            <p:cNvSpPr>
              <a:spLocks/>
            </p:cNvSpPr>
            <p:nvPr/>
          </p:nvSpPr>
          <p:spPr bwMode="auto">
            <a:xfrm>
              <a:off x="3934" y="3346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0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30" name="Freeform 770"/>
            <p:cNvSpPr>
              <a:spLocks/>
            </p:cNvSpPr>
            <p:nvPr/>
          </p:nvSpPr>
          <p:spPr bwMode="auto">
            <a:xfrm>
              <a:off x="3916" y="3321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31" name="Freeform 771"/>
            <p:cNvSpPr>
              <a:spLocks/>
            </p:cNvSpPr>
            <p:nvPr/>
          </p:nvSpPr>
          <p:spPr bwMode="auto">
            <a:xfrm>
              <a:off x="3934" y="3346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0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32" name="Freeform 772"/>
            <p:cNvSpPr>
              <a:spLocks/>
            </p:cNvSpPr>
            <p:nvPr/>
          </p:nvSpPr>
          <p:spPr bwMode="auto">
            <a:xfrm>
              <a:off x="3916" y="3321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33" name="Freeform 773"/>
            <p:cNvSpPr>
              <a:spLocks/>
            </p:cNvSpPr>
            <p:nvPr/>
          </p:nvSpPr>
          <p:spPr bwMode="auto">
            <a:xfrm>
              <a:off x="3875" y="3322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34" name="Freeform 774"/>
            <p:cNvSpPr>
              <a:spLocks/>
            </p:cNvSpPr>
            <p:nvPr/>
          </p:nvSpPr>
          <p:spPr bwMode="auto">
            <a:xfrm>
              <a:off x="3858" y="3297"/>
              <a:ext cx="20" cy="4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6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7">
                  <a:moveTo>
                    <a:pt x="1" y="0"/>
                  </a:moveTo>
                  <a:lnTo>
                    <a:pt x="0" y="1"/>
                  </a:lnTo>
                  <a:lnTo>
                    <a:pt x="16" y="46"/>
                  </a:lnTo>
                  <a:lnTo>
                    <a:pt x="19" y="4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35" name="Freeform 775"/>
            <p:cNvSpPr>
              <a:spLocks/>
            </p:cNvSpPr>
            <p:nvPr/>
          </p:nvSpPr>
          <p:spPr bwMode="auto">
            <a:xfrm>
              <a:off x="4050" y="3395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36" name="Freeform 776"/>
            <p:cNvSpPr>
              <a:spLocks/>
            </p:cNvSpPr>
            <p:nvPr/>
          </p:nvSpPr>
          <p:spPr bwMode="auto">
            <a:xfrm>
              <a:off x="4033" y="3370"/>
              <a:ext cx="20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9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6">
                  <a:moveTo>
                    <a:pt x="1" y="0"/>
                  </a:moveTo>
                  <a:lnTo>
                    <a:pt x="0" y="1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37" name="Freeform 777"/>
            <p:cNvSpPr>
              <a:spLocks/>
            </p:cNvSpPr>
            <p:nvPr/>
          </p:nvSpPr>
          <p:spPr bwMode="auto">
            <a:xfrm>
              <a:off x="4050" y="3395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38" name="Freeform 778"/>
            <p:cNvSpPr>
              <a:spLocks/>
            </p:cNvSpPr>
            <p:nvPr/>
          </p:nvSpPr>
          <p:spPr bwMode="auto">
            <a:xfrm>
              <a:off x="4033" y="3370"/>
              <a:ext cx="20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9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6">
                  <a:moveTo>
                    <a:pt x="1" y="0"/>
                  </a:moveTo>
                  <a:lnTo>
                    <a:pt x="0" y="1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39" name="Freeform 779"/>
            <p:cNvSpPr>
              <a:spLocks/>
            </p:cNvSpPr>
            <p:nvPr/>
          </p:nvSpPr>
          <p:spPr bwMode="auto">
            <a:xfrm>
              <a:off x="3992" y="3371"/>
              <a:ext cx="43" cy="2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" y="20"/>
                </a:cxn>
                <a:cxn ang="0">
                  <a:pos x="42" y="2"/>
                </a:cxn>
                <a:cxn ang="0">
                  <a:pos x="41" y="0"/>
                </a:cxn>
                <a:cxn ang="0">
                  <a:pos x="0" y="17"/>
                </a:cxn>
                <a:cxn ang="0">
                  <a:pos x="0" y="18"/>
                </a:cxn>
              </a:cxnLst>
              <a:rect l="0" t="0" r="r" b="b"/>
              <a:pathLst>
                <a:path w="43" h="21">
                  <a:moveTo>
                    <a:pt x="0" y="18"/>
                  </a:moveTo>
                  <a:lnTo>
                    <a:pt x="1" y="20"/>
                  </a:lnTo>
                  <a:lnTo>
                    <a:pt x="42" y="2"/>
                  </a:lnTo>
                  <a:lnTo>
                    <a:pt x="41" y="0"/>
                  </a:lnTo>
                  <a:lnTo>
                    <a:pt x="0" y="17"/>
                  </a:lnTo>
                  <a:lnTo>
                    <a:pt x="0" y="1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40" name="Freeform 780"/>
            <p:cNvSpPr>
              <a:spLocks/>
            </p:cNvSpPr>
            <p:nvPr/>
          </p:nvSpPr>
          <p:spPr bwMode="auto">
            <a:xfrm>
              <a:off x="3974" y="3345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41" name="Freeform 781"/>
            <p:cNvSpPr>
              <a:spLocks/>
            </p:cNvSpPr>
            <p:nvPr/>
          </p:nvSpPr>
          <p:spPr bwMode="auto">
            <a:xfrm>
              <a:off x="3823" y="3283"/>
              <a:ext cx="50" cy="5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2" y="14"/>
                </a:cxn>
                <a:cxn ang="0">
                  <a:pos x="0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10" y="46"/>
                </a:cxn>
                <a:cxn ang="0">
                  <a:pos x="14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3" y="50"/>
                </a:cxn>
                <a:cxn ang="0">
                  <a:pos x="37" y="48"/>
                </a:cxn>
                <a:cxn ang="0">
                  <a:pos x="41" y="45"/>
                </a:cxn>
                <a:cxn ang="0">
                  <a:pos x="44" y="41"/>
                </a:cxn>
                <a:cxn ang="0">
                  <a:pos x="46" y="37"/>
                </a:cxn>
                <a:cxn ang="0">
                  <a:pos x="48" y="32"/>
                </a:cxn>
                <a:cxn ang="0">
                  <a:pos x="49" y="27"/>
                </a:cxn>
                <a:cxn ang="0">
                  <a:pos x="48" y="22"/>
                </a:cxn>
                <a:cxn ang="0">
                  <a:pos x="47" y="17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8" y="5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5" y="0"/>
                </a:cxn>
              </a:cxnLst>
              <a:rect l="0" t="0" r="r" b="b"/>
              <a:pathLst>
                <a:path w="50" h="53">
                  <a:moveTo>
                    <a:pt x="22" y="0"/>
                  </a:move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5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2" y="14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3"/>
                  </a:lnTo>
                  <a:lnTo>
                    <a:pt x="8" y="45"/>
                  </a:lnTo>
                  <a:lnTo>
                    <a:pt x="10" y="46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3" y="50"/>
                  </a:lnTo>
                  <a:lnTo>
                    <a:pt x="35" y="49"/>
                  </a:lnTo>
                  <a:lnTo>
                    <a:pt x="37" y="48"/>
                  </a:lnTo>
                  <a:lnTo>
                    <a:pt x="39" y="46"/>
                  </a:lnTo>
                  <a:lnTo>
                    <a:pt x="41" y="45"/>
                  </a:lnTo>
                  <a:lnTo>
                    <a:pt x="43" y="43"/>
                  </a:lnTo>
                  <a:lnTo>
                    <a:pt x="44" y="41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7" y="35"/>
                  </a:lnTo>
                  <a:lnTo>
                    <a:pt x="48" y="32"/>
                  </a:lnTo>
                  <a:lnTo>
                    <a:pt x="48" y="30"/>
                  </a:lnTo>
                  <a:lnTo>
                    <a:pt x="49" y="27"/>
                  </a:lnTo>
                  <a:lnTo>
                    <a:pt x="49" y="24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7" y="17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3" y="10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38" y="5"/>
                  </a:lnTo>
                  <a:lnTo>
                    <a:pt x="36" y="3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42" name="Freeform 782"/>
            <p:cNvSpPr>
              <a:spLocks/>
            </p:cNvSpPr>
            <p:nvPr/>
          </p:nvSpPr>
          <p:spPr bwMode="auto">
            <a:xfrm>
              <a:off x="3821" y="3282"/>
              <a:ext cx="25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1" y="17"/>
                </a:cxn>
                <a:cxn ang="0">
                  <a:pos x="2" y="15"/>
                </a:cxn>
                <a:cxn ang="0">
                  <a:pos x="3" y="12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11" y="3"/>
                </a:cxn>
                <a:cxn ang="0">
                  <a:pos x="14" y="2"/>
                </a:cxn>
                <a:cxn ang="0">
                  <a:pos x="16" y="1"/>
                </a:cxn>
                <a:cxn ang="0">
                  <a:pos x="18" y="0"/>
                </a:cxn>
                <a:cxn ang="0">
                  <a:pos x="21" y="0"/>
                </a:cxn>
                <a:cxn ang="0">
                  <a:pos x="23" y="0"/>
                </a:cxn>
                <a:cxn ang="0">
                  <a:pos x="24" y="2"/>
                </a:cxn>
                <a:cxn ang="0">
                  <a:pos x="21" y="2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5"/>
                </a:cxn>
                <a:cxn ang="0">
                  <a:pos x="11" y="7"/>
                </a:cxn>
                <a:cxn ang="0">
                  <a:pos x="9" y="8"/>
                </a:cxn>
                <a:cxn ang="0">
                  <a:pos x="7" y="10"/>
                </a:cxn>
                <a:cxn ang="0">
                  <a:pos x="6" y="12"/>
                </a:cxn>
                <a:cxn ang="0">
                  <a:pos x="5" y="14"/>
                </a:cxn>
                <a:cxn ang="0">
                  <a:pos x="4" y="16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2"/>
                </a:cxn>
                <a:cxn ang="0">
                  <a:pos x="2" y="25"/>
                </a:cxn>
                <a:cxn ang="0">
                  <a:pos x="2" y="27"/>
                </a:cxn>
                <a:cxn ang="0">
                  <a:pos x="2" y="27"/>
                </a:cxn>
                <a:cxn ang="0">
                  <a:pos x="0" y="28"/>
                </a:cxn>
              </a:cxnLst>
              <a:rect l="0" t="0" r="r" b="b"/>
              <a:pathLst>
                <a:path w="25" h="29">
                  <a:moveTo>
                    <a:pt x="0" y="28"/>
                  </a:move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2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5"/>
                  </a:lnTo>
                  <a:lnTo>
                    <a:pt x="11" y="7"/>
                  </a:lnTo>
                  <a:lnTo>
                    <a:pt x="9" y="8"/>
                  </a:lnTo>
                  <a:lnTo>
                    <a:pt x="7" y="10"/>
                  </a:lnTo>
                  <a:lnTo>
                    <a:pt x="6" y="12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5"/>
                  </a:lnTo>
                  <a:lnTo>
                    <a:pt x="2" y="27"/>
                  </a:lnTo>
                  <a:lnTo>
                    <a:pt x="0" y="2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43" name="Freeform 783"/>
            <p:cNvSpPr>
              <a:spLocks/>
            </p:cNvSpPr>
            <p:nvPr/>
          </p:nvSpPr>
          <p:spPr bwMode="auto">
            <a:xfrm>
              <a:off x="3821" y="3310"/>
              <a:ext cx="29" cy="26"/>
            </a:xfrm>
            <a:custGeom>
              <a:avLst/>
              <a:gdLst/>
              <a:ahLst/>
              <a:cxnLst>
                <a:cxn ang="0">
                  <a:pos x="28" y="25"/>
                </a:cxn>
                <a:cxn ang="0">
                  <a:pos x="28" y="25"/>
                </a:cxn>
                <a:cxn ang="0">
                  <a:pos x="25" y="25"/>
                </a:cxn>
                <a:cxn ang="0">
                  <a:pos x="22" y="24"/>
                </a:cxn>
                <a:cxn ang="0">
                  <a:pos x="20" y="24"/>
                </a:cxn>
                <a:cxn ang="0">
                  <a:pos x="17" y="23"/>
                </a:cxn>
                <a:cxn ang="0">
                  <a:pos x="15" y="22"/>
                </a:cxn>
                <a:cxn ang="0">
                  <a:pos x="12" y="21"/>
                </a:cxn>
                <a:cxn ang="0">
                  <a:pos x="10" y="19"/>
                </a:cxn>
                <a:cxn ang="0">
                  <a:pos x="8" y="18"/>
                </a:cxn>
                <a:cxn ang="0">
                  <a:pos x="7" y="16"/>
                </a:cxn>
                <a:cxn ang="0">
                  <a:pos x="5" y="14"/>
                </a:cxn>
                <a:cxn ang="0">
                  <a:pos x="4" y="12"/>
                </a:cxn>
                <a:cxn ang="0">
                  <a:pos x="2" y="10"/>
                </a:cxn>
                <a:cxn ang="0">
                  <a:pos x="1" y="7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3" y="4"/>
                </a:cxn>
                <a:cxn ang="0">
                  <a:pos x="3" y="7"/>
                </a:cxn>
                <a:cxn ang="0">
                  <a:pos x="4" y="9"/>
                </a:cxn>
                <a:cxn ang="0">
                  <a:pos x="5" y="11"/>
                </a:cxn>
                <a:cxn ang="0">
                  <a:pos x="7" y="13"/>
                </a:cxn>
                <a:cxn ang="0">
                  <a:pos x="8" y="14"/>
                </a:cxn>
                <a:cxn ang="0">
                  <a:pos x="10" y="16"/>
                </a:cxn>
                <a:cxn ang="0">
                  <a:pos x="12" y="17"/>
                </a:cxn>
                <a:cxn ang="0">
                  <a:pos x="14" y="19"/>
                </a:cxn>
                <a:cxn ang="0">
                  <a:pos x="16" y="20"/>
                </a:cxn>
                <a:cxn ang="0">
                  <a:pos x="18" y="21"/>
                </a:cxn>
                <a:cxn ang="0">
                  <a:pos x="20" y="21"/>
                </a:cxn>
                <a:cxn ang="0">
                  <a:pos x="22" y="22"/>
                </a:cxn>
                <a:cxn ang="0">
                  <a:pos x="25" y="22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8" y="25"/>
                </a:cxn>
              </a:cxnLst>
              <a:rect l="0" t="0" r="r" b="b"/>
              <a:pathLst>
                <a:path w="29" h="26">
                  <a:moveTo>
                    <a:pt x="28" y="25"/>
                  </a:moveTo>
                  <a:lnTo>
                    <a:pt x="28" y="25"/>
                  </a:lnTo>
                  <a:lnTo>
                    <a:pt x="25" y="25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17" y="23"/>
                  </a:lnTo>
                  <a:lnTo>
                    <a:pt x="15" y="22"/>
                  </a:lnTo>
                  <a:lnTo>
                    <a:pt x="12" y="21"/>
                  </a:lnTo>
                  <a:lnTo>
                    <a:pt x="10" y="19"/>
                  </a:lnTo>
                  <a:lnTo>
                    <a:pt x="8" y="18"/>
                  </a:lnTo>
                  <a:lnTo>
                    <a:pt x="7" y="16"/>
                  </a:lnTo>
                  <a:lnTo>
                    <a:pt x="5" y="14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3" y="4"/>
                  </a:lnTo>
                  <a:lnTo>
                    <a:pt x="3" y="7"/>
                  </a:lnTo>
                  <a:lnTo>
                    <a:pt x="4" y="9"/>
                  </a:lnTo>
                  <a:lnTo>
                    <a:pt x="5" y="11"/>
                  </a:lnTo>
                  <a:lnTo>
                    <a:pt x="7" y="13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17"/>
                  </a:lnTo>
                  <a:lnTo>
                    <a:pt x="14" y="19"/>
                  </a:lnTo>
                  <a:lnTo>
                    <a:pt x="16" y="20"/>
                  </a:lnTo>
                  <a:lnTo>
                    <a:pt x="18" y="21"/>
                  </a:lnTo>
                  <a:lnTo>
                    <a:pt x="20" y="21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7" y="22"/>
                  </a:lnTo>
                  <a:lnTo>
                    <a:pt x="28" y="2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44" name="Freeform 784"/>
            <p:cNvSpPr>
              <a:spLocks/>
            </p:cNvSpPr>
            <p:nvPr/>
          </p:nvSpPr>
          <p:spPr bwMode="auto">
            <a:xfrm>
              <a:off x="3849" y="3307"/>
              <a:ext cx="25" cy="2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24" y="2"/>
                </a:cxn>
                <a:cxn ang="0">
                  <a:pos x="23" y="5"/>
                </a:cxn>
                <a:cxn ang="0">
                  <a:pos x="23" y="8"/>
                </a:cxn>
                <a:cxn ang="0">
                  <a:pos x="22" y="10"/>
                </a:cxn>
                <a:cxn ang="0">
                  <a:pos x="21" y="12"/>
                </a:cxn>
                <a:cxn ang="0">
                  <a:pos x="20" y="15"/>
                </a:cxn>
                <a:cxn ang="0">
                  <a:pos x="19" y="17"/>
                </a:cxn>
                <a:cxn ang="0">
                  <a:pos x="17" y="19"/>
                </a:cxn>
                <a:cxn ang="0">
                  <a:pos x="15" y="21"/>
                </a:cxn>
                <a:cxn ang="0">
                  <a:pos x="14" y="22"/>
                </a:cxn>
                <a:cxn ang="0">
                  <a:pos x="12" y="24"/>
                </a:cxn>
                <a:cxn ang="0">
                  <a:pos x="9" y="25"/>
                </a:cxn>
                <a:cxn ang="0">
                  <a:pos x="7" y="26"/>
                </a:cxn>
                <a:cxn ang="0">
                  <a:pos x="5" y="27"/>
                </a:cxn>
                <a:cxn ang="0">
                  <a:pos x="2" y="27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2" y="25"/>
                </a:cxn>
                <a:cxn ang="0">
                  <a:pos x="4" y="24"/>
                </a:cxn>
                <a:cxn ang="0">
                  <a:pos x="6" y="24"/>
                </a:cxn>
                <a:cxn ang="0">
                  <a:pos x="8" y="23"/>
                </a:cxn>
                <a:cxn ang="0">
                  <a:pos x="10" y="21"/>
                </a:cxn>
                <a:cxn ang="0">
                  <a:pos x="12" y="20"/>
                </a:cxn>
                <a:cxn ang="0">
                  <a:pos x="14" y="19"/>
                </a:cxn>
                <a:cxn ang="0">
                  <a:pos x="16" y="17"/>
                </a:cxn>
                <a:cxn ang="0">
                  <a:pos x="17" y="15"/>
                </a:cxn>
                <a:cxn ang="0">
                  <a:pos x="18" y="13"/>
                </a:cxn>
                <a:cxn ang="0">
                  <a:pos x="19" y="11"/>
                </a:cxn>
                <a:cxn ang="0">
                  <a:pos x="20" y="9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25" h="29">
                  <a:moveTo>
                    <a:pt x="24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23" y="5"/>
                  </a:lnTo>
                  <a:lnTo>
                    <a:pt x="23" y="8"/>
                  </a:lnTo>
                  <a:lnTo>
                    <a:pt x="22" y="10"/>
                  </a:lnTo>
                  <a:lnTo>
                    <a:pt x="21" y="12"/>
                  </a:lnTo>
                  <a:lnTo>
                    <a:pt x="20" y="15"/>
                  </a:lnTo>
                  <a:lnTo>
                    <a:pt x="19" y="17"/>
                  </a:lnTo>
                  <a:lnTo>
                    <a:pt x="17" y="19"/>
                  </a:lnTo>
                  <a:lnTo>
                    <a:pt x="15" y="21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9" y="25"/>
                  </a:lnTo>
                  <a:lnTo>
                    <a:pt x="7" y="26"/>
                  </a:lnTo>
                  <a:lnTo>
                    <a:pt x="5" y="27"/>
                  </a:lnTo>
                  <a:lnTo>
                    <a:pt x="2" y="27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20"/>
                  </a:lnTo>
                  <a:lnTo>
                    <a:pt x="14" y="19"/>
                  </a:lnTo>
                  <a:lnTo>
                    <a:pt x="16" y="17"/>
                  </a:lnTo>
                  <a:lnTo>
                    <a:pt x="17" y="15"/>
                  </a:lnTo>
                  <a:lnTo>
                    <a:pt x="18" y="13"/>
                  </a:lnTo>
                  <a:lnTo>
                    <a:pt x="19" y="11"/>
                  </a:lnTo>
                  <a:lnTo>
                    <a:pt x="20" y="9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2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45" name="Freeform 785"/>
            <p:cNvSpPr>
              <a:spLocks/>
            </p:cNvSpPr>
            <p:nvPr/>
          </p:nvSpPr>
          <p:spPr bwMode="auto">
            <a:xfrm>
              <a:off x="3845" y="3282"/>
              <a:ext cx="29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2"/>
                </a:cxn>
                <a:cxn ang="0">
                  <a:pos x="15" y="3"/>
                </a:cxn>
                <a:cxn ang="0">
                  <a:pos x="17" y="5"/>
                </a:cxn>
                <a:cxn ang="0">
                  <a:pos x="19" y="6"/>
                </a:cxn>
                <a:cxn ang="0">
                  <a:pos x="21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5" y="14"/>
                </a:cxn>
                <a:cxn ang="0">
                  <a:pos x="26" y="17"/>
                </a:cxn>
                <a:cxn ang="0">
                  <a:pos x="27" y="19"/>
                </a:cxn>
                <a:cxn ang="0">
                  <a:pos x="27" y="22"/>
                </a:cxn>
                <a:cxn ang="0">
                  <a:pos x="28" y="24"/>
                </a:cxn>
                <a:cxn ang="0">
                  <a:pos x="25" y="25"/>
                </a:cxn>
                <a:cxn ang="0">
                  <a:pos x="25" y="22"/>
                </a:cxn>
                <a:cxn ang="0">
                  <a:pos x="24" y="20"/>
                </a:cxn>
                <a:cxn ang="0">
                  <a:pos x="24" y="17"/>
                </a:cxn>
                <a:cxn ang="0">
                  <a:pos x="23" y="15"/>
                </a:cxn>
                <a:cxn ang="0">
                  <a:pos x="22" y="13"/>
                </a:cxn>
                <a:cxn ang="0">
                  <a:pos x="20" y="12"/>
                </a:cxn>
                <a:cxn ang="0">
                  <a:pos x="19" y="10"/>
                </a:cxn>
                <a:cxn ang="0">
                  <a:pos x="17" y="8"/>
                </a:cxn>
                <a:cxn ang="0">
                  <a:pos x="15" y="7"/>
                </a:cxn>
                <a:cxn ang="0">
                  <a:pos x="13" y="5"/>
                </a:cxn>
                <a:cxn ang="0">
                  <a:pos x="11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9" y="6"/>
                  </a:lnTo>
                  <a:lnTo>
                    <a:pt x="21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5" y="14"/>
                  </a:lnTo>
                  <a:lnTo>
                    <a:pt x="26" y="17"/>
                  </a:lnTo>
                  <a:lnTo>
                    <a:pt x="27" y="19"/>
                  </a:lnTo>
                  <a:lnTo>
                    <a:pt x="27" y="22"/>
                  </a:lnTo>
                  <a:lnTo>
                    <a:pt x="28" y="24"/>
                  </a:lnTo>
                  <a:lnTo>
                    <a:pt x="25" y="25"/>
                  </a:lnTo>
                  <a:lnTo>
                    <a:pt x="25" y="22"/>
                  </a:lnTo>
                  <a:lnTo>
                    <a:pt x="24" y="20"/>
                  </a:lnTo>
                  <a:lnTo>
                    <a:pt x="24" y="17"/>
                  </a:lnTo>
                  <a:lnTo>
                    <a:pt x="23" y="15"/>
                  </a:lnTo>
                  <a:lnTo>
                    <a:pt x="22" y="13"/>
                  </a:lnTo>
                  <a:lnTo>
                    <a:pt x="20" y="12"/>
                  </a:lnTo>
                  <a:lnTo>
                    <a:pt x="19" y="10"/>
                  </a:lnTo>
                  <a:lnTo>
                    <a:pt x="17" y="8"/>
                  </a:lnTo>
                  <a:lnTo>
                    <a:pt x="15" y="7"/>
                  </a:lnTo>
                  <a:lnTo>
                    <a:pt x="13" y="5"/>
                  </a:lnTo>
                  <a:lnTo>
                    <a:pt x="11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46" name="Freeform 786"/>
            <p:cNvSpPr>
              <a:spLocks/>
            </p:cNvSpPr>
            <p:nvPr/>
          </p:nvSpPr>
          <p:spPr bwMode="auto">
            <a:xfrm>
              <a:off x="4142" y="3634"/>
              <a:ext cx="35" cy="38"/>
            </a:xfrm>
            <a:custGeom>
              <a:avLst/>
              <a:gdLst/>
              <a:ahLst/>
              <a:cxnLst>
                <a:cxn ang="0">
                  <a:pos x="32" y="36"/>
                </a:cxn>
                <a:cxn ang="0">
                  <a:pos x="34" y="34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2" y="36"/>
                </a:cxn>
              </a:cxnLst>
              <a:rect l="0" t="0" r="r" b="b"/>
              <a:pathLst>
                <a:path w="35" h="38">
                  <a:moveTo>
                    <a:pt x="32" y="36"/>
                  </a:moveTo>
                  <a:lnTo>
                    <a:pt x="34" y="34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7"/>
                  </a:lnTo>
                  <a:lnTo>
                    <a:pt x="32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47" name="Freeform 787"/>
            <p:cNvSpPr>
              <a:spLocks/>
            </p:cNvSpPr>
            <p:nvPr/>
          </p:nvSpPr>
          <p:spPr bwMode="auto">
            <a:xfrm>
              <a:off x="4142" y="3669"/>
              <a:ext cx="35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5" h="36">
                  <a:moveTo>
                    <a:pt x="0" y="33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48" name="Freeform 788"/>
            <p:cNvSpPr>
              <a:spLocks/>
            </p:cNvSpPr>
            <p:nvPr/>
          </p:nvSpPr>
          <p:spPr bwMode="auto">
            <a:xfrm>
              <a:off x="4142" y="3634"/>
              <a:ext cx="35" cy="38"/>
            </a:xfrm>
            <a:custGeom>
              <a:avLst/>
              <a:gdLst/>
              <a:ahLst/>
              <a:cxnLst>
                <a:cxn ang="0">
                  <a:pos x="32" y="36"/>
                </a:cxn>
                <a:cxn ang="0">
                  <a:pos x="34" y="34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2" y="36"/>
                </a:cxn>
              </a:cxnLst>
              <a:rect l="0" t="0" r="r" b="b"/>
              <a:pathLst>
                <a:path w="35" h="38">
                  <a:moveTo>
                    <a:pt x="32" y="36"/>
                  </a:moveTo>
                  <a:lnTo>
                    <a:pt x="34" y="34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7"/>
                  </a:lnTo>
                  <a:lnTo>
                    <a:pt x="32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49" name="Freeform 789"/>
            <p:cNvSpPr>
              <a:spLocks/>
            </p:cNvSpPr>
            <p:nvPr/>
          </p:nvSpPr>
          <p:spPr bwMode="auto">
            <a:xfrm>
              <a:off x="4142" y="3669"/>
              <a:ext cx="35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5" h="36">
                  <a:moveTo>
                    <a:pt x="0" y="33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50" name="Freeform 790"/>
            <p:cNvSpPr>
              <a:spLocks/>
            </p:cNvSpPr>
            <p:nvPr/>
          </p:nvSpPr>
          <p:spPr bwMode="auto">
            <a:xfrm>
              <a:off x="4143" y="3702"/>
              <a:ext cx="35" cy="37"/>
            </a:xfrm>
            <a:custGeom>
              <a:avLst/>
              <a:gdLst/>
              <a:ahLst/>
              <a:cxnLst>
                <a:cxn ang="0">
                  <a:pos x="32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4"/>
                </a:cxn>
              </a:cxnLst>
              <a:rect l="0" t="0" r="r" b="b"/>
              <a:pathLst>
                <a:path w="35" h="37">
                  <a:moveTo>
                    <a:pt x="32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51" name="Freeform 791"/>
            <p:cNvSpPr>
              <a:spLocks/>
            </p:cNvSpPr>
            <p:nvPr/>
          </p:nvSpPr>
          <p:spPr bwMode="auto">
            <a:xfrm>
              <a:off x="4143" y="3735"/>
              <a:ext cx="35" cy="37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0" y="35"/>
                </a:cxn>
              </a:cxnLst>
              <a:rect l="0" t="0" r="r" b="b"/>
              <a:pathLst>
                <a:path w="35" h="37">
                  <a:moveTo>
                    <a:pt x="0" y="35"/>
                  </a:moveTo>
                  <a:lnTo>
                    <a:pt x="1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0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52" name="Freeform 792"/>
            <p:cNvSpPr>
              <a:spLocks/>
            </p:cNvSpPr>
            <p:nvPr/>
          </p:nvSpPr>
          <p:spPr bwMode="auto">
            <a:xfrm>
              <a:off x="4139" y="3502"/>
              <a:ext cx="34" cy="36"/>
            </a:xfrm>
            <a:custGeom>
              <a:avLst/>
              <a:gdLst/>
              <a:ahLst/>
              <a:cxnLst>
                <a:cxn ang="0">
                  <a:pos x="31" y="33"/>
                </a:cxn>
                <a:cxn ang="0">
                  <a:pos x="33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0" y="35"/>
                </a:cxn>
                <a:cxn ang="0">
                  <a:pos x="31" y="33"/>
                </a:cxn>
              </a:cxnLst>
              <a:rect l="0" t="0" r="r" b="b"/>
              <a:pathLst>
                <a:path w="34" h="36">
                  <a:moveTo>
                    <a:pt x="31" y="33"/>
                  </a:moveTo>
                  <a:lnTo>
                    <a:pt x="33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0" y="35"/>
                  </a:lnTo>
                  <a:lnTo>
                    <a:pt x="3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53" name="Freeform 793"/>
            <p:cNvSpPr>
              <a:spLocks/>
            </p:cNvSpPr>
            <p:nvPr/>
          </p:nvSpPr>
          <p:spPr bwMode="auto">
            <a:xfrm>
              <a:off x="4139" y="3535"/>
              <a:ext cx="34" cy="38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1" y="37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4"/>
                </a:cxn>
                <a:cxn ang="0">
                  <a:pos x="1" y="36"/>
                </a:cxn>
              </a:cxnLst>
              <a:rect l="0" t="0" r="r" b="b"/>
              <a:pathLst>
                <a:path w="34" h="38">
                  <a:moveTo>
                    <a:pt x="1" y="36"/>
                  </a:moveTo>
                  <a:lnTo>
                    <a:pt x="1" y="37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4"/>
                  </a:lnTo>
                  <a:lnTo>
                    <a:pt x="1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54" name="Freeform 794"/>
            <p:cNvSpPr>
              <a:spLocks/>
            </p:cNvSpPr>
            <p:nvPr/>
          </p:nvSpPr>
          <p:spPr bwMode="auto">
            <a:xfrm>
              <a:off x="4139" y="3502"/>
              <a:ext cx="34" cy="36"/>
            </a:xfrm>
            <a:custGeom>
              <a:avLst/>
              <a:gdLst/>
              <a:ahLst/>
              <a:cxnLst>
                <a:cxn ang="0">
                  <a:pos x="31" y="33"/>
                </a:cxn>
                <a:cxn ang="0">
                  <a:pos x="33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0" y="35"/>
                </a:cxn>
                <a:cxn ang="0">
                  <a:pos x="31" y="33"/>
                </a:cxn>
              </a:cxnLst>
              <a:rect l="0" t="0" r="r" b="b"/>
              <a:pathLst>
                <a:path w="34" h="36">
                  <a:moveTo>
                    <a:pt x="31" y="33"/>
                  </a:moveTo>
                  <a:lnTo>
                    <a:pt x="33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0" y="35"/>
                  </a:lnTo>
                  <a:lnTo>
                    <a:pt x="3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55" name="Freeform 795"/>
            <p:cNvSpPr>
              <a:spLocks/>
            </p:cNvSpPr>
            <p:nvPr/>
          </p:nvSpPr>
          <p:spPr bwMode="auto">
            <a:xfrm>
              <a:off x="4139" y="3535"/>
              <a:ext cx="34" cy="38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1" y="37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4"/>
                </a:cxn>
                <a:cxn ang="0">
                  <a:pos x="1" y="36"/>
                </a:cxn>
              </a:cxnLst>
              <a:rect l="0" t="0" r="r" b="b"/>
              <a:pathLst>
                <a:path w="34" h="38">
                  <a:moveTo>
                    <a:pt x="1" y="36"/>
                  </a:moveTo>
                  <a:lnTo>
                    <a:pt x="1" y="37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4"/>
                  </a:lnTo>
                  <a:lnTo>
                    <a:pt x="1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56" name="Freeform 796"/>
            <p:cNvSpPr>
              <a:spLocks/>
            </p:cNvSpPr>
            <p:nvPr/>
          </p:nvSpPr>
          <p:spPr bwMode="auto">
            <a:xfrm>
              <a:off x="4141" y="3569"/>
              <a:ext cx="34" cy="37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1" y="35"/>
                </a:cxn>
              </a:cxnLst>
              <a:rect l="0" t="0" r="r" b="b"/>
              <a:pathLst>
                <a:path w="34" h="37">
                  <a:moveTo>
                    <a:pt x="31" y="35"/>
                  </a:moveTo>
                  <a:lnTo>
                    <a:pt x="33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0" y="36"/>
                  </a:lnTo>
                  <a:lnTo>
                    <a:pt x="31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57" name="Freeform 797"/>
            <p:cNvSpPr>
              <a:spLocks/>
            </p:cNvSpPr>
            <p:nvPr/>
          </p:nvSpPr>
          <p:spPr bwMode="auto">
            <a:xfrm>
              <a:off x="4141" y="3603"/>
              <a:ext cx="34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4" h="36">
                  <a:moveTo>
                    <a:pt x="0" y="33"/>
                  </a:moveTo>
                  <a:lnTo>
                    <a:pt x="1" y="35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58" name="Freeform 798"/>
            <p:cNvSpPr>
              <a:spLocks/>
            </p:cNvSpPr>
            <p:nvPr/>
          </p:nvSpPr>
          <p:spPr bwMode="auto">
            <a:xfrm>
              <a:off x="4134" y="3750"/>
              <a:ext cx="49" cy="55"/>
            </a:xfrm>
            <a:custGeom>
              <a:avLst/>
              <a:gdLst/>
              <a:ahLst/>
              <a:cxnLst>
                <a:cxn ang="0">
                  <a:pos x="3" y="41"/>
                </a:cxn>
                <a:cxn ang="0">
                  <a:pos x="6" y="45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18" y="53"/>
                </a:cxn>
                <a:cxn ang="0">
                  <a:pos x="23" y="54"/>
                </a:cxn>
                <a:cxn ang="0">
                  <a:pos x="27" y="53"/>
                </a:cxn>
                <a:cxn ang="0">
                  <a:pos x="32" y="52"/>
                </a:cxn>
                <a:cxn ang="0">
                  <a:pos x="36" y="50"/>
                </a:cxn>
                <a:cxn ang="0">
                  <a:pos x="40" y="46"/>
                </a:cxn>
                <a:cxn ang="0">
                  <a:pos x="43" y="43"/>
                </a:cxn>
                <a:cxn ang="0">
                  <a:pos x="45" y="38"/>
                </a:cxn>
                <a:cxn ang="0">
                  <a:pos x="47" y="33"/>
                </a:cxn>
                <a:cxn ang="0">
                  <a:pos x="48" y="28"/>
                </a:cxn>
                <a:cxn ang="0">
                  <a:pos x="47" y="23"/>
                </a:cxn>
                <a:cxn ang="0">
                  <a:pos x="46" y="18"/>
                </a:cxn>
                <a:cxn ang="0">
                  <a:pos x="44" y="13"/>
                </a:cxn>
                <a:cxn ang="0">
                  <a:pos x="41" y="8"/>
                </a:cxn>
                <a:cxn ang="0">
                  <a:pos x="37" y="5"/>
                </a:cxn>
                <a:cxn ang="0">
                  <a:pos x="34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4"/>
                </a:cxn>
                <a:cxn ang="0">
                  <a:pos x="7" y="7"/>
                </a:cxn>
                <a:cxn ang="0">
                  <a:pos x="4" y="11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</a:cxnLst>
              <a:rect l="0" t="0" r="r" b="b"/>
              <a:pathLst>
                <a:path w="49" h="55">
                  <a:moveTo>
                    <a:pt x="2" y="38"/>
                  </a:moveTo>
                  <a:lnTo>
                    <a:pt x="3" y="41"/>
                  </a:lnTo>
                  <a:lnTo>
                    <a:pt x="5" y="43"/>
                  </a:lnTo>
                  <a:lnTo>
                    <a:pt x="6" y="45"/>
                  </a:lnTo>
                  <a:lnTo>
                    <a:pt x="8" y="47"/>
                  </a:lnTo>
                  <a:lnTo>
                    <a:pt x="10" y="48"/>
                  </a:lnTo>
                  <a:lnTo>
                    <a:pt x="12" y="50"/>
                  </a:lnTo>
                  <a:lnTo>
                    <a:pt x="14" y="51"/>
                  </a:lnTo>
                  <a:lnTo>
                    <a:pt x="16" y="52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2" y="52"/>
                  </a:lnTo>
                  <a:lnTo>
                    <a:pt x="34" y="51"/>
                  </a:lnTo>
                  <a:lnTo>
                    <a:pt x="36" y="50"/>
                  </a:lnTo>
                  <a:lnTo>
                    <a:pt x="38" y="48"/>
                  </a:lnTo>
                  <a:lnTo>
                    <a:pt x="40" y="46"/>
                  </a:lnTo>
                  <a:lnTo>
                    <a:pt x="42" y="44"/>
                  </a:lnTo>
                  <a:lnTo>
                    <a:pt x="43" y="43"/>
                  </a:lnTo>
                  <a:lnTo>
                    <a:pt x="44" y="40"/>
                  </a:lnTo>
                  <a:lnTo>
                    <a:pt x="45" y="38"/>
                  </a:lnTo>
                  <a:lnTo>
                    <a:pt x="46" y="36"/>
                  </a:lnTo>
                  <a:lnTo>
                    <a:pt x="4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47" y="23"/>
                  </a:lnTo>
                  <a:lnTo>
                    <a:pt x="47" y="20"/>
                  </a:lnTo>
                  <a:lnTo>
                    <a:pt x="46" y="18"/>
                  </a:lnTo>
                  <a:lnTo>
                    <a:pt x="45" y="15"/>
                  </a:lnTo>
                  <a:lnTo>
                    <a:pt x="44" y="13"/>
                  </a:lnTo>
                  <a:lnTo>
                    <a:pt x="43" y="10"/>
                  </a:lnTo>
                  <a:lnTo>
                    <a:pt x="41" y="8"/>
                  </a:lnTo>
                  <a:lnTo>
                    <a:pt x="39" y="6"/>
                  </a:lnTo>
                  <a:lnTo>
                    <a:pt x="37" y="5"/>
                  </a:lnTo>
                  <a:lnTo>
                    <a:pt x="35" y="3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9" y="5"/>
                  </a:lnTo>
                  <a:lnTo>
                    <a:pt x="7" y="7"/>
                  </a:lnTo>
                  <a:lnTo>
                    <a:pt x="6" y="9"/>
                  </a:lnTo>
                  <a:lnTo>
                    <a:pt x="4" y="11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2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59" name="Freeform 799"/>
            <p:cNvSpPr>
              <a:spLocks/>
            </p:cNvSpPr>
            <p:nvPr/>
          </p:nvSpPr>
          <p:spPr bwMode="auto">
            <a:xfrm>
              <a:off x="4136" y="3788"/>
              <a:ext cx="34" cy="18"/>
            </a:xfrm>
            <a:custGeom>
              <a:avLst/>
              <a:gdLst/>
              <a:ahLst/>
              <a:cxnLst>
                <a:cxn ang="0">
                  <a:pos x="33" y="14"/>
                </a:cxn>
                <a:cxn ang="0">
                  <a:pos x="33" y="14"/>
                </a:cxn>
                <a:cxn ang="0">
                  <a:pos x="30" y="15"/>
                </a:cxn>
                <a:cxn ang="0">
                  <a:pos x="28" y="16"/>
                </a:cxn>
                <a:cxn ang="0">
                  <a:pos x="26" y="16"/>
                </a:cxn>
                <a:cxn ang="0">
                  <a:pos x="23" y="17"/>
                </a:cxn>
                <a:cxn ang="0">
                  <a:pos x="21" y="17"/>
                </a:cxn>
                <a:cxn ang="0">
                  <a:pos x="18" y="16"/>
                </a:cxn>
                <a:cxn ang="0">
                  <a:pos x="16" y="16"/>
                </a:cxn>
                <a:cxn ang="0">
                  <a:pos x="14" y="15"/>
                </a:cxn>
                <a:cxn ang="0">
                  <a:pos x="11" y="14"/>
                </a:cxn>
                <a:cxn ang="0">
                  <a:pos x="9" y="13"/>
                </a:cxn>
                <a:cxn ang="0">
                  <a:pos x="7" y="11"/>
                </a:cxn>
                <a:cxn ang="0">
                  <a:pos x="5" y="9"/>
                </a:cxn>
                <a:cxn ang="0">
                  <a:pos x="4" y="8"/>
                </a:cxn>
                <a:cxn ang="0">
                  <a:pos x="2" y="5"/>
                </a:cxn>
                <a:cxn ang="0">
                  <a:pos x="1" y="3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9"/>
                </a:cxn>
                <a:cxn ang="0">
                  <a:pos x="10" y="11"/>
                </a:cxn>
                <a:cxn ang="0">
                  <a:pos x="12" y="12"/>
                </a:cxn>
                <a:cxn ang="0">
                  <a:pos x="14" y="12"/>
                </a:cxn>
                <a:cxn ang="0">
                  <a:pos x="17" y="13"/>
                </a:cxn>
                <a:cxn ang="0">
                  <a:pos x="19" y="14"/>
                </a:cxn>
                <a:cxn ang="0">
                  <a:pos x="21" y="14"/>
                </a:cxn>
                <a:cxn ang="0">
                  <a:pos x="23" y="14"/>
                </a:cxn>
                <a:cxn ang="0">
                  <a:pos x="25" y="14"/>
                </a:cxn>
                <a:cxn ang="0">
                  <a:pos x="27" y="13"/>
                </a:cxn>
                <a:cxn ang="0">
                  <a:pos x="29" y="12"/>
                </a:cxn>
                <a:cxn ang="0">
                  <a:pos x="31" y="12"/>
                </a:cxn>
                <a:cxn ang="0">
                  <a:pos x="31" y="12"/>
                </a:cxn>
                <a:cxn ang="0">
                  <a:pos x="33" y="14"/>
                </a:cxn>
              </a:cxnLst>
              <a:rect l="0" t="0" r="r" b="b"/>
              <a:pathLst>
                <a:path w="34" h="18">
                  <a:moveTo>
                    <a:pt x="33" y="14"/>
                  </a:moveTo>
                  <a:lnTo>
                    <a:pt x="33" y="14"/>
                  </a:lnTo>
                  <a:lnTo>
                    <a:pt x="30" y="15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4" y="15"/>
                  </a:lnTo>
                  <a:lnTo>
                    <a:pt x="11" y="14"/>
                  </a:lnTo>
                  <a:lnTo>
                    <a:pt x="9" y="13"/>
                  </a:lnTo>
                  <a:lnTo>
                    <a:pt x="7" y="11"/>
                  </a:lnTo>
                  <a:lnTo>
                    <a:pt x="5" y="9"/>
                  </a:lnTo>
                  <a:lnTo>
                    <a:pt x="4" y="8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9"/>
                  </a:lnTo>
                  <a:lnTo>
                    <a:pt x="10" y="11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7" y="13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5" y="14"/>
                  </a:lnTo>
                  <a:lnTo>
                    <a:pt x="27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3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60" name="Freeform 800"/>
            <p:cNvSpPr>
              <a:spLocks/>
            </p:cNvSpPr>
            <p:nvPr/>
          </p:nvSpPr>
          <p:spPr bwMode="auto">
            <a:xfrm>
              <a:off x="4168" y="3765"/>
              <a:ext cx="17" cy="3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5" y="7"/>
                </a:cxn>
                <a:cxn ang="0">
                  <a:pos x="16" y="10"/>
                </a:cxn>
                <a:cxn ang="0">
                  <a:pos x="16" y="13"/>
                </a:cxn>
                <a:cxn ang="0">
                  <a:pos x="15" y="16"/>
                </a:cxn>
                <a:cxn ang="0">
                  <a:pos x="15" y="18"/>
                </a:cxn>
                <a:cxn ang="0">
                  <a:pos x="14" y="21"/>
                </a:cxn>
                <a:cxn ang="0">
                  <a:pos x="13" y="23"/>
                </a:cxn>
                <a:cxn ang="0">
                  <a:pos x="12" y="25"/>
                </a:cxn>
                <a:cxn ang="0">
                  <a:pos x="11" y="28"/>
                </a:cxn>
                <a:cxn ang="0">
                  <a:pos x="9" y="30"/>
                </a:cxn>
                <a:cxn ang="0">
                  <a:pos x="7" y="32"/>
                </a:cxn>
                <a:cxn ang="0">
                  <a:pos x="5" y="34"/>
                </a:cxn>
                <a:cxn ang="0">
                  <a:pos x="3" y="35"/>
                </a:cxn>
                <a:cxn ang="0">
                  <a:pos x="1" y="37"/>
                </a:cxn>
                <a:cxn ang="0">
                  <a:pos x="0" y="34"/>
                </a:cxn>
                <a:cxn ang="0">
                  <a:pos x="2" y="33"/>
                </a:cxn>
                <a:cxn ang="0">
                  <a:pos x="4" y="32"/>
                </a:cxn>
                <a:cxn ang="0">
                  <a:pos x="6" y="30"/>
                </a:cxn>
                <a:cxn ang="0">
                  <a:pos x="7" y="28"/>
                </a:cxn>
                <a:cxn ang="0">
                  <a:pos x="9" y="26"/>
                </a:cxn>
                <a:cxn ang="0">
                  <a:pos x="10" y="25"/>
                </a:cxn>
                <a:cxn ang="0">
                  <a:pos x="11" y="22"/>
                </a:cxn>
                <a:cxn ang="0">
                  <a:pos x="12" y="20"/>
                </a:cxn>
                <a:cxn ang="0">
                  <a:pos x="12" y="18"/>
                </a:cxn>
                <a:cxn ang="0">
                  <a:pos x="13" y="15"/>
                </a:cxn>
                <a:cxn ang="0">
                  <a:pos x="13" y="13"/>
                </a:cxn>
                <a:cxn ang="0">
                  <a:pos x="13" y="11"/>
                </a:cxn>
                <a:cxn ang="0">
                  <a:pos x="13" y="8"/>
                </a:cxn>
                <a:cxn ang="0">
                  <a:pos x="12" y="5"/>
                </a:cxn>
                <a:cxn ang="0">
                  <a:pos x="12" y="3"/>
                </a:cxn>
                <a:cxn ang="0">
                  <a:pos x="11" y="1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17" h="38">
                  <a:moveTo>
                    <a:pt x="13" y="0"/>
                  </a:moveTo>
                  <a:lnTo>
                    <a:pt x="13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6" y="10"/>
                  </a:lnTo>
                  <a:lnTo>
                    <a:pt x="16" y="13"/>
                  </a:lnTo>
                  <a:lnTo>
                    <a:pt x="15" y="16"/>
                  </a:lnTo>
                  <a:lnTo>
                    <a:pt x="15" y="18"/>
                  </a:lnTo>
                  <a:lnTo>
                    <a:pt x="14" y="21"/>
                  </a:lnTo>
                  <a:lnTo>
                    <a:pt x="13" y="23"/>
                  </a:lnTo>
                  <a:lnTo>
                    <a:pt x="12" y="25"/>
                  </a:lnTo>
                  <a:lnTo>
                    <a:pt x="11" y="28"/>
                  </a:lnTo>
                  <a:lnTo>
                    <a:pt x="9" y="30"/>
                  </a:lnTo>
                  <a:lnTo>
                    <a:pt x="7" y="32"/>
                  </a:lnTo>
                  <a:lnTo>
                    <a:pt x="5" y="34"/>
                  </a:lnTo>
                  <a:lnTo>
                    <a:pt x="3" y="35"/>
                  </a:lnTo>
                  <a:lnTo>
                    <a:pt x="1" y="37"/>
                  </a:lnTo>
                  <a:lnTo>
                    <a:pt x="0" y="34"/>
                  </a:lnTo>
                  <a:lnTo>
                    <a:pt x="2" y="33"/>
                  </a:lnTo>
                  <a:lnTo>
                    <a:pt x="4" y="32"/>
                  </a:lnTo>
                  <a:lnTo>
                    <a:pt x="6" y="30"/>
                  </a:lnTo>
                  <a:lnTo>
                    <a:pt x="7" y="28"/>
                  </a:lnTo>
                  <a:lnTo>
                    <a:pt x="9" y="26"/>
                  </a:lnTo>
                  <a:lnTo>
                    <a:pt x="10" y="25"/>
                  </a:lnTo>
                  <a:lnTo>
                    <a:pt x="11" y="22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3" y="15"/>
                  </a:lnTo>
                  <a:lnTo>
                    <a:pt x="13" y="13"/>
                  </a:lnTo>
                  <a:lnTo>
                    <a:pt x="13" y="11"/>
                  </a:lnTo>
                  <a:lnTo>
                    <a:pt x="13" y="8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61" name="Freeform 801"/>
            <p:cNvSpPr>
              <a:spLocks/>
            </p:cNvSpPr>
            <p:nvPr/>
          </p:nvSpPr>
          <p:spPr bwMode="auto">
            <a:xfrm>
              <a:off x="4148" y="3749"/>
              <a:ext cx="34" cy="1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4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0"/>
                </a:cxn>
                <a:cxn ang="0">
                  <a:pos x="14" y="0"/>
                </a:cxn>
                <a:cxn ang="0">
                  <a:pos x="16" y="0"/>
                </a:cxn>
                <a:cxn ang="0">
                  <a:pos x="18" y="1"/>
                </a:cxn>
                <a:cxn ang="0">
                  <a:pos x="21" y="2"/>
                </a:cxn>
                <a:cxn ang="0">
                  <a:pos x="23" y="3"/>
                </a:cxn>
                <a:cxn ang="0">
                  <a:pos x="25" y="5"/>
                </a:cxn>
                <a:cxn ang="0">
                  <a:pos x="27" y="7"/>
                </a:cxn>
                <a:cxn ang="0">
                  <a:pos x="28" y="8"/>
                </a:cxn>
                <a:cxn ang="0">
                  <a:pos x="30" y="11"/>
                </a:cxn>
                <a:cxn ang="0">
                  <a:pos x="31" y="13"/>
                </a:cxn>
                <a:cxn ang="0">
                  <a:pos x="33" y="15"/>
                </a:cxn>
                <a:cxn ang="0">
                  <a:pos x="31" y="17"/>
                </a:cxn>
                <a:cxn ang="0">
                  <a:pos x="29" y="14"/>
                </a:cxn>
                <a:cxn ang="0">
                  <a:pos x="28" y="12"/>
                </a:cxn>
                <a:cxn ang="0">
                  <a:pos x="27" y="10"/>
                </a:cxn>
                <a:cxn ang="0">
                  <a:pos x="25" y="8"/>
                </a:cxn>
                <a:cxn ang="0">
                  <a:pos x="23" y="7"/>
                </a:cxn>
                <a:cxn ang="0">
                  <a:pos x="22" y="6"/>
                </a:cxn>
                <a:cxn ang="0">
                  <a:pos x="20" y="4"/>
                </a:cxn>
                <a:cxn ang="0">
                  <a:pos x="18" y="4"/>
                </a:cxn>
                <a:cxn ang="0">
                  <a:pos x="16" y="3"/>
                </a:cxn>
                <a:cxn ang="0">
                  <a:pos x="13" y="2"/>
                </a:cxn>
                <a:cxn ang="0">
                  <a:pos x="11" y="2"/>
                </a:cxn>
                <a:cxn ang="0">
                  <a:pos x="9" y="2"/>
                </a:cxn>
                <a:cxn ang="0">
                  <a:pos x="7" y="2"/>
                </a:cxn>
                <a:cxn ang="0">
                  <a:pos x="5" y="3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</a:cxnLst>
              <a:rect l="0" t="0" r="r" b="b"/>
              <a:pathLst>
                <a:path w="34" h="18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5" y="5"/>
                  </a:lnTo>
                  <a:lnTo>
                    <a:pt x="27" y="7"/>
                  </a:lnTo>
                  <a:lnTo>
                    <a:pt x="28" y="8"/>
                  </a:lnTo>
                  <a:lnTo>
                    <a:pt x="30" y="11"/>
                  </a:lnTo>
                  <a:lnTo>
                    <a:pt x="31" y="13"/>
                  </a:lnTo>
                  <a:lnTo>
                    <a:pt x="33" y="15"/>
                  </a:lnTo>
                  <a:lnTo>
                    <a:pt x="31" y="17"/>
                  </a:lnTo>
                  <a:lnTo>
                    <a:pt x="29" y="14"/>
                  </a:lnTo>
                  <a:lnTo>
                    <a:pt x="28" y="12"/>
                  </a:lnTo>
                  <a:lnTo>
                    <a:pt x="27" y="10"/>
                  </a:lnTo>
                  <a:lnTo>
                    <a:pt x="25" y="8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3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62" name="Freeform 802"/>
            <p:cNvSpPr>
              <a:spLocks/>
            </p:cNvSpPr>
            <p:nvPr/>
          </p:nvSpPr>
          <p:spPr bwMode="auto">
            <a:xfrm>
              <a:off x="4133" y="3753"/>
              <a:ext cx="17" cy="37"/>
            </a:xfrm>
            <a:custGeom>
              <a:avLst/>
              <a:gdLst/>
              <a:ahLst/>
              <a:cxnLst>
                <a:cxn ang="0">
                  <a:pos x="2" y="36"/>
                </a:cxn>
                <a:cxn ang="0">
                  <a:pos x="2" y="36"/>
                </a:cxn>
                <a:cxn ang="0">
                  <a:pos x="1" y="33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2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2"/>
                </a:cxn>
                <a:cxn ang="0">
                  <a:pos x="3" y="10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6" y="2"/>
                </a:cxn>
                <a:cxn ang="0">
                  <a:pos x="13" y="3"/>
                </a:cxn>
                <a:cxn ang="0">
                  <a:pos x="11" y="4"/>
                </a:cxn>
                <a:cxn ang="0">
                  <a:pos x="10" y="6"/>
                </a:cxn>
                <a:cxn ang="0">
                  <a:pos x="8" y="8"/>
                </a:cxn>
                <a:cxn ang="0">
                  <a:pos x="6" y="9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2"/>
                </a:cxn>
                <a:cxn ang="0">
                  <a:pos x="2" y="25"/>
                </a:cxn>
                <a:cxn ang="0">
                  <a:pos x="2" y="27"/>
                </a:cxn>
                <a:cxn ang="0">
                  <a:pos x="3" y="30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2" y="36"/>
                </a:cxn>
              </a:cxnLst>
              <a:rect l="0" t="0" r="r" b="b"/>
              <a:pathLst>
                <a:path w="17" h="37">
                  <a:moveTo>
                    <a:pt x="2" y="36"/>
                  </a:moveTo>
                  <a:lnTo>
                    <a:pt x="2" y="36"/>
                  </a:lnTo>
                  <a:lnTo>
                    <a:pt x="1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2" y="12"/>
                  </a:lnTo>
                  <a:lnTo>
                    <a:pt x="3" y="10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6" y="2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10" y="6"/>
                  </a:lnTo>
                  <a:lnTo>
                    <a:pt x="8" y="8"/>
                  </a:lnTo>
                  <a:lnTo>
                    <a:pt x="6" y="9"/>
                  </a:lnTo>
                  <a:lnTo>
                    <a:pt x="5" y="11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5"/>
                  </a:lnTo>
                  <a:lnTo>
                    <a:pt x="2" y="27"/>
                  </a:lnTo>
                  <a:lnTo>
                    <a:pt x="3" y="30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2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63" name="Freeform 803"/>
            <p:cNvSpPr>
              <a:spLocks/>
            </p:cNvSpPr>
            <p:nvPr/>
          </p:nvSpPr>
          <p:spPr bwMode="auto">
            <a:xfrm>
              <a:off x="4222" y="3633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0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64" name="Freeform 804"/>
            <p:cNvSpPr>
              <a:spLocks/>
            </p:cNvSpPr>
            <p:nvPr/>
          </p:nvSpPr>
          <p:spPr bwMode="auto">
            <a:xfrm>
              <a:off x="4245" y="3651"/>
              <a:ext cx="22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5"/>
                </a:cxn>
                <a:cxn ang="0">
                  <a:pos x="1" y="45"/>
                </a:cxn>
              </a:cxnLst>
              <a:rect l="0" t="0" r="r" b="b"/>
              <a:pathLst>
                <a:path w="22" h="47">
                  <a:moveTo>
                    <a:pt x="1" y="45"/>
                  </a:moveTo>
                  <a:lnTo>
                    <a:pt x="2" y="46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5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65" name="Freeform 805"/>
            <p:cNvSpPr>
              <a:spLocks/>
            </p:cNvSpPr>
            <p:nvPr/>
          </p:nvSpPr>
          <p:spPr bwMode="auto">
            <a:xfrm>
              <a:off x="4222" y="3633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0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66" name="Freeform 806"/>
            <p:cNvSpPr>
              <a:spLocks/>
            </p:cNvSpPr>
            <p:nvPr/>
          </p:nvSpPr>
          <p:spPr bwMode="auto">
            <a:xfrm>
              <a:off x="4245" y="3651"/>
              <a:ext cx="22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5"/>
                </a:cxn>
                <a:cxn ang="0">
                  <a:pos x="1" y="45"/>
                </a:cxn>
              </a:cxnLst>
              <a:rect l="0" t="0" r="r" b="b"/>
              <a:pathLst>
                <a:path w="22" h="47">
                  <a:moveTo>
                    <a:pt x="1" y="45"/>
                  </a:moveTo>
                  <a:lnTo>
                    <a:pt x="2" y="46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5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67" name="Freeform 807"/>
            <p:cNvSpPr>
              <a:spLocks/>
            </p:cNvSpPr>
            <p:nvPr/>
          </p:nvSpPr>
          <p:spPr bwMode="auto">
            <a:xfrm>
              <a:off x="4247" y="3694"/>
              <a:ext cx="44" cy="22"/>
            </a:xfrm>
            <a:custGeom>
              <a:avLst/>
              <a:gdLst/>
              <a:ahLst/>
              <a:cxnLst>
                <a:cxn ang="0">
                  <a:pos x="42" y="19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2" y="19"/>
                </a:cxn>
              </a:cxnLst>
              <a:rect l="0" t="0" r="r" b="b"/>
              <a:pathLst>
                <a:path w="44" h="22">
                  <a:moveTo>
                    <a:pt x="42" y="19"/>
                  </a:moveTo>
                  <a:lnTo>
                    <a:pt x="43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2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68" name="Freeform 808"/>
            <p:cNvSpPr>
              <a:spLocks/>
            </p:cNvSpPr>
            <p:nvPr/>
          </p:nvSpPr>
          <p:spPr bwMode="auto">
            <a:xfrm>
              <a:off x="4271" y="3713"/>
              <a:ext cx="21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1" y="44"/>
                </a:cxn>
              </a:cxnLst>
              <a:rect l="0" t="0" r="r" b="b"/>
              <a:pathLst>
                <a:path w="21" h="46">
                  <a:moveTo>
                    <a:pt x="1" y="44"/>
                  </a:moveTo>
                  <a:lnTo>
                    <a:pt x="2" y="45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3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69" name="Freeform 809"/>
            <p:cNvSpPr>
              <a:spLocks/>
            </p:cNvSpPr>
            <p:nvPr/>
          </p:nvSpPr>
          <p:spPr bwMode="auto">
            <a:xfrm>
              <a:off x="4172" y="3511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70" name="Freeform 810"/>
            <p:cNvSpPr>
              <a:spLocks/>
            </p:cNvSpPr>
            <p:nvPr/>
          </p:nvSpPr>
          <p:spPr bwMode="auto">
            <a:xfrm>
              <a:off x="4195" y="3530"/>
              <a:ext cx="22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2" h="45">
                  <a:moveTo>
                    <a:pt x="1" y="43"/>
                  </a:moveTo>
                  <a:lnTo>
                    <a:pt x="2" y="44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71" name="Freeform 811"/>
            <p:cNvSpPr>
              <a:spLocks/>
            </p:cNvSpPr>
            <p:nvPr/>
          </p:nvSpPr>
          <p:spPr bwMode="auto">
            <a:xfrm>
              <a:off x="4172" y="3511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72" name="Freeform 812"/>
            <p:cNvSpPr>
              <a:spLocks/>
            </p:cNvSpPr>
            <p:nvPr/>
          </p:nvSpPr>
          <p:spPr bwMode="auto">
            <a:xfrm>
              <a:off x="4195" y="3530"/>
              <a:ext cx="22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2" h="45">
                  <a:moveTo>
                    <a:pt x="1" y="43"/>
                  </a:moveTo>
                  <a:lnTo>
                    <a:pt x="2" y="44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73" name="Freeform 813"/>
            <p:cNvSpPr>
              <a:spLocks/>
            </p:cNvSpPr>
            <p:nvPr/>
          </p:nvSpPr>
          <p:spPr bwMode="auto">
            <a:xfrm>
              <a:off x="4197" y="3572"/>
              <a:ext cx="44" cy="23"/>
            </a:xfrm>
            <a:custGeom>
              <a:avLst/>
              <a:gdLst/>
              <a:ahLst/>
              <a:cxnLst>
                <a:cxn ang="0">
                  <a:pos x="42" y="20"/>
                </a:cxn>
                <a:cxn ang="0">
                  <a:pos x="43" y="19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2"/>
                </a:cxn>
                <a:cxn ang="0">
                  <a:pos x="42" y="20"/>
                </a:cxn>
              </a:cxnLst>
              <a:rect l="0" t="0" r="r" b="b"/>
              <a:pathLst>
                <a:path w="44" h="23">
                  <a:moveTo>
                    <a:pt x="42" y="20"/>
                  </a:moveTo>
                  <a:lnTo>
                    <a:pt x="43" y="19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2"/>
                  </a:lnTo>
                  <a:lnTo>
                    <a:pt x="42" y="2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74" name="Freeform 814"/>
            <p:cNvSpPr>
              <a:spLocks/>
            </p:cNvSpPr>
            <p:nvPr/>
          </p:nvSpPr>
          <p:spPr bwMode="auto">
            <a:xfrm>
              <a:off x="4221" y="3591"/>
              <a:ext cx="20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6" y="0"/>
                </a:cxn>
                <a:cxn ang="0">
                  <a:pos x="0" y="44"/>
                </a:cxn>
                <a:cxn ang="0">
                  <a:pos x="1" y="44"/>
                </a:cxn>
              </a:cxnLst>
              <a:rect l="0" t="0" r="r" b="b"/>
              <a:pathLst>
                <a:path w="20" h="46">
                  <a:moveTo>
                    <a:pt x="1" y="44"/>
                  </a:moveTo>
                  <a:lnTo>
                    <a:pt x="2" y="45"/>
                  </a:lnTo>
                  <a:lnTo>
                    <a:pt x="19" y="1"/>
                  </a:lnTo>
                  <a:lnTo>
                    <a:pt x="16" y="0"/>
                  </a:lnTo>
                  <a:lnTo>
                    <a:pt x="0" y="44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75" name="Freeform 815"/>
            <p:cNvSpPr>
              <a:spLocks/>
            </p:cNvSpPr>
            <p:nvPr/>
          </p:nvSpPr>
          <p:spPr bwMode="auto">
            <a:xfrm>
              <a:off x="4264" y="3732"/>
              <a:ext cx="49" cy="54"/>
            </a:xfrm>
            <a:custGeom>
              <a:avLst/>
              <a:gdLst/>
              <a:ahLst/>
              <a:cxnLst>
                <a:cxn ang="0">
                  <a:pos x="10" y="47"/>
                </a:cxn>
                <a:cxn ang="0">
                  <a:pos x="14" y="50"/>
                </a:cxn>
                <a:cxn ang="0">
                  <a:pos x="18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2" y="51"/>
                </a:cxn>
                <a:cxn ang="0">
                  <a:pos x="36" y="49"/>
                </a:cxn>
                <a:cxn ang="0">
                  <a:pos x="40" y="46"/>
                </a:cxn>
                <a:cxn ang="0">
                  <a:pos x="43" y="42"/>
                </a:cxn>
                <a:cxn ang="0">
                  <a:pos x="46" y="37"/>
                </a:cxn>
                <a:cxn ang="0">
                  <a:pos x="47" y="32"/>
                </a:cxn>
                <a:cxn ang="0">
                  <a:pos x="48" y="27"/>
                </a:cxn>
                <a:cxn ang="0">
                  <a:pos x="47" y="22"/>
                </a:cxn>
                <a:cxn ang="0">
                  <a:pos x="46" y="17"/>
                </a:cxn>
                <a:cxn ang="0">
                  <a:pos x="44" y="13"/>
                </a:cxn>
                <a:cxn ang="0">
                  <a:pos x="41" y="8"/>
                </a:cxn>
                <a:cxn ang="0">
                  <a:pos x="37" y="5"/>
                </a:cxn>
                <a:cxn ang="0">
                  <a:pos x="33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1" y="15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4"/>
                </a:cxn>
              </a:cxnLst>
              <a:rect l="0" t="0" r="r" b="b"/>
              <a:pathLst>
                <a:path w="49" h="54">
                  <a:moveTo>
                    <a:pt x="8" y="46"/>
                  </a:moveTo>
                  <a:lnTo>
                    <a:pt x="10" y="47"/>
                  </a:lnTo>
                  <a:lnTo>
                    <a:pt x="12" y="49"/>
                  </a:lnTo>
                  <a:lnTo>
                    <a:pt x="14" y="50"/>
                  </a:lnTo>
                  <a:lnTo>
                    <a:pt x="16" y="51"/>
                  </a:lnTo>
                  <a:lnTo>
                    <a:pt x="18" y="52"/>
                  </a:lnTo>
                  <a:lnTo>
                    <a:pt x="21" y="52"/>
                  </a:lnTo>
                  <a:lnTo>
                    <a:pt x="23" y="53"/>
                  </a:lnTo>
                  <a:lnTo>
                    <a:pt x="25" y="53"/>
                  </a:lnTo>
                  <a:lnTo>
                    <a:pt x="28" y="52"/>
                  </a:lnTo>
                  <a:lnTo>
                    <a:pt x="30" y="52"/>
                  </a:lnTo>
                  <a:lnTo>
                    <a:pt x="32" y="51"/>
                  </a:lnTo>
                  <a:lnTo>
                    <a:pt x="34" y="50"/>
                  </a:lnTo>
                  <a:lnTo>
                    <a:pt x="36" y="49"/>
                  </a:lnTo>
                  <a:lnTo>
                    <a:pt x="38" y="48"/>
                  </a:lnTo>
                  <a:lnTo>
                    <a:pt x="40" y="46"/>
                  </a:lnTo>
                  <a:lnTo>
                    <a:pt x="42" y="44"/>
                  </a:lnTo>
                  <a:lnTo>
                    <a:pt x="43" y="42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6" y="35"/>
                  </a:lnTo>
                  <a:lnTo>
                    <a:pt x="47" y="32"/>
                  </a:lnTo>
                  <a:lnTo>
                    <a:pt x="47" y="30"/>
                  </a:lnTo>
                  <a:lnTo>
                    <a:pt x="48" y="27"/>
                  </a:lnTo>
                  <a:lnTo>
                    <a:pt x="48" y="25"/>
                  </a:lnTo>
                  <a:lnTo>
                    <a:pt x="47" y="22"/>
                  </a:lnTo>
                  <a:lnTo>
                    <a:pt x="47" y="20"/>
                  </a:lnTo>
                  <a:lnTo>
                    <a:pt x="46" y="17"/>
                  </a:lnTo>
                  <a:lnTo>
                    <a:pt x="45" y="15"/>
                  </a:lnTo>
                  <a:lnTo>
                    <a:pt x="44" y="13"/>
                  </a:lnTo>
                  <a:lnTo>
                    <a:pt x="43" y="10"/>
                  </a:lnTo>
                  <a:lnTo>
                    <a:pt x="41" y="8"/>
                  </a:lnTo>
                  <a:lnTo>
                    <a:pt x="39" y="6"/>
                  </a:lnTo>
                  <a:lnTo>
                    <a:pt x="37" y="5"/>
                  </a:lnTo>
                  <a:lnTo>
                    <a:pt x="35" y="3"/>
                  </a:lnTo>
                  <a:lnTo>
                    <a:pt x="33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2"/>
                  </a:lnTo>
                  <a:lnTo>
                    <a:pt x="6" y="44"/>
                  </a:lnTo>
                  <a:lnTo>
                    <a:pt x="8" y="4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76" name="Freeform 816"/>
            <p:cNvSpPr>
              <a:spLocks/>
            </p:cNvSpPr>
            <p:nvPr/>
          </p:nvSpPr>
          <p:spPr bwMode="auto">
            <a:xfrm>
              <a:off x="4272" y="3776"/>
              <a:ext cx="35" cy="17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2" y="5"/>
                </a:cxn>
                <a:cxn ang="0">
                  <a:pos x="30" y="8"/>
                </a:cxn>
                <a:cxn ang="0">
                  <a:pos x="28" y="10"/>
                </a:cxn>
                <a:cxn ang="0">
                  <a:pos x="26" y="12"/>
                </a:cxn>
                <a:cxn ang="0">
                  <a:pos x="24" y="13"/>
                </a:cxn>
                <a:cxn ang="0">
                  <a:pos x="22" y="14"/>
                </a:cxn>
                <a:cxn ang="0">
                  <a:pos x="19" y="15"/>
                </a:cxn>
                <a:cxn ang="0">
                  <a:pos x="17" y="15"/>
                </a:cxn>
                <a:cxn ang="0">
                  <a:pos x="15" y="16"/>
                </a:cxn>
                <a:cxn ang="0">
                  <a:pos x="12" y="15"/>
                </a:cxn>
                <a:cxn ang="0">
                  <a:pos x="10" y="14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3" y="10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2"/>
                </a:cxn>
                <a:cxn ang="0">
                  <a:pos x="3" y="5"/>
                </a:cxn>
                <a:cxn ang="0">
                  <a:pos x="5" y="7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19" y="11"/>
                </a:cxn>
                <a:cxn ang="0">
                  <a:pos x="21" y="11"/>
                </a:cxn>
                <a:cxn ang="0">
                  <a:pos x="23" y="10"/>
                </a:cxn>
                <a:cxn ang="0">
                  <a:pos x="25" y="8"/>
                </a:cxn>
                <a:cxn ang="0">
                  <a:pos x="27" y="7"/>
                </a:cxn>
                <a:cxn ang="0">
                  <a:pos x="29" y="5"/>
                </a:cxn>
                <a:cxn ang="0">
                  <a:pos x="30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4" y="2"/>
                </a:cxn>
              </a:cxnLst>
              <a:rect l="0" t="0" r="r" b="b"/>
              <a:pathLst>
                <a:path w="35" h="17">
                  <a:moveTo>
                    <a:pt x="34" y="2"/>
                  </a:moveTo>
                  <a:lnTo>
                    <a:pt x="34" y="2"/>
                  </a:lnTo>
                  <a:lnTo>
                    <a:pt x="32" y="5"/>
                  </a:lnTo>
                  <a:lnTo>
                    <a:pt x="30" y="8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4" y="13"/>
                  </a:lnTo>
                  <a:lnTo>
                    <a:pt x="22" y="14"/>
                  </a:lnTo>
                  <a:lnTo>
                    <a:pt x="19" y="15"/>
                  </a:lnTo>
                  <a:lnTo>
                    <a:pt x="17" y="15"/>
                  </a:lnTo>
                  <a:lnTo>
                    <a:pt x="15" y="16"/>
                  </a:lnTo>
                  <a:lnTo>
                    <a:pt x="12" y="15"/>
                  </a:lnTo>
                  <a:lnTo>
                    <a:pt x="10" y="14"/>
                  </a:lnTo>
                  <a:lnTo>
                    <a:pt x="8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5"/>
                  </a:lnTo>
                  <a:lnTo>
                    <a:pt x="5" y="7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3" y="10"/>
                  </a:lnTo>
                  <a:lnTo>
                    <a:pt x="25" y="8"/>
                  </a:lnTo>
                  <a:lnTo>
                    <a:pt x="27" y="7"/>
                  </a:lnTo>
                  <a:lnTo>
                    <a:pt x="29" y="5"/>
                  </a:lnTo>
                  <a:lnTo>
                    <a:pt x="30" y="2"/>
                  </a:lnTo>
                  <a:lnTo>
                    <a:pt x="32" y="0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77" name="Freeform 817"/>
            <p:cNvSpPr>
              <a:spLocks/>
            </p:cNvSpPr>
            <p:nvPr/>
          </p:nvSpPr>
          <p:spPr bwMode="auto">
            <a:xfrm>
              <a:off x="4303" y="3738"/>
              <a:ext cx="17" cy="4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7" y="4"/>
                </a:cxn>
                <a:cxn ang="0">
                  <a:pos x="9" y="6"/>
                </a:cxn>
                <a:cxn ang="0">
                  <a:pos x="12" y="9"/>
                </a:cxn>
                <a:cxn ang="0">
                  <a:pos x="13" y="11"/>
                </a:cxn>
                <a:cxn ang="0">
                  <a:pos x="14" y="14"/>
                </a:cxn>
                <a:cxn ang="0">
                  <a:pos x="15" y="16"/>
                </a:cxn>
                <a:cxn ang="0">
                  <a:pos x="16" y="19"/>
                </a:cxn>
                <a:cxn ang="0">
                  <a:pos x="16" y="22"/>
                </a:cxn>
                <a:cxn ang="0">
                  <a:pos x="16" y="25"/>
                </a:cxn>
                <a:cxn ang="0">
                  <a:pos x="15" y="27"/>
                </a:cxn>
                <a:cxn ang="0">
                  <a:pos x="14" y="30"/>
                </a:cxn>
                <a:cxn ang="0">
                  <a:pos x="12" y="32"/>
                </a:cxn>
                <a:cxn ang="0">
                  <a:pos x="10" y="35"/>
                </a:cxn>
                <a:cxn ang="0">
                  <a:pos x="8" y="37"/>
                </a:cxn>
                <a:cxn ang="0">
                  <a:pos x="6" y="40"/>
                </a:cxn>
                <a:cxn ang="0">
                  <a:pos x="3" y="38"/>
                </a:cxn>
                <a:cxn ang="0">
                  <a:pos x="6" y="36"/>
                </a:cxn>
                <a:cxn ang="0">
                  <a:pos x="7" y="33"/>
                </a:cxn>
                <a:cxn ang="0">
                  <a:pos x="9" y="31"/>
                </a:cxn>
                <a:cxn ang="0">
                  <a:pos x="10" y="29"/>
                </a:cxn>
                <a:cxn ang="0">
                  <a:pos x="11" y="26"/>
                </a:cxn>
                <a:cxn ang="0">
                  <a:pos x="12" y="24"/>
                </a:cxn>
                <a:cxn ang="0">
                  <a:pos x="12" y="22"/>
                </a:cxn>
                <a:cxn ang="0">
                  <a:pos x="12" y="19"/>
                </a:cxn>
                <a:cxn ang="0">
                  <a:pos x="12" y="17"/>
                </a:cxn>
                <a:cxn ang="0">
                  <a:pos x="11" y="14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</a:cxnLst>
              <a:rect l="0" t="0" r="r" b="b"/>
              <a:pathLst>
                <a:path w="17" h="41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6"/>
                  </a:lnTo>
                  <a:lnTo>
                    <a:pt x="12" y="9"/>
                  </a:lnTo>
                  <a:lnTo>
                    <a:pt x="13" y="11"/>
                  </a:lnTo>
                  <a:lnTo>
                    <a:pt x="14" y="14"/>
                  </a:lnTo>
                  <a:lnTo>
                    <a:pt x="15" y="16"/>
                  </a:lnTo>
                  <a:lnTo>
                    <a:pt x="16" y="19"/>
                  </a:lnTo>
                  <a:lnTo>
                    <a:pt x="16" y="22"/>
                  </a:lnTo>
                  <a:lnTo>
                    <a:pt x="16" y="25"/>
                  </a:lnTo>
                  <a:lnTo>
                    <a:pt x="15" y="27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8" y="37"/>
                  </a:lnTo>
                  <a:lnTo>
                    <a:pt x="6" y="40"/>
                  </a:lnTo>
                  <a:lnTo>
                    <a:pt x="3" y="38"/>
                  </a:lnTo>
                  <a:lnTo>
                    <a:pt x="6" y="36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10" y="29"/>
                  </a:lnTo>
                  <a:lnTo>
                    <a:pt x="11" y="26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1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78" name="Freeform 818"/>
            <p:cNvSpPr>
              <a:spLocks/>
            </p:cNvSpPr>
            <p:nvPr/>
          </p:nvSpPr>
          <p:spPr bwMode="auto">
            <a:xfrm>
              <a:off x="4269" y="3731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8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4" y="0"/>
                </a:cxn>
                <a:cxn ang="0">
                  <a:pos x="17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4"/>
                </a:cxn>
                <a:cxn ang="0">
                  <a:pos x="31" y="6"/>
                </a:cxn>
                <a:cxn ang="0">
                  <a:pos x="34" y="8"/>
                </a:cxn>
                <a:cxn ang="0">
                  <a:pos x="36" y="10"/>
                </a:cxn>
                <a:cxn ang="0">
                  <a:pos x="34" y="14"/>
                </a:cxn>
                <a:cxn ang="0">
                  <a:pos x="32" y="11"/>
                </a:cxn>
                <a:cxn ang="0">
                  <a:pos x="30" y="9"/>
                </a:cxn>
                <a:cxn ang="0">
                  <a:pos x="28" y="7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2" y="4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0" y="5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1" y="6"/>
                  </a:lnTo>
                  <a:lnTo>
                    <a:pt x="34" y="8"/>
                  </a:lnTo>
                  <a:lnTo>
                    <a:pt x="36" y="10"/>
                  </a:lnTo>
                  <a:lnTo>
                    <a:pt x="34" y="14"/>
                  </a:lnTo>
                  <a:lnTo>
                    <a:pt x="32" y="11"/>
                  </a:lnTo>
                  <a:lnTo>
                    <a:pt x="30" y="9"/>
                  </a:lnTo>
                  <a:lnTo>
                    <a:pt x="28" y="7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79" name="Freeform 819"/>
            <p:cNvSpPr>
              <a:spLocks/>
            </p:cNvSpPr>
            <p:nvPr/>
          </p:nvSpPr>
          <p:spPr bwMode="auto">
            <a:xfrm>
              <a:off x="4262" y="3740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5"/>
                </a:cxn>
                <a:cxn ang="0">
                  <a:pos x="8" y="33"/>
                </a:cxn>
                <a:cxn ang="0">
                  <a:pos x="5" y="31"/>
                </a:cxn>
                <a:cxn ang="0">
                  <a:pos x="3" y="29"/>
                </a:cxn>
                <a:cxn ang="0">
                  <a:pos x="2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0" y="16"/>
                </a:cxn>
                <a:cxn ang="0">
                  <a:pos x="0" y="14"/>
                </a:cxn>
                <a:cxn ang="0">
                  <a:pos x="0" y="11"/>
                </a:cxn>
                <a:cxn ang="0">
                  <a:pos x="1" y="9"/>
                </a:cxn>
                <a:cxn ang="0">
                  <a:pos x="3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9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5" y="9"/>
                </a:cxn>
                <a:cxn ang="0">
                  <a:pos x="4" y="12"/>
                </a:cxn>
                <a:cxn ang="0">
                  <a:pos x="3" y="14"/>
                </a:cxn>
                <a:cxn ang="0">
                  <a:pos x="3" y="16"/>
                </a:cxn>
                <a:cxn ang="0">
                  <a:pos x="3" y="19"/>
                </a:cxn>
                <a:cxn ang="0">
                  <a:pos x="3" y="21"/>
                </a:cxn>
                <a:cxn ang="0">
                  <a:pos x="4" y="23"/>
                </a:cxn>
                <a:cxn ang="0">
                  <a:pos x="5" y="26"/>
                </a:cxn>
                <a:cxn ang="0">
                  <a:pos x="7" y="28"/>
                </a:cxn>
                <a:cxn ang="0">
                  <a:pos x="8" y="30"/>
                </a:cxn>
                <a:cxn ang="0">
                  <a:pos x="11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5"/>
                  </a:lnTo>
                  <a:lnTo>
                    <a:pt x="8" y="33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1"/>
                  </a:lnTo>
                  <a:lnTo>
                    <a:pt x="9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5" y="9"/>
                  </a:lnTo>
                  <a:lnTo>
                    <a:pt x="4" y="12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8" y="30"/>
                  </a:lnTo>
                  <a:lnTo>
                    <a:pt x="11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80" name="Freeform 820"/>
            <p:cNvSpPr>
              <a:spLocks/>
            </p:cNvSpPr>
            <p:nvPr/>
          </p:nvSpPr>
          <p:spPr bwMode="auto">
            <a:xfrm>
              <a:off x="4050" y="3635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81" name="Freeform 821"/>
            <p:cNvSpPr>
              <a:spLocks/>
            </p:cNvSpPr>
            <p:nvPr/>
          </p:nvSpPr>
          <p:spPr bwMode="auto">
            <a:xfrm>
              <a:off x="4048" y="3654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82" name="Freeform 822"/>
            <p:cNvSpPr>
              <a:spLocks/>
            </p:cNvSpPr>
            <p:nvPr/>
          </p:nvSpPr>
          <p:spPr bwMode="auto">
            <a:xfrm>
              <a:off x="4050" y="3635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83" name="Freeform 823"/>
            <p:cNvSpPr>
              <a:spLocks/>
            </p:cNvSpPr>
            <p:nvPr/>
          </p:nvSpPr>
          <p:spPr bwMode="auto">
            <a:xfrm>
              <a:off x="4048" y="3654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84" name="Freeform 824"/>
            <p:cNvSpPr>
              <a:spLocks/>
            </p:cNvSpPr>
            <p:nvPr/>
          </p:nvSpPr>
          <p:spPr bwMode="auto">
            <a:xfrm>
              <a:off x="4024" y="3696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85" name="Freeform 825"/>
            <p:cNvSpPr>
              <a:spLocks/>
            </p:cNvSpPr>
            <p:nvPr/>
          </p:nvSpPr>
          <p:spPr bwMode="auto">
            <a:xfrm>
              <a:off x="4024" y="3715"/>
              <a:ext cx="20" cy="47"/>
            </a:xfrm>
            <a:custGeom>
              <a:avLst/>
              <a:gdLst/>
              <a:ahLst/>
              <a:cxnLst>
                <a:cxn ang="0">
                  <a:pos x="17" y="45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6"/>
                </a:cxn>
                <a:cxn ang="0">
                  <a:pos x="17" y="45"/>
                </a:cxn>
              </a:cxnLst>
              <a:rect l="0" t="0" r="r" b="b"/>
              <a:pathLst>
                <a:path w="20" h="47">
                  <a:moveTo>
                    <a:pt x="17" y="45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6"/>
                  </a:lnTo>
                  <a:lnTo>
                    <a:pt x="17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86" name="Freeform 826"/>
            <p:cNvSpPr>
              <a:spLocks/>
            </p:cNvSpPr>
            <p:nvPr/>
          </p:nvSpPr>
          <p:spPr bwMode="auto">
            <a:xfrm>
              <a:off x="4100" y="3513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87" name="Freeform 827"/>
            <p:cNvSpPr>
              <a:spLocks/>
            </p:cNvSpPr>
            <p:nvPr/>
          </p:nvSpPr>
          <p:spPr bwMode="auto">
            <a:xfrm>
              <a:off x="4099" y="3532"/>
              <a:ext cx="20" cy="46"/>
            </a:xfrm>
            <a:custGeom>
              <a:avLst/>
              <a:gdLst/>
              <a:ahLst/>
              <a:cxnLst>
                <a:cxn ang="0">
                  <a:pos x="17" y="44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7" y="44"/>
                </a:cxn>
              </a:cxnLst>
              <a:rect l="0" t="0" r="r" b="b"/>
              <a:pathLst>
                <a:path w="20" h="46">
                  <a:moveTo>
                    <a:pt x="17" y="44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5"/>
                  </a:lnTo>
                  <a:lnTo>
                    <a:pt x="17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88" name="Freeform 828"/>
            <p:cNvSpPr>
              <a:spLocks/>
            </p:cNvSpPr>
            <p:nvPr/>
          </p:nvSpPr>
          <p:spPr bwMode="auto">
            <a:xfrm>
              <a:off x="4100" y="3513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89" name="Freeform 829"/>
            <p:cNvSpPr>
              <a:spLocks/>
            </p:cNvSpPr>
            <p:nvPr/>
          </p:nvSpPr>
          <p:spPr bwMode="auto">
            <a:xfrm>
              <a:off x="4099" y="3532"/>
              <a:ext cx="20" cy="46"/>
            </a:xfrm>
            <a:custGeom>
              <a:avLst/>
              <a:gdLst/>
              <a:ahLst/>
              <a:cxnLst>
                <a:cxn ang="0">
                  <a:pos x="17" y="44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7" y="44"/>
                </a:cxn>
              </a:cxnLst>
              <a:rect l="0" t="0" r="r" b="b"/>
              <a:pathLst>
                <a:path w="20" h="46">
                  <a:moveTo>
                    <a:pt x="17" y="44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5"/>
                  </a:lnTo>
                  <a:lnTo>
                    <a:pt x="17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90" name="Freeform 830"/>
            <p:cNvSpPr>
              <a:spLocks/>
            </p:cNvSpPr>
            <p:nvPr/>
          </p:nvSpPr>
          <p:spPr bwMode="auto">
            <a:xfrm>
              <a:off x="4074" y="3574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91" name="Freeform 831"/>
            <p:cNvSpPr>
              <a:spLocks/>
            </p:cNvSpPr>
            <p:nvPr/>
          </p:nvSpPr>
          <p:spPr bwMode="auto">
            <a:xfrm>
              <a:off x="4074" y="3594"/>
              <a:ext cx="20" cy="45"/>
            </a:xfrm>
            <a:custGeom>
              <a:avLst/>
              <a:gdLst/>
              <a:ahLst/>
              <a:cxnLst>
                <a:cxn ang="0">
                  <a:pos x="17" y="43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4"/>
                </a:cxn>
                <a:cxn ang="0">
                  <a:pos x="17" y="43"/>
                </a:cxn>
              </a:cxnLst>
              <a:rect l="0" t="0" r="r" b="b"/>
              <a:pathLst>
                <a:path w="20" h="45">
                  <a:moveTo>
                    <a:pt x="17" y="43"/>
                  </a:moveTo>
                  <a:lnTo>
                    <a:pt x="19" y="42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4"/>
                  </a:lnTo>
                  <a:lnTo>
                    <a:pt x="17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92" name="Freeform 832"/>
            <p:cNvSpPr>
              <a:spLocks/>
            </p:cNvSpPr>
            <p:nvPr/>
          </p:nvSpPr>
          <p:spPr bwMode="auto">
            <a:xfrm>
              <a:off x="4002" y="3734"/>
              <a:ext cx="50" cy="54"/>
            </a:xfrm>
            <a:custGeom>
              <a:avLst/>
              <a:gdLst/>
              <a:ahLst/>
              <a:cxnLst>
                <a:cxn ang="0">
                  <a:pos x="38" y="47"/>
                </a:cxn>
                <a:cxn ang="0">
                  <a:pos x="34" y="50"/>
                </a:cxn>
                <a:cxn ang="0">
                  <a:pos x="29" y="52"/>
                </a:cxn>
                <a:cxn ang="0">
                  <a:pos x="25" y="53"/>
                </a:cxn>
                <a:cxn ang="0">
                  <a:pos x="20" y="52"/>
                </a:cxn>
                <a:cxn ang="0">
                  <a:pos x="15" y="51"/>
                </a:cxn>
                <a:cxn ang="0">
                  <a:pos x="11" y="49"/>
                </a:cxn>
                <a:cxn ang="0">
                  <a:pos x="7" y="46"/>
                </a:cxn>
                <a:cxn ang="0">
                  <a:pos x="4" y="42"/>
                </a:cxn>
                <a:cxn ang="0">
                  <a:pos x="1" y="37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22"/>
                </a:cxn>
                <a:cxn ang="0">
                  <a:pos x="1" y="17"/>
                </a:cxn>
                <a:cxn ang="0">
                  <a:pos x="3" y="13"/>
                </a:cxn>
                <a:cxn ang="0">
                  <a:pos x="6" y="8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  <a:cxn ang="0">
                  <a:pos x="37" y="3"/>
                </a:cxn>
                <a:cxn ang="0">
                  <a:pos x="41" y="6"/>
                </a:cxn>
                <a:cxn ang="0">
                  <a:pos x="44" y="10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9" y="24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4"/>
                </a:cxn>
              </a:cxnLst>
              <a:rect l="0" t="0" r="r" b="b"/>
              <a:pathLst>
                <a:path w="50" h="54">
                  <a:moveTo>
                    <a:pt x="40" y="46"/>
                  </a:moveTo>
                  <a:lnTo>
                    <a:pt x="38" y="47"/>
                  </a:lnTo>
                  <a:lnTo>
                    <a:pt x="36" y="49"/>
                  </a:lnTo>
                  <a:lnTo>
                    <a:pt x="34" y="50"/>
                  </a:lnTo>
                  <a:lnTo>
                    <a:pt x="32" y="51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5" y="53"/>
                  </a:lnTo>
                  <a:lnTo>
                    <a:pt x="22" y="52"/>
                  </a:lnTo>
                  <a:lnTo>
                    <a:pt x="20" y="52"/>
                  </a:lnTo>
                  <a:lnTo>
                    <a:pt x="18" y="52"/>
                  </a:lnTo>
                  <a:lnTo>
                    <a:pt x="15" y="51"/>
                  </a:lnTo>
                  <a:lnTo>
                    <a:pt x="13" y="50"/>
                  </a:lnTo>
                  <a:lnTo>
                    <a:pt x="11" y="49"/>
                  </a:lnTo>
                  <a:lnTo>
                    <a:pt x="9" y="47"/>
                  </a:lnTo>
                  <a:lnTo>
                    <a:pt x="7" y="46"/>
                  </a:lnTo>
                  <a:lnTo>
                    <a:pt x="5" y="44"/>
                  </a:lnTo>
                  <a:lnTo>
                    <a:pt x="4" y="42"/>
                  </a:lnTo>
                  <a:lnTo>
                    <a:pt x="3" y="40"/>
                  </a:lnTo>
                  <a:lnTo>
                    <a:pt x="1" y="37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4" y="10"/>
                  </a:lnTo>
                  <a:lnTo>
                    <a:pt x="45" y="12"/>
                  </a:lnTo>
                  <a:lnTo>
                    <a:pt x="47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9" y="22"/>
                  </a:lnTo>
                  <a:lnTo>
                    <a:pt x="49" y="24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3" y="41"/>
                  </a:lnTo>
                  <a:lnTo>
                    <a:pt x="42" y="44"/>
                  </a:lnTo>
                  <a:lnTo>
                    <a:pt x="40" y="4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93" name="Freeform 833"/>
            <p:cNvSpPr>
              <a:spLocks/>
            </p:cNvSpPr>
            <p:nvPr/>
          </p:nvSpPr>
          <p:spPr bwMode="auto">
            <a:xfrm>
              <a:off x="4007" y="3778"/>
              <a:ext cx="37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7" y="12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6"/>
                </a:cxn>
                <a:cxn ang="0">
                  <a:pos x="19" y="16"/>
                </a:cxn>
                <a:cxn ang="0">
                  <a:pos x="22" y="15"/>
                </a:cxn>
                <a:cxn ang="0">
                  <a:pos x="24" y="14"/>
                </a:cxn>
                <a:cxn ang="0">
                  <a:pos x="27" y="13"/>
                </a:cxn>
                <a:cxn ang="0">
                  <a:pos x="29" y="12"/>
                </a:cxn>
                <a:cxn ang="0">
                  <a:pos x="31" y="10"/>
                </a:cxn>
                <a:cxn ang="0">
                  <a:pos x="34" y="8"/>
                </a:cxn>
                <a:cxn ang="0">
                  <a:pos x="36" y="5"/>
                </a:cxn>
                <a:cxn ang="0">
                  <a:pos x="34" y="2"/>
                </a:cxn>
                <a:cxn ang="0">
                  <a:pos x="32" y="5"/>
                </a:cxn>
                <a:cxn ang="0">
                  <a:pos x="30" y="7"/>
                </a:cxn>
                <a:cxn ang="0">
                  <a:pos x="28" y="8"/>
                </a:cxn>
                <a:cxn ang="0">
                  <a:pos x="26" y="10"/>
                </a:cxn>
                <a:cxn ang="0">
                  <a:pos x="24" y="11"/>
                </a:cxn>
                <a:cxn ang="0">
                  <a:pos x="22" y="12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5" y="12"/>
                </a:cxn>
                <a:cxn ang="0">
                  <a:pos x="13" y="11"/>
                </a:cxn>
                <a:cxn ang="0">
                  <a:pos x="10" y="10"/>
                </a:cxn>
                <a:cxn ang="0">
                  <a:pos x="8" y="8"/>
                </a:cxn>
                <a:cxn ang="0">
                  <a:pos x="6" y="7"/>
                </a:cxn>
                <a:cxn ang="0">
                  <a:pos x="5" y="5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7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8"/>
                  </a:lnTo>
                  <a:lnTo>
                    <a:pt x="5" y="10"/>
                  </a:lnTo>
                  <a:lnTo>
                    <a:pt x="7" y="12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22" y="15"/>
                  </a:lnTo>
                  <a:lnTo>
                    <a:pt x="24" y="14"/>
                  </a:lnTo>
                  <a:lnTo>
                    <a:pt x="27" y="13"/>
                  </a:lnTo>
                  <a:lnTo>
                    <a:pt x="29" y="12"/>
                  </a:lnTo>
                  <a:lnTo>
                    <a:pt x="31" y="10"/>
                  </a:lnTo>
                  <a:lnTo>
                    <a:pt x="34" y="8"/>
                  </a:lnTo>
                  <a:lnTo>
                    <a:pt x="36" y="5"/>
                  </a:lnTo>
                  <a:lnTo>
                    <a:pt x="34" y="2"/>
                  </a:lnTo>
                  <a:lnTo>
                    <a:pt x="32" y="5"/>
                  </a:lnTo>
                  <a:lnTo>
                    <a:pt x="30" y="7"/>
                  </a:lnTo>
                  <a:lnTo>
                    <a:pt x="28" y="8"/>
                  </a:lnTo>
                  <a:lnTo>
                    <a:pt x="26" y="10"/>
                  </a:lnTo>
                  <a:lnTo>
                    <a:pt x="24" y="11"/>
                  </a:lnTo>
                  <a:lnTo>
                    <a:pt x="22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3" y="11"/>
                  </a:lnTo>
                  <a:lnTo>
                    <a:pt x="10" y="10"/>
                  </a:lnTo>
                  <a:lnTo>
                    <a:pt x="8" y="8"/>
                  </a:lnTo>
                  <a:lnTo>
                    <a:pt x="6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94" name="Freeform 834"/>
            <p:cNvSpPr>
              <a:spLocks/>
            </p:cNvSpPr>
            <p:nvPr/>
          </p:nvSpPr>
          <p:spPr bwMode="auto">
            <a:xfrm>
              <a:off x="4001" y="3740"/>
              <a:ext cx="17" cy="4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1" y="13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7" y="36"/>
                </a:cxn>
                <a:cxn ang="0">
                  <a:pos x="9" y="39"/>
                </a:cxn>
                <a:cxn ang="0">
                  <a:pos x="12" y="37"/>
                </a:cxn>
                <a:cxn ang="0">
                  <a:pos x="9" y="35"/>
                </a:cxn>
                <a:cxn ang="0">
                  <a:pos x="8" y="33"/>
                </a:cxn>
                <a:cxn ang="0">
                  <a:pos x="6" y="31"/>
                </a:cxn>
                <a:cxn ang="0">
                  <a:pos x="5" y="28"/>
                </a:cxn>
                <a:cxn ang="0">
                  <a:pos x="4" y="26"/>
                </a:cxn>
                <a:cxn ang="0">
                  <a:pos x="3" y="24"/>
                </a:cxn>
                <a:cxn ang="0">
                  <a:pos x="3" y="21"/>
                </a:cxn>
                <a:cxn ang="0">
                  <a:pos x="3" y="19"/>
                </a:cxn>
                <a:cxn ang="0">
                  <a:pos x="4" y="16"/>
                </a:cxn>
                <a:cxn ang="0">
                  <a:pos x="4" y="14"/>
                </a:cxn>
                <a:cxn ang="0">
                  <a:pos x="6" y="12"/>
                </a:cxn>
                <a:cxn ang="0">
                  <a:pos x="7" y="9"/>
                </a:cxn>
                <a:cxn ang="0">
                  <a:pos x="9" y="7"/>
                </a:cxn>
                <a:cxn ang="0">
                  <a:pos x="11" y="5"/>
                </a:cxn>
                <a:cxn ang="0">
                  <a:pos x="13" y="3"/>
                </a:cxn>
                <a:cxn ang="0">
                  <a:pos x="16" y="1"/>
                </a:cxn>
                <a:cxn ang="0">
                  <a:pos x="16" y="1"/>
                </a:cxn>
                <a:cxn ang="0">
                  <a:pos x="13" y="0"/>
                </a:cxn>
              </a:cxnLst>
              <a:rect l="0" t="0" r="r" b="b"/>
              <a:pathLst>
                <a:path w="17" h="40">
                  <a:moveTo>
                    <a:pt x="13" y="0"/>
                  </a:moveTo>
                  <a:lnTo>
                    <a:pt x="13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7" y="36"/>
                  </a:lnTo>
                  <a:lnTo>
                    <a:pt x="9" y="39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3"/>
                  </a:lnTo>
                  <a:lnTo>
                    <a:pt x="6" y="31"/>
                  </a:lnTo>
                  <a:lnTo>
                    <a:pt x="5" y="28"/>
                  </a:lnTo>
                  <a:lnTo>
                    <a:pt x="4" y="26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95" name="Freeform 835"/>
            <p:cNvSpPr>
              <a:spLocks/>
            </p:cNvSpPr>
            <p:nvPr/>
          </p:nvSpPr>
          <p:spPr bwMode="auto">
            <a:xfrm>
              <a:off x="4010" y="3733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7"/>
                </a:cxn>
                <a:cxn ang="0">
                  <a:pos x="30" y="5"/>
                </a:cxn>
                <a:cxn ang="0">
                  <a:pos x="28" y="3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1" y="1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5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1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4"/>
                </a:cxn>
                <a:cxn ang="0">
                  <a:pos x="16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5" y="5"/>
                </a:cxn>
                <a:cxn ang="0">
                  <a:pos x="27" y="6"/>
                </a:cxn>
                <a:cxn ang="0">
                  <a:pos x="29" y="8"/>
                </a:cxn>
                <a:cxn ang="0">
                  <a:pos x="30" y="10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7"/>
                  </a:lnTo>
                  <a:lnTo>
                    <a:pt x="30" y="5"/>
                  </a:lnTo>
                  <a:lnTo>
                    <a:pt x="28" y="3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1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5" y="5"/>
                  </a:lnTo>
                  <a:lnTo>
                    <a:pt x="27" y="6"/>
                  </a:lnTo>
                  <a:lnTo>
                    <a:pt x="29" y="8"/>
                  </a:lnTo>
                  <a:lnTo>
                    <a:pt x="30" y="10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96" name="Freeform 836"/>
            <p:cNvSpPr>
              <a:spLocks/>
            </p:cNvSpPr>
            <p:nvPr/>
          </p:nvSpPr>
          <p:spPr bwMode="auto">
            <a:xfrm>
              <a:off x="4042" y="3742"/>
              <a:ext cx="17" cy="40"/>
            </a:xfrm>
            <a:custGeom>
              <a:avLst/>
              <a:gdLst/>
              <a:ahLst/>
              <a:cxnLst>
                <a:cxn ang="0">
                  <a:pos x="2" y="39"/>
                </a:cxn>
                <a:cxn ang="0">
                  <a:pos x="2" y="39"/>
                </a:cxn>
                <a:cxn ang="0">
                  <a:pos x="5" y="36"/>
                </a:cxn>
                <a:cxn ang="0">
                  <a:pos x="7" y="34"/>
                </a:cxn>
                <a:cxn ang="0">
                  <a:pos x="9" y="32"/>
                </a:cxn>
                <a:cxn ang="0">
                  <a:pos x="11" y="30"/>
                </a:cxn>
                <a:cxn ang="0">
                  <a:pos x="13" y="27"/>
                </a:cxn>
                <a:cxn ang="0">
                  <a:pos x="14" y="25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15" y="14"/>
                </a:cxn>
                <a:cxn ang="0">
                  <a:pos x="15" y="11"/>
                </a:cxn>
                <a:cxn ang="0">
                  <a:pos x="14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6" y="3"/>
                </a:cxn>
                <a:cxn ang="0">
                  <a:pos x="7" y="5"/>
                </a:cxn>
                <a:cxn ang="0">
                  <a:pos x="9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1" y="22"/>
                </a:cxn>
                <a:cxn ang="0">
                  <a:pos x="11" y="24"/>
                </a:cxn>
                <a:cxn ang="0">
                  <a:pos x="9" y="26"/>
                </a:cxn>
                <a:cxn ang="0">
                  <a:pos x="8" y="29"/>
                </a:cxn>
                <a:cxn ang="0">
                  <a:pos x="7" y="31"/>
                </a:cxn>
                <a:cxn ang="0">
                  <a:pos x="4" y="33"/>
                </a:cxn>
                <a:cxn ang="0">
                  <a:pos x="2" y="35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9"/>
                </a:cxn>
              </a:cxnLst>
              <a:rect l="0" t="0" r="r" b="b"/>
              <a:pathLst>
                <a:path w="17" h="40">
                  <a:moveTo>
                    <a:pt x="2" y="39"/>
                  </a:moveTo>
                  <a:lnTo>
                    <a:pt x="2" y="39"/>
                  </a:lnTo>
                  <a:lnTo>
                    <a:pt x="5" y="36"/>
                  </a:lnTo>
                  <a:lnTo>
                    <a:pt x="7" y="34"/>
                  </a:lnTo>
                  <a:lnTo>
                    <a:pt x="9" y="32"/>
                  </a:lnTo>
                  <a:lnTo>
                    <a:pt x="11" y="30"/>
                  </a:lnTo>
                  <a:lnTo>
                    <a:pt x="13" y="27"/>
                  </a:lnTo>
                  <a:lnTo>
                    <a:pt x="14" y="25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5" y="14"/>
                  </a:lnTo>
                  <a:lnTo>
                    <a:pt x="15" y="11"/>
                  </a:lnTo>
                  <a:lnTo>
                    <a:pt x="14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3" y="1"/>
                  </a:lnTo>
                  <a:lnTo>
                    <a:pt x="6" y="3"/>
                  </a:lnTo>
                  <a:lnTo>
                    <a:pt x="7" y="5"/>
                  </a:lnTo>
                  <a:lnTo>
                    <a:pt x="9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2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1" y="22"/>
                  </a:lnTo>
                  <a:lnTo>
                    <a:pt x="11" y="24"/>
                  </a:lnTo>
                  <a:lnTo>
                    <a:pt x="9" y="26"/>
                  </a:lnTo>
                  <a:lnTo>
                    <a:pt x="8" y="29"/>
                  </a:lnTo>
                  <a:lnTo>
                    <a:pt x="7" y="31"/>
                  </a:lnTo>
                  <a:lnTo>
                    <a:pt x="4" y="33"/>
                  </a:lnTo>
                  <a:lnTo>
                    <a:pt x="2" y="35"/>
                  </a:lnTo>
                  <a:lnTo>
                    <a:pt x="0" y="36"/>
                  </a:lnTo>
                  <a:lnTo>
                    <a:pt x="2" y="3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97" name="Freeform 837"/>
            <p:cNvSpPr>
              <a:spLocks/>
            </p:cNvSpPr>
            <p:nvPr/>
          </p:nvSpPr>
          <p:spPr bwMode="auto">
            <a:xfrm>
              <a:off x="4048" y="3211"/>
              <a:ext cx="43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0"/>
                </a:cxn>
                <a:cxn ang="0">
                  <a:pos x="42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1">
                  <a:moveTo>
                    <a:pt x="0" y="1"/>
                  </a:moveTo>
                  <a:lnTo>
                    <a:pt x="0" y="2"/>
                  </a:lnTo>
                  <a:lnTo>
                    <a:pt x="41" y="20"/>
                  </a:lnTo>
                  <a:lnTo>
                    <a:pt x="42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98" name="Freeform 838"/>
            <p:cNvSpPr>
              <a:spLocks/>
            </p:cNvSpPr>
            <p:nvPr/>
          </p:nvSpPr>
          <p:spPr bwMode="auto">
            <a:xfrm>
              <a:off x="4047" y="3167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6999" name="Freeform 839"/>
            <p:cNvSpPr>
              <a:spLocks/>
            </p:cNvSpPr>
            <p:nvPr/>
          </p:nvSpPr>
          <p:spPr bwMode="auto">
            <a:xfrm>
              <a:off x="4048" y="3211"/>
              <a:ext cx="43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0"/>
                </a:cxn>
                <a:cxn ang="0">
                  <a:pos x="42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1">
                  <a:moveTo>
                    <a:pt x="0" y="1"/>
                  </a:moveTo>
                  <a:lnTo>
                    <a:pt x="0" y="2"/>
                  </a:lnTo>
                  <a:lnTo>
                    <a:pt x="41" y="20"/>
                  </a:lnTo>
                  <a:lnTo>
                    <a:pt x="42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00" name="Freeform 840"/>
            <p:cNvSpPr>
              <a:spLocks/>
            </p:cNvSpPr>
            <p:nvPr/>
          </p:nvSpPr>
          <p:spPr bwMode="auto">
            <a:xfrm>
              <a:off x="4047" y="3167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01" name="Freeform 841"/>
            <p:cNvSpPr>
              <a:spLocks/>
            </p:cNvSpPr>
            <p:nvPr/>
          </p:nvSpPr>
          <p:spPr bwMode="auto">
            <a:xfrm>
              <a:off x="4022" y="3149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1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02" name="Freeform 842"/>
            <p:cNvSpPr>
              <a:spLocks/>
            </p:cNvSpPr>
            <p:nvPr/>
          </p:nvSpPr>
          <p:spPr bwMode="auto">
            <a:xfrm>
              <a:off x="4022" y="3106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03" name="Freeform 843"/>
            <p:cNvSpPr>
              <a:spLocks/>
            </p:cNvSpPr>
            <p:nvPr/>
          </p:nvSpPr>
          <p:spPr bwMode="auto">
            <a:xfrm>
              <a:off x="4098" y="3332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0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04" name="Freeform 844"/>
            <p:cNvSpPr>
              <a:spLocks/>
            </p:cNvSpPr>
            <p:nvPr/>
          </p:nvSpPr>
          <p:spPr bwMode="auto">
            <a:xfrm>
              <a:off x="4097" y="3290"/>
              <a:ext cx="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5">
                  <a:moveTo>
                    <a:pt x="18" y="0"/>
                  </a:moveTo>
                  <a:lnTo>
                    <a:pt x="17" y="0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05" name="Freeform 845"/>
            <p:cNvSpPr>
              <a:spLocks/>
            </p:cNvSpPr>
            <p:nvPr/>
          </p:nvSpPr>
          <p:spPr bwMode="auto">
            <a:xfrm>
              <a:off x="4098" y="3332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0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06" name="Freeform 846"/>
            <p:cNvSpPr>
              <a:spLocks/>
            </p:cNvSpPr>
            <p:nvPr/>
          </p:nvSpPr>
          <p:spPr bwMode="auto">
            <a:xfrm>
              <a:off x="4097" y="3290"/>
              <a:ext cx="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5">
                  <a:moveTo>
                    <a:pt x="18" y="0"/>
                  </a:moveTo>
                  <a:lnTo>
                    <a:pt x="17" y="0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07" name="Freeform 847"/>
            <p:cNvSpPr>
              <a:spLocks/>
            </p:cNvSpPr>
            <p:nvPr/>
          </p:nvSpPr>
          <p:spPr bwMode="auto">
            <a:xfrm>
              <a:off x="4073" y="3271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08" name="Freeform 848"/>
            <p:cNvSpPr>
              <a:spLocks/>
            </p:cNvSpPr>
            <p:nvPr/>
          </p:nvSpPr>
          <p:spPr bwMode="auto">
            <a:xfrm>
              <a:off x="4072" y="3228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0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09" name="Freeform 849"/>
            <p:cNvSpPr>
              <a:spLocks/>
            </p:cNvSpPr>
            <p:nvPr/>
          </p:nvSpPr>
          <p:spPr bwMode="auto">
            <a:xfrm>
              <a:off x="3999" y="3079"/>
              <a:ext cx="50" cy="54"/>
            </a:xfrm>
            <a:custGeom>
              <a:avLst/>
              <a:gdLst/>
              <a:ahLst/>
              <a:cxnLst>
                <a:cxn ang="0">
                  <a:pos x="38" y="5"/>
                </a:cxn>
                <a:cxn ang="0">
                  <a:pos x="34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1" y="15"/>
                </a:cxn>
                <a:cxn ang="0">
                  <a:pos x="0" y="20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4"/>
                </a:cxn>
                <a:cxn ang="0">
                  <a:pos x="10" y="47"/>
                </a:cxn>
                <a:cxn ang="0">
                  <a:pos x="14" y="50"/>
                </a:cxn>
                <a:cxn ang="0">
                  <a:pos x="19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3" y="51"/>
                </a:cxn>
                <a:cxn ang="0">
                  <a:pos x="37" y="49"/>
                </a:cxn>
                <a:cxn ang="0">
                  <a:pos x="41" y="46"/>
                </a:cxn>
                <a:cxn ang="0">
                  <a:pos x="44" y="42"/>
                </a:cxn>
                <a:cxn ang="0">
                  <a:pos x="47" y="37"/>
                </a:cxn>
                <a:cxn ang="0">
                  <a:pos x="48" y="33"/>
                </a:cxn>
                <a:cxn ang="0">
                  <a:pos x="49" y="27"/>
                </a:cxn>
                <a:cxn ang="0">
                  <a:pos x="48" y="22"/>
                </a:cxn>
                <a:cxn ang="0">
                  <a:pos x="47" y="17"/>
                </a:cxn>
                <a:cxn ang="0">
                  <a:pos x="45" y="13"/>
                </a:cxn>
                <a:cxn ang="0">
                  <a:pos x="42" y="8"/>
                </a:cxn>
              </a:cxnLst>
              <a:rect l="0" t="0" r="r" b="b"/>
              <a:pathLst>
                <a:path w="50" h="54">
                  <a:moveTo>
                    <a:pt x="40" y="6"/>
                  </a:moveTo>
                  <a:lnTo>
                    <a:pt x="38" y="5"/>
                  </a:lnTo>
                  <a:lnTo>
                    <a:pt x="36" y="3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2"/>
                  </a:lnTo>
                  <a:lnTo>
                    <a:pt x="6" y="44"/>
                  </a:lnTo>
                  <a:lnTo>
                    <a:pt x="8" y="46"/>
                  </a:lnTo>
                  <a:lnTo>
                    <a:pt x="10" y="47"/>
                  </a:lnTo>
                  <a:lnTo>
                    <a:pt x="12" y="49"/>
                  </a:lnTo>
                  <a:lnTo>
                    <a:pt x="14" y="50"/>
                  </a:lnTo>
                  <a:lnTo>
                    <a:pt x="16" y="51"/>
                  </a:lnTo>
                  <a:lnTo>
                    <a:pt x="19" y="52"/>
                  </a:lnTo>
                  <a:lnTo>
                    <a:pt x="21" y="52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8" y="52"/>
                  </a:lnTo>
                  <a:lnTo>
                    <a:pt x="31" y="52"/>
                  </a:lnTo>
                  <a:lnTo>
                    <a:pt x="33" y="51"/>
                  </a:lnTo>
                  <a:lnTo>
                    <a:pt x="35" y="50"/>
                  </a:lnTo>
                  <a:lnTo>
                    <a:pt x="37" y="49"/>
                  </a:lnTo>
                  <a:lnTo>
                    <a:pt x="39" y="48"/>
                  </a:lnTo>
                  <a:lnTo>
                    <a:pt x="41" y="46"/>
                  </a:lnTo>
                  <a:lnTo>
                    <a:pt x="43" y="44"/>
                  </a:lnTo>
                  <a:lnTo>
                    <a:pt x="44" y="42"/>
                  </a:lnTo>
                  <a:lnTo>
                    <a:pt x="45" y="40"/>
                  </a:lnTo>
                  <a:lnTo>
                    <a:pt x="47" y="37"/>
                  </a:lnTo>
                  <a:lnTo>
                    <a:pt x="47" y="35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49" y="27"/>
                  </a:lnTo>
                  <a:lnTo>
                    <a:pt x="49" y="25"/>
                  </a:lnTo>
                  <a:lnTo>
                    <a:pt x="48" y="22"/>
                  </a:lnTo>
                  <a:lnTo>
                    <a:pt x="48" y="20"/>
                  </a:lnTo>
                  <a:lnTo>
                    <a:pt x="47" y="17"/>
                  </a:lnTo>
                  <a:lnTo>
                    <a:pt x="46" y="15"/>
                  </a:lnTo>
                  <a:lnTo>
                    <a:pt x="45" y="13"/>
                  </a:lnTo>
                  <a:lnTo>
                    <a:pt x="43" y="10"/>
                  </a:lnTo>
                  <a:lnTo>
                    <a:pt x="42" y="8"/>
                  </a:lnTo>
                  <a:lnTo>
                    <a:pt x="40" y="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10" name="Freeform 850"/>
            <p:cNvSpPr>
              <a:spLocks/>
            </p:cNvSpPr>
            <p:nvPr/>
          </p:nvSpPr>
          <p:spPr bwMode="auto">
            <a:xfrm>
              <a:off x="4005" y="3078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7" y="0"/>
                </a:cxn>
                <a:cxn ang="0">
                  <a:pos x="20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3"/>
                </a:cxn>
                <a:cxn ang="0">
                  <a:pos x="31" y="5"/>
                </a:cxn>
                <a:cxn ang="0">
                  <a:pos x="34" y="7"/>
                </a:cxn>
                <a:cxn ang="0">
                  <a:pos x="36" y="10"/>
                </a:cxn>
                <a:cxn ang="0">
                  <a:pos x="34" y="13"/>
                </a:cxn>
                <a:cxn ang="0">
                  <a:pos x="32" y="10"/>
                </a:cxn>
                <a:cxn ang="0">
                  <a:pos x="30" y="8"/>
                </a:cxn>
                <a:cxn ang="0">
                  <a:pos x="28" y="7"/>
                </a:cxn>
                <a:cxn ang="0">
                  <a:pos x="26" y="5"/>
                </a:cxn>
                <a:cxn ang="0">
                  <a:pos x="24" y="4"/>
                </a:cxn>
                <a:cxn ang="0">
                  <a:pos x="22" y="4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1" y="5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1" y="5"/>
                  </a:lnTo>
                  <a:lnTo>
                    <a:pt x="34" y="7"/>
                  </a:lnTo>
                  <a:lnTo>
                    <a:pt x="36" y="10"/>
                  </a:lnTo>
                  <a:lnTo>
                    <a:pt x="34" y="13"/>
                  </a:lnTo>
                  <a:lnTo>
                    <a:pt x="32" y="10"/>
                  </a:lnTo>
                  <a:lnTo>
                    <a:pt x="30" y="8"/>
                  </a:lnTo>
                  <a:lnTo>
                    <a:pt x="28" y="7"/>
                  </a:lnTo>
                  <a:lnTo>
                    <a:pt x="26" y="5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1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11" name="Freeform 851"/>
            <p:cNvSpPr>
              <a:spLocks/>
            </p:cNvSpPr>
            <p:nvPr/>
          </p:nvSpPr>
          <p:spPr bwMode="auto">
            <a:xfrm>
              <a:off x="3999" y="3086"/>
              <a:ext cx="17" cy="41"/>
            </a:xfrm>
            <a:custGeom>
              <a:avLst/>
              <a:gdLst/>
              <a:ahLst/>
              <a:cxnLst>
                <a:cxn ang="0">
                  <a:pos x="13" y="40"/>
                </a:cxn>
                <a:cxn ang="0">
                  <a:pos x="13" y="40"/>
                </a:cxn>
                <a:cxn ang="0">
                  <a:pos x="10" y="37"/>
                </a:cxn>
                <a:cxn ang="0">
                  <a:pos x="8" y="35"/>
                </a:cxn>
                <a:cxn ang="0">
                  <a:pos x="6" y="33"/>
                </a:cxn>
                <a:cxn ang="0">
                  <a:pos x="3" y="30"/>
                </a:cxn>
                <a:cxn ang="0">
                  <a:pos x="2" y="28"/>
                </a:cxn>
                <a:cxn ang="0">
                  <a:pos x="1" y="25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7"/>
                </a:cxn>
                <a:cxn ang="0">
                  <a:pos x="4" y="4"/>
                </a:cxn>
                <a:cxn ang="0">
                  <a:pos x="7" y="2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9" y="3"/>
                </a:cxn>
                <a:cxn ang="0">
                  <a:pos x="8" y="6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7"/>
                </a:cxn>
                <a:cxn ang="0">
                  <a:pos x="3" y="20"/>
                </a:cxn>
                <a:cxn ang="0">
                  <a:pos x="3" y="22"/>
                </a:cxn>
                <a:cxn ang="0">
                  <a:pos x="4" y="25"/>
                </a:cxn>
                <a:cxn ang="0">
                  <a:pos x="5" y="27"/>
                </a:cxn>
                <a:cxn ang="0">
                  <a:pos x="7" y="29"/>
                </a:cxn>
                <a:cxn ang="0">
                  <a:pos x="8" y="32"/>
                </a:cxn>
                <a:cxn ang="0">
                  <a:pos x="10" y="34"/>
                </a:cxn>
                <a:cxn ang="0">
                  <a:pos x="13" y="36"/>
                </a:cxn>
                <a:cxn ang="0">
                  <a:pos x="16" y="37"/>
                </a:cxn>
                <a:cxn ang="0">
                  <a:pos x="16" y="37"/>
                </a:cxn>
                <a:cxn ang="0">
                  <a:pos x="13" y="40"/>
                </a:cxn>
              </a:cxnLst>
              <a:rect l="0" t="0" r="r" b="b"/>
              <a:pathLst>
                <a:path w="17" h="41">
                  <a:moveTo>
                    <a:pt x="13" y="40"/>
                  </a:moveTo>
                  <a:lnTo>
                    <a:pt x="13" y="40"/>
                  </a:lnTo>
                  <a:lnTo>
                    <a:pt x="10" y="37"/>
                  </a:lnTo>
                  <a:lnTo>
                    <a:pt x="8" y="35"/>
                  </a:lnTo>
                  <a:lnTo>
                    <a:pt x="6" y="33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0"/>
                  </a:lnTo>
                  <a:lnTo>
                    <a:pt x="12" y="1"/>
                  </a:lnTo>
                  <a:lnTo>
                    <a:pt x="9" y="3"/>
                  </a:lnTo>
                  <a:lnTo>
                    <a:pt x="8" y="6"/>
                  </a:lnTo>
                  <a:lnTo>
                    <a:pt x="6" y="8"/>
                  </a:lnTo>
                  <a:lnTo>
                    <a:pt x="5" y="10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3" y="20"/>
                  </a:lnTo>
                  <a:lnTo>
                    <a:pt x="3" y="22"/>
                  </a:lnTo>
                  <a:lnTo>
                    <a:pt x="4" y="25"/>
                  </a:lnTo>
                  <a:lnTo>
                    <a:pt x="5" y="27"/>
                  </a:lnTo>
                  <a:lnTo>
                    <a:pt x="7" y="29"/>
                  </a:lnTo>
                  <a:lnTo>
                    <a:pt x="8" y="32"/>
                  </a:lnTo>
                  <a:lnTo>
                    <a:pt x="10" y="34"/>
                  </a:lnTo>
                  <a:lnTo>
                    <a:pt x="13" y="36"/>
                  </a:lnTo>
                  <a:lnTo>
                    <a:pt x="16" y="37"/>
                  </a:lnTo>
                  <a:lnTo>
                    <a:pt x="13" y="4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12" name="Freeform 852"/>
            <p:cNvSpPr>
              <a:spLocks/>
            </p:cNvSpPr>
            <p:nvPr/>
          </p:nvSpPr>
          <p:spPr bwMode="auto">
            <a:xfrm>
              <a:off x="4008" y="3122"/>
              <a:ext cx="36" cy="17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3" y="5"/>
                </a:cxn>
                <a:cxn ang="0">
                  <a:pos x="31" y="8"/>
                </a:cxn>
                <a:cxn ang="0">
                  <a:pos x="29" y="10"/>
                </a:cxn>
                <a:cxn ang="0">
                  <a:pos x="27" y="12"/>
                </a:cxn>
                <a:cxn ang="0">
                  <a:pos x="25" y="13"/>
                </a:cxn>
                <a:cxn ang="0">
                  <a:pos x="22" y="15"/>
                </a:cxn>
                <a:cxn ang="0">
                  <a:pos x="20" y="15"/>
                </a:cxn>
                <a:cxn ang="0">
                  <a:pos x="18" y="16"/>
                </a:cxn>
                <a:cxn ang="0">
                  <a:pos x="15" y="16"/>
                </a:cxn>
                <a:cxn ang="0">
                  <a:pos x="13" y="15"/>
                </a:cxn>
                <a:cxn ang="0">
                  <a:pos x="10" y="14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0"/>
                </a:cxn>
                <a:cxn ang="0">
                  <a:pos x="1" y="7"/>
                </a:cxn>
                <a:cxn ang="0">
                  <a:pos x="0" y="5"/>
                </a:cxn>
                <a:cxn ang="0">
                  <a:pos x="1" y="2"/>
                </a:cxn>
                <a:cxn ang="0">
                  <a:pos x="3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20" y="11"/>
                </a:cxn>
                <a:cxn ang="0">
                  <a:pos x="22" y="11"/>
                </a:cxn>
                <a:cxn ang="0">
                  <a:pos x="24" y="10"/>
                </a:cxn>
                <a:cxn ang="0">
                  <a:pos x="26" y="9"/>
                </a:cxn>
                <a:cxn ang="0">
                  <a:pos x="28" y="7"/>
                </a:cxn>
                <a:cxn ang="0">
                  <a:pos x="30" y="5"/>
                </a:cxn>
                <a:cxn ang="0">
                  <a:pos x="31" y="2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5" y="2"/>
                </a:cxn>
              </a:cxnLst>
              <a:rect l="0" t="0" r="r" b="b"/>
              <a:pathLst>
                <a:path w="36" h="17">
                  <a:moveTo>
                    <a:pt x="35" y="2"/>
                  </a:moveTo>
                  <a:lnTo>
                    <a:pt x="35" y="2"/>
                  </a:lnTo>
                  <a:lnTo>
                    <a:pt x="33" y="5"/>
                  </a:lnTo>
                  <a:lnTo>
                    <a:pt x="31" y="8"/>
                  </a:lnTo>
                  <a:lnTo>
                    <a:pt x="29" y="10"/>
                  </a:lnTo>
                  <a:lnTo>
                    <a:pt x="27" y="12"/>
                  </a:lnTo>
                  <a:lnTo>
                    <a:pt x="25" y="13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18" y="16"/>
                  </a:lnTo>
                  <a:lnTo>
                    <a:pt x="15" y="16"/>
                  </a:lnTo>
                  <a:lnTo>
                    <a:pt x="13" y="15"/>
                  </a:lnTo>
                  <a:lnTo>
                    <a:pt x="10" y="14"/>
                  </a:lnTo>
                  <a:lnTo>
                    <a:pt x="8" y="13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1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0" y="11"/>
                  </a:lnTo>
                  <a:lnTo>
                    <a:pt x="22" y="11"/>
                  </a:lnTo>
                  <a:lnTo>
                    <a:pt x="24" y="10"/>
                  </a:lnTo>
                  <a:lnTo>
                    <a:pt x="26" y="9"/>
                  </a:lnTo>
                  <a:lnTo>
                    <a:pt x="28" y="7"/>
                  </a:lnTo>
                  <a:lnTo>
                    <a:pt x="30" y="5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5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13" name="Freeform 853"/>
            <p:cNvSpPr>
              <a:spLocks/>
            </p:cNvSpPr>
            <p:nvPr/>
          </p:nvSpPr>
          <p:spPr bwMode="auto">
            <a:xfrm>
              <a:off x="4039" y="3085"/>
              <a:ext cx="17" cy="4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8" y="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3" y="11"/>
                </a:cxn>
                <a:cxn ang="0">
                  <a:pos x="14" y="14"/>
                </a:cxn>
                <a:cxn ang="0">
                  <a:pos x="15" y="16"/>
                </a:cxn>
                <a:cxn ang="0">
                  <a:pos x="16" y="19"/>
                </a:cxn>
                <a:cxn ang="0">
                  <a:pos x="16" y="21"/>
                </a:cxn>
                <a:cxn ang="0">
                  <a:pos x="15" y="24"/>
                </a:cxn>
                <a:cxn ang="0">
                  <a:pos x="15" y="27"/>
                </a:cxn>
                <a:cxn ang="0">
                  <a:pos x="14" y="29"/>
                </a:cxn>
                <a:cxn ang="0">
                  <a:pos x="12" y="32"/>
                </a:cxn>
                <a:cxn ang="0">
                  <a:pos x="11" y="34"/>
                </a:cxn>
                <a:cxn ang="0">
                  <a:pos x="9" y="36"/>
                </a:cxn>
                <a:cxn ang="0">
                  <a:pos x="6" y="39"/>
                </a:cxn>
                <a:cxn ang="0">
                  <a:pos x="3" y="37"/>
                </a:cxn>
                <a:cxn ang="0">
                  <a:pos x="6" y="35"/>
                </a:cxn>
                <a:cxn ang="0">
                  <a:pos x="8" y="33"/>
                </a:cxn>
                <a:cxn ang="0">
                  <a:pos x="9" y="31"/>
                </a:cxn>
                <a:cxn ang="0">
                  <a:pos x="10" y="28"/>
                </a:cxn>
                <a:cxn ang="0">
                  <a:pos x="11" y="26"/>
                </a:cxn>
                <a:cxn ang="0">
                  <a:pos x="12" y="24"/>
                </a:cxn>
                <a:cxn ang="0">
                  <a:pos x="12" y="21"/>
                </a:cxn>
                <a:cxn ang="0">
                  <a:pos x="12" y="19"/>
                </a:cxn>
                <a:cxn ang="0">
                  <a:pos x="12" y="17"/>
                </a:cxn>
                <a:cxn ang="0">
                  <a:pos x="11" y="14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7"/>
                </a:cxn>
                <a:cxn ang="0">
                  <a:pos x="4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40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3" y="11"/>
                  </a:lnTo>
                  <a:lnTo>
                    <a:pt x="14" y="14"/>
                  </a:lnTo>
                  <a:lnTo>
                    <a:pt x="15" y="16"/>
                  </a:lnTo>
                  <a:lnTo>
                    <a:pt x="16" y="19"/>
                  </a:lnTo>
                  <a:lnTo>
                    <a:pt x="16" y="21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4" y="29"/>
                  </a:lnTo>
                  <a:lnTo>
                    <a:pt x="12" y="32"/>
                  </a:lnTo>
                  <a:lnTo>
                    <a:pt x="11" y="34"/>
                  </a:lnTo>
                  <a:lnTo>
                    <a:pt x="9" y="36"/>
                  </a:lnTo>
                  <a:lnTo>
                    <a:pt x="6" y="39"/>
                  </a:lnTo>
                  <a:lnTo>
                    <a:pt x="3" y="37"/>
                  </a:lnTo>
                  <a:lnTo>
                    <a:pt x="6" y="35"/>
                  </a:lnTo>
                  <a:lnTo>
                    <a:pt x="8" y="33"/>
                  </a:lnTo>
                  <a:lnTo>
                    <a:pt x="9" y="31"/>
                  </a:lnTo>
                  <a:lnTo>
                    <a:pt x="10" y="28"/>
                  </a:lnTo>
                  <a:lnTo>
                    <a:pt x="11" y="26"/>
                  </a:lnTo>
                  <a:lnTo>
                    <a:pt x="12" y="24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1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7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14" name="Freeform 854"/>
            <p:cNvSpPr>
              <a:spLocks/>
            </p:cNvSpPr>
            <p:nvPr/>
          </p:nvSpPr>
          <p:spPr bwMode="auto">
            <a:xfrm>
              <a:off x="4236" y="3215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39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15" name="Freeform 855"/>
            <p:cNvSpPr>
              <a:spLocks/>
            </p:cNvSpPr>
            <p:nvPr/>
          </p:nvSpPr>
          <p:spPr bwMode="auto">
            <a:xfrm>
              <a:off x="4258" y="3172"/>
              <a:ext cx="22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8" y="45"/>
                </a:cxn>
                <a:cxn ang="0">
                  <a:pos x="21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2" h="46">
                  <a:moveTo>
                    <a:pt x="1" y="0"/>
                  </a:moveTo>
                  <a:lnTo>
                    <a:pt x="0" y="1"/>
                  </a:lnTo>
                  <a:lnTo>
                    <a:pt x="18" y="45"/>
                  </a:lnTo>
                  <a:lnTo>
                    <a:pt x="21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16" name="Freeform 856"/>
            <p:cNvSpPr>
              <a:spLocks/>
            </p:cNvSpPr>
            <p:nvPr/>
          </p:nvSpPr>
          <p:spPr bwMode="auto">
            <a:xfrm>
              <a:off x="4236" y="3215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39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17" name="Freeform 857"/>
            <p:cNvSpPr>
              <a:spLocks/>
            </p:cNvSpPr>
            <p:nvPr/>
          </p:nvSpPr>
          <p:spPr bwMode="auto">
            <a:xfrm>
              <a:off x="4258" y="3172"/>
              <a:ext cx="22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8" y="45"/>
                </a:cxn>
                <a:cxn ang="0">
                  <a:pos x="21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2" h="46">
                  <a:moveTo>
                    <a:pt x="1" y="0"/>
                  </a:moveTo>
                  <a:lnTo>
                    <a:pt x="0" y="1"/>
                  </a:lnTo>
                  <a:lnTo>
                    <a:pt x="18" y="45"/>
                  </a:lnTo>
                  <a:lnTo>
                    <a:pt x="21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18" name="Freeform 858"/>
            <p:cNvSpPr>
              <a:spLocks/>
            </p:cNvSpPr>
            <p:nvPr/>
          </p:nvSpPr>
          <p:spPr bwMode="auto">
            <a:xfrm>
              <a:off x="4261" y="3153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19" name="Freeform 859"/>
            <p:cNvSpPr>
              <a:spLocks/>
            </p:cNvSpPr>
            <p:nvPr/>
          </p:nvSpPr>
          <p:spPr bwMode="auto">
            <a:xfrm>
              <a:off x="4284" y="3111"/>
              <a:ext cx="20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16" y="44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5">
                  <a:moveTo>
                    <a:pt x="1" y="0"/>
                  </a:moveTo>
                  <a:lnTo>
                    <a:pt x="0" y="0"/>
                  </a:lnTo>
                  <a:lnTo>
                    <a:pt x="16" y="44"/>
                  </a:lnTo>
                  <a:lnTo>
                    <a:pt x="19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20" name="Freeform 860"/>
            <p:cNvSpPr>
              <a:spLocks/>
            </p:cNvSpPr>
            <p:nvPr/>
          </p:nvSpPr>
          <p:spPr bwMode="auto">
            <a:xfrm>
              <a:off x="4185" y="3336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21" name="Freeform 861"/>
            <p:cNvSpPr>
              <a:spLocks/>
            </p:cNvSpPr>
            <p:nvPr/>
          </p:nvSpPr>
          <p:spPr bwMode="auto">
            <a:xfrm>
              <a:off x="4208" y="3294"/>
              <a:ext cx="21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4"/>
                </a:cxn>
                <a:cxn ang="0">
                  <a:pos x="20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5">
                  <a:moveTo>
                    <a:pt x="1" y="0"/>
                  </a:moveTo>
                  <a:lnTo>
                    <a:pt x="0" y="1"/>
                  </a:lnTo>
                  <a:lnTo>
                    <a:pt x="17" y="44"/>
                  </a:lnTo>
                  <a:lnTo>
                    <a:pt x="20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22" name="Freeform 862"/>
            <p:cNvSpPr>
              <a:spLocks/>
            </p:cNvSpPr>
            <p:nvPr/>
          </p:nvSpPr>
          <p:spPr bwMode="auto">
            <a:xfrm>
              <a:off x="4185" y="3336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23" name="Freeform 863"/>
            <p:cNvSpPr>
              <a:spLocks/>
            </p:cNvSpPr>
            <p:nvPr/>
          </p:nvSpPr>
          <p:spPr bwMode="auto">
            <a:xfrm>
              <a:off x="4208" y="3294"/>
              <a:ext cx="21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4"/>
                </a:cxn>
                <a:cxn ang="0">
                  <a:pos x="20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5">
                  <a:moveTo>
                    <a:pt x="1" y="0"/>
                  </a:moveTo>
                  <a:lnTo>
                    <a:pt x="0" y="1"/>
                  </a:lnTo>
                  <a:lnTo>
                    <a:pt x="17" y="44"/>
                  </a:lnTo>
                  <a:lnTo>
                    <a:pt x="20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24" name="Freeform 864"/>
            <p:cNvSpPr>
              <a:spLocks/>
            </p:cNvSpPr>
            <p:nvPr/>
          </p:nvSpPr>
          <p:spPr bwMode="auto">
            <a:xfrm>
              <a:off x="4211" y="3275"/>
              <a:ext cx="42" cy="23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3">
                  <a:moveTo>
                    <a:pt x="40" y="1"/>
                  </a:moveTo>
                  <a:lnTo>
                    <a:pt x="39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25" name="Freeform 865"/>
            <p:cNvSpPr>
              <a:spLocks/>
            </p:cNvSpPr>
            <p:nvPr/>
          </p:nvSpPr>
          <p:spPr bwMode="auto">
            <a:xfrm>
              <a:off x="4234" y="3232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26" name="Freeform 866"/>
            <p:cNvSpPr>
              <a:spLocks/>
            </p:cNvSpPr>
            <p:nvPr/>
          </p:nvSpPr>
          <p:spPr bwMode="auto">
            <a:xfrm>
              <a:off x="4276" y="3083"/>
              <a:ext cx="50" cy="5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  <a:cxn ang="0">
                  <a:pos x="37" y="3"/>
                </a:cxn>
                <a:cxn ang="0">
                  <a:pos x="41" y="6"/>
                </a:cxn>
                <a:cxn ang="0">
                  <a:pos x="44" y="11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40"/>
                </a:cxn>
                <a:cxn ang="0">
                  <a:pos x="42" y="44"/>
                </a:cxn>
                <a:cxn ang="0">
                  <a:pos x="38" y="48"/>
                </a:cxn>
                <a:cxn ang="0">
                  <a:pos x="34" y="51"/>
                </a:cxn>
                <a:cxn ang="0">
                  <a:pos x="29" y="53"/>
                </a:cxn>
                <a:cxn ang="0">
                  <a:pos x="25" y="54"/>
                </a:cxn>
                <a:cxn ang="0">
                  <a:pos x="20" y="53"/>
                </a:cxn>
                <a:cxn ang="0">
                  <a:pos x="15" y="52"/>
                </a:cxn>
                <a:cxn ang="0">
                  <a:pos x="11" y="50"/>
                </a:cxn>
                <a:cxn ang="0">
                  <a:pos x="7" y="47"/>
                </a:cxn>
                <a:cxn ang="0">
                  <a:pos x="4" y="43"/>
                </a:cxn>
                <a:cxn ang="0">
                  <a:pos x="1" y="38"/>
                </a:cxn>
                <a:cxn ang="0">
                  <a:pos x="0" y="33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3" y="13"/>
                </a:cxn>
                <a:cxn ang="0">
                  <a:pos x="6" y="9"/>
                </a:cxn>
              </a:cxnLst>
              <a:rect l="0" t="0" r="r" b="b"/>
              <a:pathLst>
                <a:path w="50" h="55">
                  <a:moveTo>
                    <a:pt x="8" y="7"/>
                  </a:move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4" y="11"/>
                  </a:lnTo>
                  <a:lnTo>
                    <a:pt x="45" y="13"/>
                  </a:lnTo>
                  <a:lnTo>
                    <a:pt x="47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9" y="22"/>
                  </a:lnTo>
                  <a:lnTo>
                    <a:pt x="49" y="25"/>
                  </a:lnTo>
                  <a:lnTo>
                    <a:pt x="49" y="28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7" y="35"/>
                  </a:lnTo>
                  <a:lnTo>
                    <a:pt x="46" y="38"/>
                  </a:lnTo>
                  <a:lnTo>
                    <a:pt x="45" y="40"/>
                  </a:lnTo>
                  <a:lnTo>
                    <a:pt x="43" y="42"/>
                  </a:lnTo>
                  <a:lnTo>
                    <a:pt x="42" y="44"/>
                  </a:lnTo>
                  <a:lnTo>
                    <a:pt x="40" y="46"/>
                  </a:lnTo>
                  <a:lnTo>
                    <a:pt x="38" y="48"/>
                  </a:lnTo>
                  <a:lnTo>
                    <a:pt x="36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3"/>
                  </a:lnTo>
                  <a:lnTo>
                    <a:pt x="27" y="53"/>
                  </a:lnTo>
                  <a:lnTo>
                    <a:pt x="25" y="54"/>
                  </a:lnTo>
                  <a:lnTo>
                    <a:pt x="22" y="54"/>
                  </a:lnTo>
                  <a:lnTo>
                    <a:pt x="20" y="53"/>
                  </a:lnTo>
                  <a:lnTo>
                    <a:pt x="18" y="53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50"/>
                  </a:lnTo>
                  <a:lnTo>
                    <a:pt x="9" y="48"/>
                  </a:lnTo>
                  <a:lnTo>
                    <a:pt x="7" y="47"/>
                  </a:lnTo>
                  <a:lnTo>
                    <a:pt x="5" y="45"/>
                  </a:lnTo>
                  <a:lnTo>
                    <a:pt x="4" y="43"/>
                  </a:lnTo>
                  <a:lnTo>
                    <a:pt x="3" y="40"/>
                  </a:lnTo>
                  <a:lnTo>
                    <a:pt x="1" y="38"/>
                  </a:lnTo>
                  <a:lnTo>
                    <a:pt x="1" y="36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9"/>
                  </a:lnTo>
                  <a:lnTo>
                    <a:pt x="8" y="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27" name="Freeform 867"/>
            <p:cNvSpPr>
              <a:spLocks/>
            </p:cNvSpPr>
            <p:nvPr/>
          </p:nvSpPr>
          <p:spPr bwMode="auto">
            <a:xfrm>
              <a:off x="4284" y="3083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8"/>
                </a:cxn>
                <a:cxn ang="0">
                  <a:pos x="30" y="5"/>
                </a:cxn>
                <a:cxn ang="0">
                  <a:pos x="28" y="3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1" y="1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5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1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11" y="4"/>
                </a:cxn>
                <a:cxn ang="0">
                  <a:pos x="13" y="4"/>
                </a:cxn>
                <a:cxn ang="0">
                  <a:pos x="16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4" y="6"/>
                </a:cxn>
                <a:cxn ang="0">
                  <a:pos x="27" y="7"/>
                </a:cxn>
                <a:cxn ang="0">
                  <a:pos x="29" y="8"/>
                </a:cxn>
                <a:cxn ang="0">
                  <a:pos x="30" y="10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0" y="5"/>
                  </a:lnTo>
                  <a:lnTo>
                    <a:pt x="28" y="3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1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6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4" y="6"/>
                  </a:lnTo>
                  <a:lnTo>
                    <a:pt x="27" y="7"/>
                  </a:lnTo>
                  <a:lnTo>
                    <a:pt x="29" y="8"/>
                  </a:lnTo>
                  <a:lnTo>
                    <a:pt x="30" y="10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28" name="Freeform 868"/>
            <p:cNvSpPr>
              <a:spLocks/>
            </p:cNvSpPr>
            <p:nvPr/>
          </p:nvSpPr>
          <p:spPr bwMode="auto">
            <a:xfrm>
              <a:off x="4316" y="3091"/>
              <a:ext cx="17" cy="40"/>
            </a:xfrm>
            <a:custGeom>
              <a:avLst/>
              <a:gdLst/>
              <a:ahLst/>
              <a:cxnLst>
                <a:cxn ang="0">
                  <a:pos x="2" y="39"/>
                </a:cxn>
                <a:cxn ang="0">
                  <a:pos x="2" y="39"/>
                </a:cxn>
                <a:cxn ang="0">
                  <a:pos x="5" y="36"/>
                </a:cxn>
                <a:cxn ang="0">
                  <a:pos x="7" y="34"/>
                </a:cxn>
                <a:cxn ang="0">
                  <a:pos x="10" y="32"/>
                </a:cxn>
                <a:cxn ang="0">
                  <a:pos x="12" y="30"/>
                </a:cxn>
                <a:cxn ang="0">
                  <a:pos x="13" y="27"/>
                </a:cxn>
                <a:cxn ang="0">
                  <a:pos x="14" y="24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16" y="14"/>
                </a:cxn>
                <a:cxn ang="0">
                  <a:pos x="15" y="11"/>
                </a:cxn>
                <a:cxn ang="0">
                  <a:pos x="14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6" y="3"/>
                </a:cxn>
                <a:cxn ang="0">
                  <a:pos x="7" y="5"/>
                </a:cxn>
                <a:cxn ang="0">
                  <a:pos x="9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2" y="21"/>
                </a:cxn>
                <a:cxn ang="0">
                  <a:pos x="11" y="24"/>
                </a:cxn>
                <a:cxn ang="0">
                  <a:pos x="10" y="26"/>
                </a:cxn>
                <a:cxn ang="0">
                  <a:pos x="8" y="28"/>
                </a:cxn>
                <a:cxn ang="0">
                  <a:pos x="7" y="31"/>
                </a:cxn>
                <a:cxn ang="0">
                  <a:pos x="5" y="33"/>
                </a:cxn>
                <a:cxn ang="0">
                  <a:pos x="2" y="35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9"/>
                </a:cxn>
              </a:cxnLst>
              <a:rect l="0" t="0" r="r" b="b"/>
              <a:pathLst>
                <a:path w="17" h="40">
                  <a:moveTo>
                    <a:pt x="2" y="39"/>
                  </a:moveTo>
                  <a:lnTo>
                    <a:pt x="2" y="39"/>
                  </a:lnTo>
                  <a:lnTo>
                    <a:pt x="5" y="36"/>
                  </a:lnTo>
                  <a:lnTo>
                    <a:pt x="7" y="34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3" y="27"/>
                  </a:lnTo>
                  <a:lnTo>
                    <a:pt x="14" y="24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6" y="14"/>
                  </a:lnTo>
                  <a:lnTo>
                    <a:pt x="15" y="11"/>
                  </a:lnTo>
                  <a:lnTo>
                    <a:pt x="14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3" y="1"/>
                  </a:lnTo>
                  <a:lnTo>
                    <a:pt x="6" y="3"/>
                  </a:lnTo>
                  <a:lnTo>
                    <a:pt x="7" y="5"/>
                  </a:lnTo>
                  <a:lnTo>
                    <a:pt x="9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2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1" y="24"/>
                  </a:lnTo>
                  <a:lnTo>
                    <a:pt x="10" y="26"/>
                  </a:lnTo>
                  <a:lnTo>
                    <a:pt x="8" y="28"/>
                  </a:lnTo>
                  <a:lnTo>
                    <a:pt x="7" y="31"/>
                  </a:lnTo>
                  <a:lnTo>
                    <a:pt x="5" y="33"/>
                  </a:lnTo>
                  <a:lnTo>
                    <a:pt x="2" y="35"/>
                  </a:lnTo>
                  <a:lnTo>
                    <a:pt x="0" y="36"/>
                  </a:lnTo>
                  <a:lnTo>
                    <a:pt x="2" y="3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29" name="Freeform 869"/>
            <p:cNvSpPr>
              <a:spLocks/>
            </p:cNvSpPr>
            <p:nvPr/>
          </p:nvSpPr>
          <p:spPr bwMode="auto">
            <a:xfrm>
              <a:off x="4281" y="3127"/>
              <a:ext cx="38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8" y="12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6"/>
                </a:cxn>
                <a:cxn ang="0">
                  <a:pos x="20" y="16"/>
                </a:cxn>
                <a:cxn ang="0">
                  <a:pos x="23" y="15"/>
                </a:cxn>
                <a:cxn ang="0">
                  <a:pos x="25" y="14"/>
                </a:cxn>
                <a:cxn ang="0">
                  <a:pos x="27" y="13"/>
                </a:cxn>
                <a:cxn ang="0">
                  <a:pos x="30" y="12"/>
                </a:cxn>
                <a:cxn ang="0">
                  <a:pos x="32" y="10"/>
                </a:cxn>
                <a:cxn ang="0">
                  <a:pos x="34" y="7"/>
                </a:cxn>
                <a:cxn ang="0">
                  <a:pos x="37" y="5"/>
                </a:cxn>
                <a:cxn ang="0">
                  <a:pos x="35" y="2"/>
                </a:cxn>
                <a:cxn ang="0">
                  <a:pos x="33" y="4"/>
                </a:cxn>
                <a:cxn ang="0">
                  <a:pos x="31" y="6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4" y="11"/>
                </a:cxn>
                <a:cxn ang="0">
                  <a:pos x="22" y="11"/>
                </a:cxn>
                <a:cxn ang="0">
                  <a:pos x="20" y="12"/>
                </a:cxn>
                <a:cxn ang="0">
                  <a:pos x="18" y="12"/>
                </a:cxn>
                <a:cxn ang="0">
                  <a:pos x="15" y="11"/>
                </a:cxn>
                <a:cxn ang="0">
                  <a:pos x="13" y="11"/>
                </a:cxn>
                <a:cxn ang="0">
                  <a:pos x="11" y="10"/>
                </a:cxn>
                <a:cxn ang="0">
                  <a:pos x="9" y="9"/>
                </a:cxn>
                <a:cxn ang="0">
                  <a:pos x="7" y="6"/>
                </a:cxn>
                <a:cxn ang="0">
                  <a:pos x="5" y="5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8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8"/>
                  </a:lnTo>
                  <a:lnTo>
                    <a:pt x="5" y="10"/>
                  </a:lnTo>
                  <a:lnTo>
                    <a:pt x="8" y="12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6"/>
                  </a:lnTo>
                  <a:lnTo>
                    <a:pt x="20" y="16"/>
                  </a:lnTo>
                  <a:lnTo>
                    <a:pt x="23" y="15"/>
                  </a:lnTo>
                  <a:lnTo>
                    <a:pt x="25" y="14"/>
                  </a:lnTo>
                  <a:lnTo>
                    <a:pt x="27" y="13"/>
                  </a:lnTo>
                  <a:lnTo>
                    <a:pt x="30" y="12"/>
                  </a:lnTo>
                  <a:lnTo>
                    <a:pt x="32" y="10"/>
                  </a:lnTo>
                  <a:lnTo>
                    <a:pt x="34" y="7"/>
                  </a:lnTo>
                  <a:lnTo>
                    <a:pt x="37" y="5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31" y="6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5" y="11"/>
                  </a:lnTo>
                  <a:lnTo>
                    <a:pt x="13" y="11"/>
                  </a:lnTo>
                  <a:lnTo>
                    <a:pt x="11" y="10"/>
                  </a:lnTo>
                  <a:lnTo>
                    <a:pt x="9" y="9"/>
                  </a:lnTo>
                  <a:lnTo>
                    <a:pt x="7" y="6"/>
                  </a:lnTo>
                  <a:lnTo>
                    <a:pt x="5" y="5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30" name="Freeform 870"/>
            <p:cNvSpPr>
              <a:spLocks/>
            </p:cNvSpPr>
            <p:nvPr/>
          </p:nvSpPr>
          <p:spPr bwMode="auto">
            <a:xfrm>
              <a:off x="4276" y="3090"/>
              <a:ext cx="17" cy="4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5" y="6"/>
                </a:cxn>
                <a:cxn ang="0">
                  <a:pos x="4" y="9"/>
                </a:cxn>
                <a:cxn ang="0">
                  <a:pos x="2" y="11"/>
                </a:cxn>
                <a:cxn ang="0">
                  <a:pos x="1" y="14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7" y="36"/>
                </a:cxn>
                <a:cxn ang="0">
                  <a:pos x="9" y="39"/>
                </a:cxn>
                <a:cxn ang="0">
                  <a:pos x="12" y="37"/>
                </a:cxn>
                <a:cxn ang="0">
                  <a:pos x="9" y="35"/>
                </a:cxn>
                <a:cxn ang="0">
                  <a:pos x="8" y="33"/>
                </a:cxn>
                <a:cxn ang="0">
                  <a:pos x="6" y="31"/>
                </a:cxn>
                <a:cxn ang="0">
                  <a:pos x="5" y="28"/>
                </a:cxn>
                <a:cxn ang="0">
                  <a:pos x="4" y="26"/>
                </a:cxn>
                <a:cxn ang="0">
                  <a:pos x="3" y="24"/>
                </a:cxn>
                <a:cxn ang="0">
                  <a:pos x="3" y="21"/>
                </a:cxn>
                <a:cxn ang="0">
                  <a:pos x="3" y="19"/>
                </a:cxn>
                <a:cxn ang="0">
                  <a:pos x="4" y="17"/>
                </a:cxn>
                <a:cxn ang="0">
                  <a:pos x="4" y="14"/>
                </a:cxn>
                <a:cxn ang="0">
                  <a:pos x="5" y="12"/>
                </a:cxn>
                <a:cxn ang="0">
                  <a:pos x="7" y="9"/>
                </a:cxn>
                <a:cxn ang="0">
                  <a:pos x="8" y="7"/>
                </a:cxn>
                <a:cxn ang="0">
                  <a:pos x="11" y="5"/>
                </a:cxn>
                <a:cxn ang="0">
                  <a:pos x="13" y="3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3" y="0"/>
                </a:cxn>
              </a:cxnLst>
              <a:rect l="0" t="0" r="r" b="b"/>
              <a:pathLst>
                <a:path w="17" h="40">
                  <a:moveTo>
                    <a:pt x="13" y="0"/>
                  </a:moveTo>
                  <a:lnTo>
                    <a:pt x="13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5" y="6"/>
                  </a:lnTo>
                  <a:lnTo>
                    <a:pt x="4" y="9"/>
                  </a:lnTo>
                  <a:lnTo>
                    <a:pt x="2" y="11"/>
                  </a:lnTo>
                  <a:lnTo>
                    <a:pt x="1" y="14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7" y="36"/>
                  </a:lnTo>
                  <a:lnTo>
                    <a:pt x="9" y="39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3"/>
                  </a:lnTo>
                  <a:lnTo>
                    <a:pt x="6" y="31"/>
                  </a:lnTo>
                  <a:lnTo>
                    <a:pt x="5" y="28"/>
                  </a:lnTo>
                  <a:lnTo>
                    <a:pt x="4" y="26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5" y="12"/>
                  </a:lnTo>
                  <a:lnTo>
                    <a:pt x="7" y="9"/>
                  </a:lnTo>
                  <a:lnTo>
                    <a:pt x="8" y="7"/>
                  </a:lnTo>
                  <a:lnTo>
                    <a:pt x="11" y="5"/>
                  </a:lnTo>
                  <a:lnTo>
                    <a:pt x="13" y="3"/>
                  </a:lnTo>
                  <a:lnTo>
                    <a:pt x="16" y="2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31" name="Freeform 871"/>
            <p:cNvSpPr>
              <a:spLocks/>
            </p:cNvSpPr>
            <p:nvPr/>
          </p:nvSpPr>
          <p:spPr bwMode="auto">
            <a:xfrm>
              <a:off x="4144" y="3206"/>
              <a:ext cx="34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1" y="0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33" y="2"/>
                </a:cxn>
                <a:cxn ang="0">
                  <a:pos x="32" y="0"/>
                </a:cxn>
              </a:cxnLst>
              <a:rect l="0" t="0" r="r" b="b"/>
              <a:pathLst>
                <a:path w="34" h="38">
                  <a:moveTo>
                    <a:pt x="32" y="0"/>
                  </a:moveTo>
                  <a:lnTo>
                    <a:pt x="31" y="0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33" y="2"/>
                  </a:lnTo>
                  <a:lnTo>
                    <a:pt x="32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32" name="Freeform 872"/>
            <p:cNvSpPr>
              <a:spLocks/>
            </p:cNvSpPr>
            <p:nvPr/>
          </p:nvSpPr>
          <p:spPr bwMode="auto">
            <a:xfrm>
              <a:off x="4144" y="3173"/>
              <a:ext cx="34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3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6">
                  <a:moveTo>
                    <a:pt x="1" y="1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3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33" name="Freeform 873"/>
            <p:cNvSpPr>
              <a:spLocks/>
            </p:cNvSpPr>
            <p:nvPr/>
          </p:nvSpPr>
          <p:spPr bwMode="auto">
            <a:xfrm>
              <a:off x="4144" y="3206"/>
              <a:ext cx="34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1" y="0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33" y="2"/>
                </a:cxn>
                <a:cxn ang="0">
                  <a:pos x="32" y="0"/>
                </a:cxn>
              </a:cxnLst>
              <a:rect l="0" t="0" r="r" b="b"/>
              <a:pathLst>
                <a:path w="34" h="38">
                  <a:moveTo>
                    <a:pt x="32" y="0"/>
                  </a:moveTo>
                  <a:lnTo>
                    <a:pt x="31" y="0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33" y="2"/>
                  </a:lnTo>
                  <a:lnTo>
                    <a:pt x="32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34" name="Freeform 874"/>
            <p:cNvSpPr>
              <a:spLocks/>
            </p:cNvSpPr>
            <p:nvPr/>
          </p:nvSpPr>
          <p:spPr bwMode="auto">
            <a:xfrm>
              <a:off x="4144" y="3173"/>
              <a:ext cx="34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3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6">
                  <a:moveTo>
                    <a:pt x="1" y="1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3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35" name="Freeform 875"/>
            <p:cNvSpPr>
              <a:spLocks/>
            </p:cNvSpPr>
            <p:nvPr/>
          </p:nvSpPr>
          <p:spPr bwMode="auto">
            <a:xfrm>
              <a:off x="4145" y="3139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36" name="Freeform 876"/>
            <p:cNvSpPr>
              <a:spLocks/>
            </p:cNvSpPr>
            <p:nvPr/>
          </p:nvSpPr>
          <p:spPr bwMode="auto">
            <a:xfrm>
              <a:off x="4145" y="3106"/>
              <a:ext cx="34" cy="3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4" h="37">
                  <a:moveTo>
                    <a:pt x="1" y="0"/>
                  </a:moveTo>
                  <a:lnTo>
                    <a:pt x="0" y="2"/>
                  </a:lnTo>
                  <a:lnTo>
                    <a:pt x="31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37" name="Freeform 877"/>
            <p:cNvSpPr>
              <a:spLocks/>
            </p:cNvSpPr>
            <p:nvPr/>
          </p:nvSpPr>
          <p:spPr bwMode="auto">
            <a:xfrm>
              <a:off x="4141" y="3340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38" name="Freeform 878"/>
            <p:cNvSpPr>
              <a:spLocks/>
            </p:cNvSpPr>
            <p:nvPr/>
          </p:nvSpPr>
          <p:spPr bwMode="auto">
            <a:xfrm>
              <a:off x="4141" y="3305"/>
              <a:ext cx="35" cy="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4" y="3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8">
                  <a:moveTo>
                    <a:pt x="1" y="0"/>
                  </a:moveTo>
                  <a:lnTo>
                    <a:pt x="0" y="2"/>
                  </a:lnTo>
                  <a:lnTo>
                    <a:pt x="31" y="37"/>
                  </a:lnTo>
                  <a:lnTo>
                    <a:pt x="34" y="3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39" name="Freeform 879"/>
            <p:cNvSpPr>
              <a:spLocks/>
            </p:cNvSpPr>
            <p:nvPr/>
          </p:nvSpPr>
          <p:spPr bwMode="auto">
            <a:xfrm>
              <a:off x="4141" y="3340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40" name="Freeform 880"/>
            <p:cNvSpPr>
              <a:spLocks/>
            </p:cNvSpPr>
            <p:nvPr/>
          </p:nvSpPr>
          <p:spPr bwMode="auto">
            <a:xfrm>
              <a:off x="4141" y="3305"/>
              <a:ext cx="35" cy="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4" y="3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8">
                  <a:moveTo>
                    <a:pt x="1" y="0"/>
                  </a:moveTo>
                  <a:lnTo>
                    <a:pt x="0" y="2"/>
                  </a:lnTo>
                  <a:lnTo>
                    <a:pt x="31" y="37"/>
                  </a:lnTo>
                  <a:lnTo>
                    <a:pt x="34" y="3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41" name="Freeform 881"/>
            <p:cNvSpPr>
              <a:spLocks/>
            </p:cNvSpPr>
            <p:nvPr/>
          </p:nvSpPr>
          <p:spPr bwMode="auto">
            <a:xfrm>
              <a:off x="4143" y="3272"/>
              <a:ext cx="35" cy="3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2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3" y="0"/>
                </a:cxn>
              </a:cxnLst>
              <a:rect l="0" t="0" r="r" b="b"/>
              <a:pathLst>
                <a:path w="35" h="37">
                  <a:moveTo>
                    <a:pt x="33" y="0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3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42" name="Freeform 882"/>
            <p:cNvSpPr>
              <a:spLocks/>
            </p:cNvSpPr>
            <p:nvPr/>
          </p:nvSpPr>
          <p:spPr bwMode="auto">
            <a:xfrm>
              <a:off x="4143" y="3239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43" name="Freeform 883"/>
            <p:cNvSpPr>
              <a:spLocks/>
            </p:cNvSpPr>
            <p:nvPr/>
          </p:nvSpPr>
          <p:spPr bwMode="auto">
            <a:xfrm>
              <a:off x="4136" y="3073"/>
              <a:ext cx="49" cy="55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6" y="8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3" y="10"/>
                </a:cxn>
                <a:cxn ang="0">
                  <a:pos x="45" y="15"/>
                </a:cxn>
                <a:cxn ang="0">
                  <a:pos x="47" y="20"/>
                </a:cxn>
                <a:cxn ang="0">
                  <a:pos x="48" y="25"/>
                </a:cxn>
                <a:cxn ang="0">
                  <a:pos x="47" y="30"/>
                </a:cxn>
                <a:cxn ang="0">
                  <a:pos x="46" y="35"/>
                </a:cxn>
                <a:cxn ang="0">
                  <a:pos x="44" y="40"/>
                </a:cxn>
                <a:cxn ang="0">
                  <a:pos x="41" y="45"/>
                </a:cxn>
                <a:cxn ang="0">
                  <a:pos x="37" y="48"/>
                </a:cxn>
                <a:cxn ang="0">
                  <a:pos x="33" y="51"/>
                </a:cxn>
                <a:cxn ang="0">
                  <a:pos x="29" y="53"/>
                </a:cxn>
                <a:cxn ang="0">
                  <a:pos x="24" y="53"/>
                </a:cxn>
                <a:cxn ang="0">
                  <a:pos x="20" y="53"/>
                </a:cxn>
                <a:cxn ang="0">
                  <a:pos x="15" y="52"/>
                </a:cxn>
                <a:cxn ang="0">
                  <a:pos x="11" y="49"/>
                </a:cxn>
                <a:cxn ang="0">
                  <a:pos x="7" y="46"/>
                </a:cxn>
                <a:cxn ang="0">
                  <a:pos x="4" y="42"/>
                </a:cxn>
                <a:cxn ang="0">
                  <a:pos x="2" y="38"/>
                </a:cxn>
                <a:cxn ang="0">
                  <a:pos x="0" y="33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1" y="17"/>
                </a:cxn>
              </a:cxnLst>
              <a:rect l="0" t="0" r="r" b="b"/>
              <a:pathLst>
                <a:path w="49" h="55">
                  <a:moveTo>
                    <a:pt x="2" y="15"/>
                  </a:move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9"/>
                  </a:lnTo>
                  <a:lnTo>
                    <a:pt x="43" y="10"/>
                  </a:lnTo>
                  <a:lnTo>
                    <a:pt x="44" y="13"/>
                  </a:lnTo>
                  <a:lnTo>
                    <a:pt x="45" y="15"/>
                  </a:lnTo>
                  <a:lnTo>
                    <a:pt x="46" y="17"/>
                  </a:lnTo>
                  <a:lnTo>
                    <a:pt x="47" y="20"/>
                  </a:lnTo>
                  <a:lnTo>
                    <a:pt x="47" y="22"/>
                  </a:lnTo>
                  <a:lnTo>
                    <a:pt x="48" y="25"/>
                  </a:lnTo>
                  <a:lnTo>
                    <a:pt x="48" y="28"/>
                  </a:lnTo>
                  <a:lnTo>
                    <a:pt x="47" y="30"/>
                  </a:lnTo>
                  <a:lnTo>
                    <a:pt x="47" y="33"/>
                  </a:lnTo>
                  <a:lnTo>
                    <a:pt x="46" y="35"/>
                  </a:lnTo>
                  <a:lnTo>
                    <a:pt x="45" y="38"/>
                  </a:lnTo>
                  <a:lnTo>
                    <a:pt x="44" y="40"/>
                  </a:lnTo>
                  <a:lnTo>
                    <a:pt x="43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50"/>
                  </a:lnTo>
                  <a:lnTo>
                    <a:pt x="33" y="51"/>
                  </a:lnTo>
                  <a:lnTo>
                    <a:pt x="31" y="52"/>
                  </a:lnTo>
                  <a:lnTo>
                    <a:pt x="29" y="53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2" y="54"/>
                  </a:lnTo>
                  <a:lnTo>
                    <a:pt x="20" y="53"/>
                  </a:lnTo>
                  <a:lnTo>
                    <a:pt x="18" y="53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49"/>
                  </a:lnTo>
                  <a:lnTo>
                    <a:pt x="9" y="48"/>
                  </a:lnTo>
                  <a:lnTo>
                    <a:pt x="7" y="46"/>
                  </a:lnTo>
                  <a:lnTo>
                    <a:pt x="5" y="44"/>
                  </a:lnTo>
                  <a:lnTo>
                    <a:pt x="4" y="42"/>
                  </a:lnTo>
                  <a:lnTo>
                    <a:pt x="3" y="40"/>
                  </a:lnTo>
                  <a:lnTo>
                    <a:pt x="2" y="38"/>
                  </a:lnTo>
                  <a:lnTo>
                    <a:pt x="1" y="35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44" name="Freeform 884"/>
            <p:cNvSpPr>
              <a:spLocks/>
            </p:cNvSpPr>
            <p:nvPr/>
          </p:nvSpPr>
          <p:spPr bwMode="auto">
            <a:xfrm>
              <a:off x="4138" y="3072"/>
              <a:ext cx="35" cy="18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4" y="1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1" y="13"/>
                </a:cxn>
                <a:cxn ang="0">
                  <a:pos x="0" y="15"/>
                </a:cxn>
                <a:cxn ang="0">
                  <a:pos x="2" y="17"/>
                </a:cxn>
                <a:cxn ang="0">
                  <a:pos x="3" y="14"/>
                </a:cxn>
                <a:cxn ang="0">
                  <a:pos x="4" y="12"/>
                </a:cxn>
                <a:cxn ang="0">
                  <a:pos x="5" y="10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4"/>
                </a:cxn>
                <a:cxn ang="0">
                  <a:pos x="17" y="3"/>
                </a:cxn>
                <a:cxn ang="0">
                  <a:pos x="19" y="2"/>
                </a:cxn>
                <a:cxn ang="0">
                  <a:pos x="22" y="2"/>
                </a:cxn>
                <a:cxn ang="0">
                  <a:pos x="24" y="2"/>
                </a:cxn>
                <a:cxn ang="0">
                  <a:pos x="26" y="2"/>
                </a:cxn>
                <a:cxn ang="0">
                  <a:pos x="28" y="3"/>
                </a:cxn>
                <a:cxn ang="0">
                  <a:pos x="30" y="4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4" y="2"/>
                </a:cxn>
              </a:cxnLst>
              <a:rect l="0" t="0" r="r" b="b"/>
              <a:pathLst>
                <a:path w="35" h="18">
                  <a:moveTo>
                    <a:pt x="34" y="2"/>
                  </a:move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7" y="8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7" y="3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8" y="3"/>
                  </a:lnTo>
                  <a:lnTo>
                    <a:pt x="30" y="4"/>
                  </a:lnTo>
                  <a:lnTo>
                    <a:pt x="33" y="4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45" name="Freeform 885"/>
            <p:cNvSpPr>
              <a:spLocks/>
            </p:cNvSpPr>
            <p:nvPr/>
          </p:nvSpPr>
          <p:spPr bwMode="auto">
            <a:xfrm>
              <a:off x="4171" y="3075"/>
              <a:ext cx="17" cy="38"/>
            </a:xfrm>
            <a:custGeom>
              <a:avLst/>
              <a:gdLst/>
              <a:ahLst/>
              <a:cxnLst>
                <a:cxn ang="0">
                  <a:pos x="13" y="37"/>
                </a:cxn>
                <a:cxn ang="0">
                  <a:pos x="13" y="37"/>
                </a:cxn>
                <a:cxn ang="0">
                  <a:pos x="14" y="34"/>
                </a:cxn>
                <a:cxn ang="0">
                  <a:pos x="15" y="31"/>
                </a:cxn>
                <a:cxn ang="0">
                  <a:pos x="15" y="29"/>
                </a:cxn>
                <a:cxn ang="0">
                  <a:pos x="16" y="26"/>
                </a:cxn>
                <a:cxn ang="0">
                  <a:pos x="16" y="23"/>
                </a:cxn>
                <a:cxn ang="0">
                  <a:pos x="15" y="20"/>
                </a:cxn>
                <a:cxn ang="0">
                  <a:pos x="15" y="18"/>
                </a:cxn>
                <a:cxn ang="0">
                  <a:pos x="14" y="15"/>
                </a:cxn>
                <a:cxn ang="0">
                  <a:pos x="13" y="13"/>
                </a:cxn>
                <a:cxn ang="0">
                  <a:pos x="12" y="11"/>
                </a:cxn>
                <a:cxn ang="0">
                  <a:pos x="11" y="8"/>
                </a:cxn>
                <a:cxn ang="0">
                  <a:pos x="9" y="6"/>
                </a:cxn>
                <a:cxn ang="0">
                  <a:pos x="7" y="4"/>
                </a:cxn>
                <a:cxn ang="0">
                  <a:pos x="5" y="2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0" y="11"/>
                </a:cxn>
                <a:cxn ang="0">
                  <a:pos x="11" y="14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13" y="21"/>
                </a:cxn>
                <a:cxn ang="0">
                  <a:pos x="13" y="23"/>
                </a:cxn>
                <a:cxn ang="0">
                  <a:pos x="13" y="25"/>
                </a:cxn>
                <a:cxn ang="0">
                  <a:pos x="13" y="28"/>
                </a:cxn>
                <a:cxn ang="0">
                  <a:pos x="12" y="31"/>
                </a:cxn>
                <a:cxn ang="0">
                  <a:pos x="12" y="33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3" y="37"/>
                </a:cxn>
              </a:cxnLst>
              <a:rect l="0" t="0" r="r" b="b"/>
              <a:pathLst>
                <a:path w="17" h="38">
                  <a:moveTo>
                    <a:pt x="13" y="37"/>
                  </a:moveTo>
                  <a:lnTo>
                    <a:pt x="13" y="37"/>
                  </a:lnTo>
                  <a:lnTo>
                    <a:pt x="14" y="34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6" y="26"/>
                  </a:lnTo>
                  <a:lnTo>
                    <a:pt x="16" y="23"/>
                  </a:lnTo>
                  <a:lnTo>
                    <a:pt x="15" y="20"/>
                  </a:lnTo>
                  <a:lnTo>
                    <a:pt x="15" y="18"/>
                  </a:lnTo>
                  <a:lnTo>
                    <a:pt x="14" y="15"/>
                  </a:lnTo>
                  <a:lnTo>
                    <a:pt x="13" y="13"/>
                  </a:lnTo>
                  <a:lnTo>
                    <a:pt x="12" y="11"/>
                  </a:lnTo>
                  <a:lnTo>
                    <a:pt x="11" y="8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0" y="11"/>
                  </a:lnTo>
                  <a:lnTo>
                    <a:pt x="11" y="14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8"/>
                  </a:lnTo>
                  <a:lnTo>
                    <a:pt x="12" y="31"/>
                  </a:lnTo>
                  <a:lnTo>
                    <a:pt x="12" y="33"/>
                  </a:lnTo>
                  <a:lnTo>
                    <a:pt x="11" y="35"/>
                  </a:lnTo>
                  <a:lnTo>
                    <a:pt x="13" y="3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46" name="Freeform 886"/>
            <p:cNvSpPr>
              <a:spLocks/>
            </p:cNvSpPr>
            <p:nvPr/>
          </p:nvSpPr>
          <p:spPr bwMode="auto">
            <a:xfrm>
              <a:off x="4149" y="3111"/>
              <a:ext cx="35" cy="1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2" y="15"/>
                </a:cxn>
                <a:cxn ang="0">
                  <a:pos x="4" y="16"/>
                </a:cxn>
                <a:cxn ang="0">
                  <a:pos x="7" y="16"/>
                </a:cxn>
                <a:cxn ang="0">
                  <a:pos x="9" y="17"/>
                </a:cxn>
                <a:cxn ang="0">
                  <a:pos x="12" y="16"/>
                </a:cxn>
                <a:cxn ang="0">
                  <a:pos x="14" y="16"/>
                </a:cxn>
                <a:cxn ang="0">
                  <a:pos x="17" y="16"/>
                </a:cxn>
                <a:cxn ang="0">
                  <a:pos x="19" y="15"/>
                </a:cxn>
                <a:cxn ang="0">
                  <a:pos x="21" y="14"/>
                </a:cxn>
                <a:cxn ang="0">
                  <a:pos x="23" y="13"/>
                </a:cxn>
                <a:cxn ang="0">
                  <a:pos x="25" y="11"/>
                </a:cxn>
                <a:cxn ang="0">
                  <a:pos x="27" y="9"/>
                </a:cxn>
                <a:cxn ang="0">
                  <a:pos x="29" y="8"/>
                </a:cxn>
                <a:cxn ang="0">
                  <a:pos x="31" y="5"/>
                </a:cxn>
                <a:cxn ang="0">
                  <a:pos x="32" y="3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30" y="2"/>
                </a:cxn>
                <a:cxn ang="0">
                  <a:pos x="29" y="4"/>
                </a:cxn>
                <a:cxn ang="0">
                  <a:pos x="27" y="6"/>
                </a:cxn>
                <a:cxn ang="0">
                  <a:pos x="26" y="8"/>
                </a:cxn>
                <a:cxn ang="0">
                  <a:pos x="24" y="9"/>
                </a:cxn>
                <a:cxn ang="0">
                  <a:pos x="22" y="10"/>
                </a:cxn>
                <a:cxn ang="0">
                  <a:pos x="20" y="12"/>
                </a:cxn>
                <a:cxn ang="0">
                  <a:pos x="18" y="12"/>
                </a:cxn>
                <a:cxn ang="0">
                  <a:pos x="16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9" y="14"/>
                </a:cxn>
                <a:cxn ang="0">
                  <a:pos x="7" y="14"/>
                </a:cxn>
                <a:cxn ang="0">
                  <a:pos x="5" y="13"/>
                </a:cxn>
                <a:cxn ang="0">
                  <a:pos x="3" y="12"/>
                </a:cxn>
                <a:cxn ang="0">
                  <a:pos x="1" y="12"/>
                </a:cxn>
                <a:cxn ang="0">
                  <a:pos x="1" y="12"/>
                </a:cxn>
                <a:cxn ang="0">
                  <a:pos x="0" y="14"/>
                </a:cxn>
              </a:cxnLst>
              <a:rect l="0" t="0" r="r" b="b"/>
              <a:pathLst>
                <a:path w="35" h="18">
                  <a:moveTo>
                    <a:pt x="0" y="14"/>
                  </a:moveTo>
                  <a:lnTo>
                    <a:pt x="0" y="14"/>
                  </a:lnTo>
                  <a:lnTo>
                    <a:pt x="2" y="15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7" y="16"/>
                  </a:lnTo>
                  <a:lnTo>
                    <a:pt x="19" y="15"/>
                  </a:lnTo>
                  <a:lnTo>
                    <a:pt x="21" y="14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9"/>
                  </a:lnTo>
                  <a:lnTo>
                    <a:pt x="29" y="8"/>
                  </a:lnTo>
                  <a:lnTo>
                    <a:pt x="31" y="5"/>
                  </a:lnTo>
                  <a:lnTo>
                    <a:pt x="32" y="3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2"/>
                  </a:lnTo>
                  <a:lnTo>
                    <a:pt x="29" y="4"/>
                  </a:lnTo>
                  <a:lnTo>
                    <a:pt x="27" y="6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2" y="10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6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5" y="13"/>
                  </a:lnTo>
                  <a:lnTo>
                    <a:pt x="3" y="12"/>
                  </a:lnTo>
                  <a:lnTo>
                    <a:pt x="1" y="12"/>
                  </a:lnTo>
                  <a:lnTo>
                    <a:pt x="0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47" name="Freeform 887"/>
            <p:cNvSpPr>
              <a:spLocks/>
            </p:cNvSpPr>
            <p:nvPr/>
          </p:nvSpPr>
          <p:spPr bwMode="auto">
            <a:xfrm>
              <a:off x="4136" y="3088"/>
              <a:ext cx="17" cy="3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5"/>
                </a:cxn>
                <a:cxn ang="0">
                  <a:pos x="0" y="18"/>
                </a:cxn>
                <a:cxn ang="0">
                  <a:pos x="1" y="20"/>
                </a:cxn>
                <a:cxn ang="0">
                  <a:pos x="2" y="23"/>
                </a:cxn>
                <a:cxn ang="0">
                  <a:pos x="3" y="25"/>
                </a:cxn>
                <a:cxn ang="0">
                  <a:pos x="4" y="27"/>
                </a:cxn>
                <a:cxn ang="0">
                  <a:pos x="6" y="29"/>
                </a:cxn>
                <a:cxn ang="0">
                  <a:pos x="8" y="31"/>
                </a:cxn>
                <a:cxn ang="0">
                  <a:pos x="10" y="33"/>
                </a:cxn>
                <a:cxn ang="0">
                  <a:pos x="12" y="34"/>
                </a:cxn>
                <a:cxn ang="0">
                  <a:pos x="14" y="36"/>
                </a:cxn>
                <a:cxn ang="0">
                  <a:pos x="16" y="33"/>
                </a:cxn>
                <a:cxn ang="0">
                  <a:pos x="13" y="32"/>
                </a:cxn>
                <a:cxn ang="0">
                  <a:pos x="11" y="31"/>
                </a:cxn>
                <a:cxn ang="0">
                  <a:pos x="9" y="29"/>
                </a:cxn>
                <a:cxn ang="0">
                  <a:pos x="8" y="27"/>
                </a:cxn>
                <a:cxn ang="0">
                  <a:pos x="6" y="26"/>
                </a:cxn>
                <a:cxn ang="0">
                  <a:pos x="5" y="24"/>
                </a:cxn>
                <a:cxn ang="0">
                  <a:pos x="4" y="22"/>
                </a:cxn>
                <a:cxn ang="0">
                  <a:pos x="3" y="20"/>
                </a:cxn>
                <a:cxn ang="0">
                  <a:pos x="3" y="17"/>
                </a:cxn>
                <a:cxn ang="0">
                  <a:pos x="2" y="15"/>
                </a:cxn>
                <a:cxn ang="0">
                  <a:pos x="2" y="13"/>
                </a:cxn>
                <a:cxn ang="0">
                  <a:pos x="2" y="10"/>
                </a:cxn>
                <a:cxn ang="0">
                  <a:pos x="2" y="8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2" y="0"/>
                </a:cxn>
              </a:cxnLst>
              <a:rect l="0" t="0" r="r" b="b"/>
              <a:pathLst>
                <a:path w="17" h="37">
                  <a:moveTo>
                    <a:pt x="2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3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8" y="31"/>
                  </a:lnTo>
                  <a:lnTo>
                    <a:pt x="10" y="33"/>
                  </a:lnTo>
                  <a:lnTo>
                    <a:pt x="12" y="34"/>
                  </a:lnTo>
                  <a:lnTo>
                    <a:pt x="14" y="36"/>
                  </a:lnTo>
                  <a:lnTo>
                    <a:pt x="16" y="33"/>
                  </a:lnTo>
                  <a:lnTo>
                    <a:pt x="13" y="32"/>
                  </a:lnTo>
                  <a:lnTo>
                    <a:pt x="11" y="31"/>
                  </a:lnTo>
                  <a:lnTo>
                    <a:pt x="9" y="29"/>
                  </a:lnTo>
                  <a:lnTo>
                    <a:pt x="8" y="27"/>
                  </a:lnTo>
                  <a:lnTo>
                    <a:pt x="6" y="26"/>
                  </a:lnTo>
                  <a:lnTo>
                    <a:pt x="5" y="24"/>
                  </a:lnTo>
                  <a:lnTo>
                    <a:pt x="4" y="22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2" y="8"/>
                  </a:lnTo>
                  <a:lnTo>
                    <a:pt x="3" y="5"/>
                  </a:lnTo>
                  <a:lnTo>
                    <a:pt x="3" y="3"/>
                  </a:lnTo>
                  <a:lnTo>
                    <a:pt x="4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77048" name="Group 888"/>
          <p:cNvGrpSpPr>
            <a:grpSpLocks/>
          </p:cNvGrpSpPr>
          <p:nvPr/>
        </p:nvGrpSpPr>
        <p:grpSpPr bwMode="auto">
          <a:xfrm>
            <a:off x="1762125" y="5105400"/>
            <a:ext cx="1135063" cy="1165225"/>
            <a:chOff x="1110" y="3216"/>
            <a:chExt cx="715" cy="734"/>
          </a:xfrm>
        </p:grpSpPr>
        <p:sp>
          <p:nvSpPr>
            <p:cNvPr id="477049" name="Freeform 889"/>
            <p:cNvSpPr>
              <a:spLocks/>
            </p:cNvSpPr>
            <p:nvPr/>
          </p:nvSpPr>
          <p:spPr bwMode="auto">
            <a:xfrm>
              <a:off x="1140" y="3280"/>
              <a:ext cx="182" cy="358"/>
            </a:xfrm>
            <a:custGeom>
              <a:avLst/>
              <a:gdLst/>
              <a:ahLst/>
              <a:cxnLst>
                <a:cxn ang="0">
                  <a:pos x="171" y="5"/>
                </a:cxn>
                <a:cxn ang="0">
                  <a:pos x="151" y="17"/>
                </a:cxn>
                <a:cxn ang="0">
                  <a:pos x="133" y="30"/>
                </a:cxn>
                <a:cxn ang="0">
                  <a:pos x="115" y="44"/>
                </a:cxn>
                <a:cxn ang="0">
                  <a:pos x="99" y="60"/>
                </a:cxn>
                <a:cxn ang="0">
                  <a:pos x="83" y="76"/>
                </a:cxn>
                <a:cxn ang="0">
                  <a:pos x="69" y="94"/>
                </a:cxn>
                <a:cxn ang="0">
                  <a:pos x="56" y="113"/>
                </a:cxn>
                <a:cxn ang="0">
                  <a:pos x="44" y="133"/>
                </a:cxn>
                <a:cxn ang="0">
                  <a:pos x="33" y="153"/>
                </a:cxn>
                <a:cxn ang="0">
                  <a:pos x="24" y="174"/>
                </a:cxn>
                <a:cxn ang="0">
                  <a:pos x="16" y="196"/>
                </a:cxn>
                <a:cxn ang="0">
                  <a:pos x="10" y="219"/>
                </a:cxn>
                <a:cxn ang="0">
                  <a:pos x="5" y="242"/>
                </a:cxn>
                <a:cxn ang="0">
                  <a:pos x="1" y="266"/>
                </a:cxn>
                <a:cxn ang="0">
                  <a:pos x="0" y="291"/>
                </a:cxn>
                <a:cxn ang="0">
                  <a:pos x="0" y="307"/>
                </a:cxn>
                <a:cxn ang="0">
                  <a:pos x="0" y="313"/>
                </a:cxn>
                <a:cxn ang="0">
                  <a:pos x="0" y="320"/>
                </a:cxn>
                <a:cxn ang="0">
                  <a:pos x="0" y="327"/>
                </a:cxn>
                <a:cxn ang="0">
                  <a:pos x="1" y="333"/>
                </a:cxn>
                <a:cxn ang="0">
                  <a:pos x="1" y="340"/>
                </a:cxn>
                <a:cxn ang="0">
                  <a:pos x="2" y="347"/>
                </a:cxn>
                <a:cxn ang="0">
                  <a:pos x="3" y="353"/>
                </a:cxn>
                <a:cxn ang="0">
                  <a:pos x="4" y="343"/>
                </a:cxn>
                <a:cxn ang="0">
                  <a:pos x="7" y="317"/>
                </a:cxn>
                <a:cxn ang="0">
                  <a:pos x="11" y="291"/>
                </a:cxn>
                <a:cxn ang="0">
                  <a:pos x="16" y="266"/>
                </a:cxn>
                <a:cxn ang="0">
                  <a:pos x="22" y="241"/>
                </a:cxn>
                <a:cxn ang="0">
                  <a:pos x="30" y="216"/>
                </a:cxn>
                <a:cxn ang="0">
                  <a:pos x="39" y="192"/>
                </a:cxn>
                <a:cxn ang="0">
                  <a:pos x="49" y="168"/>
                </a:cxn>
                <a:cxn ang="0">
                  <a:pos x="60" y="146"/>
                </a:cxn>
                <a:cxn ang="0">
                  <a:pos x="73" y="123"/>
                </a:cxn>
                <a:cxn ang="0">
                  <a:pos x="87" y="102"/>
                </a:cxn>
                <a:cxn ang="0">
                  <a:pos x="101" y="81"/>
                </a:cxn>
                <a:cxn ang="0">
                  <a:pos x="117" y="61"/>
                </a:cxn>
                <a:cxn ang="0">
                  <a:pos x="134" y="42"/>
                </a:cxn>
                <a:cxn ang="0">
                  <a:pos x="152" y="24"/>
                </a:cxn>
                <a:cxn ang="0">
                  <a:pos x="171" y="7"/>
                </a:cxn>
              </a:cxnLst>
              <a:rect l="0" t="0" r="r" b="b"/>
              <a:pathLst>
                <a:path w="182" h="358">
                  <a:moveTo>
                    <a:pt x="181" y="0"/>
                  </a:moveTo>
                  <a:lnTo>
                    <a:pt x="171" y="5"/>
                  </a:lnTo>
                  <a:lnTo>
                    <a:pt x="161" y="10"/>
                  </a:lnTo>
                  <a:lnTo>
                    <a:pt x="151" y="17"/>
                  </a:lnTo>
                  <a:lnTo>
                    <a:pt x="142" y="23"/>
                  </a:lnTo>
                  <a:lnTo>
                    <a:pt x="133" y="30"/>
                  </a:lnTo>
                  <a:lnTo>
                    <a:pt x="124" y="37"/>
                  </a:lnTo>
                  <a:lnTo>
                    <a:pt x="115" y="44"/>
                  </a:lnTo>
                  <a:lnTo>
                    <a:pt x="107" y="52"/>
                  </a:lnTo>
                  <a:lnTo>
                    <a:pt x="99" y="60"/>
                  </a:lnTo>
                  <a:lnTo>
                    <a:pt x="91" y="68"/>
                  </a:lnTo>
                  <a:lnTo>
                    <a:pt x="83" y="76"/>
                  </a:lnTo>
                  <a:lnTo>
                    <a:pt x="76" y="85"/>
                  </a:lnTo>
                  <a:lnTo>
                    <a:pt x="69" y="94"/>
                  </a:lnTo>
                  <a:lnTo>
                    <a:pt x="62" y="103"/>
                  </a:lnTo>
                  <a:lnTo>
                    <a:pt x="56" y="113"/>
                  </a:lnTo>
                  <a:lnTo>
                    <a:pt x="50" y="122"/>
                  </a:lnTo>
                  <a:lnTo>
                    <a:pt x="44" y="133"/>
                  </a:lnTo>
                  <a:lnTo>
                    <a:pt x="39" y="143"/>
                  </a:lnTo>
                  <a:lnTo>
                    <a:pt x="33" y="153"/>
                  </a:lnTo>
                  <a:lnTo>
                    <a:pt x="29" y="163"/>
                  </a:lnTo>
                  <a:lnTo>
                    <a:pt x="24" y="174"/>
                  </a:lnTo>
                  <a:lnTo>
                    <a:pt x="20" y="185"/>
                  </a:lnTo>
                  <a:lnTo>
                    <a:pt x="16" y="196"/>
                  </a:lnTo>
                  <a:lnTo>
                    <a:pt x="13" y="208"/>
                  </a:lnTo>
                  <a:lnTo>
                    <a:pt x="10" y="219"/>
                  </a:lnTo>
                  <a:lnTo>
                    <a:pt x="7" y="231"/>
                  </a:lnTo>
                  <a:lnTo>
                    <a:pt x="5" y="242"/>
                  </a:lnTo>
                  <a:lnTo>
                    <a:pt x="3" y="254"/>
                  </a:lnTo>
                  <a:lnTo>
                    <a:pt x="1" y="266"/>
                  </a:lnTo>
                  <a:lnTo>
                    <a:pt x="0" y="278"/>
                  </a:lnTo>
                  <a:lnTo>
                    <a:pt x="0" y="291"/>
                  </a:lnTo>
                  <a:lnTo>
                    <a:pt x="0" y="303"/>
                  </a:lnTo>
                  <a:lnTo>
                    <a:pt x="0" y="307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0" y="317"/>
                  </a:lnTo>
                  <a:lnTo>
                    <a:pt x="0" y="320"/>
                  </a:lnTo>
                  <a:lnTo>
                    <a:pt x="0" y="324"/>
                  </a:lnTo>
                  <a:lnTo>
                    <a:pt x="0" y="327"/>
                  </a:lnTo>
                  <a:lnTo>
                    <a:pt x="1" y="330"/>
                  </a:lnTo>
                  <a:lnTo>
                    <a:pt x="1" y="333"/>
                  </a:lnTo>
                  <a:lnTo>
                    <a:pt x="1" y="337"/>
                  </a:lnTo>
                  <a:lnTo>
                    <a:pt x="1" y="340"/>
                  </a:lnTo>
                  <a:lnTo>
                    <a:pt x="2" y="343"/>
                  </a:lnTo>
                  <a:lnTo>
                    <a:pt x="2" y="347"/>
                  </a:lnTo>
                  <a:lnTo>
                    <a:pt x="3" y="350"/>
                  </a:lnTo>
                  <a:lnTo>
                    <a:pt x="3" y="353"/>
                  </a:lnTo>
                  <a:lnTo>
                    <a:pt x="4" y="357"/>
                  </a:lnTo>
                  <a:lnTo>
                    <a:pt x="4" y="343"/>
                  </a:lnTo>
                  <a:lnTo>
                    <a:pt x="5" y="330"/>
                  </a:lnTo>
                  <a:lnTo>
                    <a:pt x="7" y="317"/>
                  </a:lnTo>
                  <a:lnTo>
                    <a:pt x="9" y="304"/>
                  </a:lnTo>
                  <a:lnTo>
                    <a:pt x="11" y="291"/>
                  </a:lnTo>
                  <a:lnTo>
                    <a:pt x="13" y="279"/>
                  </a:lnTo>
                  <a:lnTo>
                    <a:pt x="16" y="266"/>
                  </a:lnTo>
                  <a:lnTo>
                    <a:pt x="19" y="253"/>
                  </a:lnTo>
                  <a:lnTo>
                    <a:pt x="22" y="241"/>
                  </a:lnTo>
                  <a:lnTo>
                    <a:pt x="26" y="228"/>
                  </a:lnTo>
                  <a:lnTo>
                    <a:pt x="30" y="216"/>
                  </a:lnTo>
                  <a:lnTo>
                    <a:pt x="34" y="204"/>
                  </a:lnTo>
                  <a:lnTo>
                    <a:pt x="39" y="192"/>
                  </a:lnTo>
                  <a:lnTo>
                    <a:pt x="44" y="180"/>
                  </a:lnTo>
                  <a:lnTo>
                    <a:pt x="49" y="168"/>
                  </a:lnTo>
                  <a:lnTo>
                    <a:pt x="54" y="157"/>
                  </a:lnTo>
                  <a:lnTo>
                    <a:pt x="60" y="146"/>
                  </a:lnTo>
                  <a:lnTo>
                    <a:pt x="66" y="134"/>
                  </a:lnTo>
                  <a:lnTo>
                    <a:pt x="73" y="123"/>
                  </a:lnTo>
                  <a:lnTo>
                    <a:pt x="80" y="112"/>
                  </a:lnTo>
                  <a:lnTo>
                    <a:pt x="87" y="102"/>
                  </a:lnTo>
                  <a:lnTo>
                    <a:pt x="94" y="91"/>
                  </a:lnTo>
                  <a:lnTo>
                    <a:pt x="101" y="81"/>
                  </a:lnTo>
                  <a:lnTo>
                    <a:pt x="109" y="71"/>
                  </a:lnTo>
                  <a:lnTo>
                    <a:pt x="117" y="61"/>
                  </a:lnTo>
                  <a:lnTo>
                    <a:pt x="125" y="52"/>
                  </a:lnTo>
                  <a:lnTo>
                    <a:pt x="134" y="42"/>
                  </a:lnTo>
                  <a:lnTo>
                    <a:pt x="143" y="33"/>
                  </a:lnTo>
                  <a:lnTo>
                    <a:pt x="152" y="24"/>
                  </a:lnTo>
                  <a:lnTo>
                    <a:pt x="161" y="16"/>
                  </a:lnTo>
                  <a:lnTo>
                    <a:pt x="171" y="7"/>
                  </a:lnTo>
                  <a:lnTo>
                    <a:pt x="181" y="0"/>
                  </a:lnTo>
                </a:path>
              </a:pathLst>
            </a:custGeom>
            <a:solidFill>
              <a:srgbClr val="2DAF5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50" name="Freeform 890"/>
            <p:cNvSpPr>
              <a:spLocks/>
            </p:cNvSpPr>
            <p:nvPr/>
          </p:nvSpPr>
          <p:spPr bwMode="auto">
            <a:xfrm>
              <a:off x="1144" y="3250"/>
              <a:ext cx="265" cy="475"/>
            </a:xfrm>
            <a:custGeom>
              <a:avLst/>
              <a:gdLst/>
              <a:ahLst/>
              <a:cxnLst>
                <a:cxn ang="0">
                  <a:pos x="181" y="27"/>
                </a:cxn>
                <a:cxn ang="0">
                  <a:pos x="189" y="24"/>
                </a:cxn>
                <a:cxn ang="0">
                  <a:pos x="197" y="20"/>
                </a:cxn>
                <a:cxn ang="0">
                  <a:pos x="205" y="17"/>
                </a:cxn>
                <a:cxn ang="0">
                  <a:pos x="213" y="13"/>
                </a:cxn>
                <a:cxn ang="0">
                  <a:pos x="221" y="11"/>
                </a:cxn>
                <a:cxn ang="0">
                  <a:pos x="229" y="8"/>
                </a:cxn>
                <a:cxn ang="0">
                  <a:pos x="238" y="6"/>
                </a:cxn>
                <a:cxn ang="0">
                  <a:pos x="246" y="3"/>
                </a:cxn>
                <a:cxn ang="0">
                  <a:pos x="255" y="1"/>
                </a:cxn>
                <a:cxn ang="0">
                  <a:pos x="264" y="0"/>
                </a:cxn>
                <a:cxn ang="0">
                  <a:pos x="218" y="26"/>
                </a:cxn>
                <a:cxn ang="0">
                  <a:pos x="177" y="57"/>
                </a:cxn>
                <a:cxn ang="0">
                  <a:pos x="140" y="93"/>
                </a:cxn>
                <a:cxn ang="0">
                  <a:pos x="107" y="133"/>
                </a:cxn>
                <a:cxn ang="0">
                  <a:pos x="80" y="177"/>
                </a:cxn>
                <a:cxn ang="0">
                  <a:pos x="57" y="224"/>
                </a:cxn>
                <a:cxn ang="0">
                  <a:pos x="39" y="275"/>
                </a:cxn>
                <a:cxn ang="0">
                  <a:pos x="27" y="327"/>
                </a:cxn>
                <a:cxn ang="0">
                  <a:pos x="21" y="381"/>
                </a:cxn>
                <a:cxn ang="0">
                  <a:pos x="21" y="436"/>
                </a:cxn>
                <a:cxn ang="0">
                  <a:pos x="24" y="471"/>
                </a:cxn>
                <a:cxn ang="0">
                  <a:pos x="20" y="463"/>
                </a:cxn>
                <a:cxn ang="0">
                  <a:pos x="17" y="455"/>
                </a:cxn>
                <a:cxn ang="0">
                  <a:pos x="14" y="447"/>
                </a:cxn>
                <a:cxn ang="0">
                  <a:pos x="12" y="439"/>
                </a:cxn>
                <a:cxn ang="0">
                  <a:pos x="9" y="431"/>
                </a:cxn>
                <a:cxn ang="0">
                  <a:pos x="7" y="423"/>
                </a:cxn>
                <a:cxn ang="0">
                  <a:pos x="5" y="415"/>
                </a:cxn>
                <a:cxn ang="0">
                  <a:pos x="3" y="407"/>
                </a:cxn>
                <a:cxn ang="0">
                  <a:pos x="1" y="398"/>
                </a:cxn>
                <a:cxn ang="0">
                  <a:pos x="0" y="390"/>
                </a:cxn>
                <a:cxn ang="0">
                  <a:pos x="1" y="360"/>
                </a:cxn>
                <a:cxn ang="0">
                  <a:pos x="6" y="321"/>
                </a:cxn>
                <a:cxn ang="0">
                  <a:pos x="15" y="283"/>
                </a:cxn>
                <a:cxn ang="0">
                  <a:pos x="26" y="246"/>
                </a:cxn>
                <a:cxn ang="0">
                  <a:pos x="40" y="210"/>
                </a:cxn>
                <a:cxn ang="0">
                  <a:pos x="56" y="176"/>
                </a:cxn>
                <a:cxn ang="0">
                  <a:pos x="75" y="143"/>
                </a:cxn>
                <a:cxn ang="0">
                  <a:pos x="97" y="111"/>
                </a:cxn>
                <a:cxn ang="0">
                  <a:pos x="121" y="82"/>
                </a:cxn>
                <a:cxn ang="0">
                  <a:pos x="147" y="55"/>
                </a:cxn>
                <a:cxn ang="0">
                  <a:pos x="176" y="30"/>
                </a:cxn>
              </a:cxnLst>
              <a:rect l="0" t="0" r="r" b="b"/>
              <a:pathLst>
                <a:path w="265" h="475">
                  <a:moveTo>
                    <a:pt x="176" y="30"/>
                  </a:moveTo>
                  <a:lnTo>
                    <a:pt x="179" y="29"/>
                  </a:lnTo>
                  <a:lnTo>
                    <a:pt x="181" y="27"/>
                  </a:lnTo>
                  <a:lnTo>
                    <a:pt x="184" y="26"/>
                  </a:lnTo>
                  <a:lnTo>
                    <a:pt x="186" y="25"/>
                  </a:lnTo>
                  <a:lnTo>
                    <a:pt x="189" y="24"/>
                  </a:lnTo>
                  <a:lnTo>
                    <a:pt x="192" y="22"/>
                  </a:lnTo>
                  <a:lnTo>
                    <a:pt x="194" y="21"/>
                  </a:lnTo>
                  <a:lnTo>
                    <a:pt x="197" y="20"/>
                  </a:lnTo>
                  <a:lnTo>
                    <a:pt x="199" y="19"/>
                  </a:lnTo>
                  <a:lnTo>
                    <a:pt x="202" y="18"/>
                  </a:lnTo>
                  <a:lnTo>
                    <a:pt x="205" y="17"/>
                  </a:lnTo>
                  <a:lnTo>
                    <a:pt x="207" y="16"/>
                  </a:lnTo>
                  <a:lnTo>
                    <a:pt x="210" y="15"/>
                  </a:lnTo>
                  <a:lnTo>
                    <a:pt x="213" y="13"/>
                  </a:lnTo>
                  <a:lnTo>
                    <a:pt x="216" y="13"/>
                  </a:lnTo>
                  <a:lnTo>
                    <a:pt x="218" y="11"/>
                  </a:lnTo>
                  <a:lnTo>
                    <a:pt x="221" y="11"/>
                  </a:lnTo>
                  <a:lnTo>
                    <a:pt x="224" y="10"/>
                  </a:lnTo>
                  <a:lnTo>
                    <a:pt x="227" y="9"/>
                  </a:lnTo>
                  <a:lnTo>
                    <a:pt x="229" y="8"/>
                  </a:lnTo>
                  <a:lnTo>
                    <a:pt x="232" y="7"/>
                  </a:lnTo>
                  <a:lnTo>
                    <a:pt x="235" y="6"/>
                  </a:lnTo>
                  <a:lnTo>
                    <a:pt x="238" y="6"/>
                  </a:lnTo>
                  <a:lnTo>
                    <a:pt x="241" y="5"/>
                  </a:lnTo>
                  <a:lnTo>
                    <a:pt x="243" y="4"/>
                  </a:lnTo>
                  <a:lnTo>
                    <a:pt x="246" y="3"/>
                  </a:lnTo>
                  <a:lnTo>
                    <a:pt x="249" y="3"/>
                  </a:lnTo>
                  <a:lnTo>
                    <a:pt x="252" y="2"/>
                  </a:lnTo>
                  <a:lnTo>
                    <a:pt x="255" y="1"/>
                  </a:lnTo>
                  <a:lnTo>
                    <a:pt x="258" y="1"/>
                  </a:lnTo>
                  <a:lnTo>
                    <a:pt x="261" y="0"/>
                  </a:lnTo>
                  <a:lnTo>
                    <a:pt x="264" y="0"/>
                  </a:lnTo>
                  <a:lnTo>
                    <a:pt x="248" y="8"/>
                  </a:lnTo>
                  <a:lnTo>
                    <a:pt x="233" y="16"/>
                  </a:lnTo>
                  <a:lnTo>
                    <a:pt x="218" y="26"/>
                  </a:lnTo>
                  <a:lnTo>
                    <a:pt x="204" y="35"/>
                  </a:lnTo>
                  <a:lnTo>
                    <a:pt x="190" y="46"/>
                  </a:lnTo>
                  <a:lnTo>
                    <a:pt x="177" y="57"/>
                  </a:lnTo>
                  <a:lnTo>
                    <a:pt x="164" y="68"/>
                  </a:lnTo>
                  <a:lnTo>
                    <a:pt x="152" y="80"/>
                  </a:lnTo>
                  <a:lnTo>
                    <a:pt x="140" y="93"/>
                  </a:lnTo>
                  <a:lnTo>
                    <a:pt x="129" y="106"/>
                  </a:lnTo>
                  <a:lnTo>
                    <a:pt x="118" y="119"/>
                  </a:lnTo>
                  <a:lnTo>
                    <a:pt x="107" y="133"/>
                  </a:lnTo>
                  <a:lnTo>
                    <a:pt x="98" y="147"/>
                  </a:lnTo>
                  <a:lnTo>
                    <a:pt x="88" y="162"/>
                  </a:lnTo>
                  <a:lnTo>
                    <a:pt x="80" y="177"/>
                  </a:lnTo>
                  <a:lnTo>
                    <a:pt x="72" y="193"/>
                  </a:lnTo>
                  <a:lnTo>
                    <a:pt x="64" y="208"/>
                  </a:lnTo>
                  <a:lnTo>
                    <a:pt x="57" y="224"/>
                  </a:lnTo>
                  <a:lnTo>
                    <a:pt x="51" y="241"/>
                  </a:lnTo>
                  <a:lnTo>
                    <a:pt x="44" y="258"/>
                  </a:lnTo>
                  <a:lnTo>
                    <a:pt x="39" y="275"/>
                  </a:lnTo>
                  <a:lnTo>
                    <a:pt x="35" y="292"/>
                  </a:lnTo>
                  <a:lnTo>
                    <a:pt x="31" y="309"/>
                  </a:lnTo>
                  <a:lnTo>
                    <a:pt x="27" y="327"/>
                  </a:lnTo>
                  <a:lnTo>
                    <a:pt x="25" y="345"/>
                  </a:lnTo>
                  <a:lnTo>
                    <a:pt x="23" y="363"/>
                  </a:lnTo>
                  <a:lnTo>
                    <a:pt x="21" y="381"/>
                  </a:lnTo>
                  <a:lnTo>
                    <a:pt x="20" y="399"/>
                  </a:lnTo>
                  <a:lnTo>
                    <a:pt x="20" y="418"/>
                  </a:lnTo>
                  <a:lnTo>
                    <a:pt x="21" y="436"/>
                  </a:lnTo>
                  <a:lnTo>
                    <a:pt x="22" y="455"/>
                  </a:lnTo>
                  <a:lnTo>
                    <a:pt x="25" y="474"/>
                  </a:lnTo>
                  <a:lnTo>
                    <a:pt x="24" y="471"/>
                  </a:lnTo>
                  <a:lnTo>
                    <a:pt x="22" y="468"/>
                  </a:lnTo>
                  <a:lnTo>
                    <a:pt x="21" y="466"/>
                  </a:lnTo>
                  <a:lnTo>
                    <a:pt x="20" y="463"/>
                  </a:lnTo>
                  <a:lnTo>
                    <a:pt x="19" y="461"/>
                  </a:lnTo>
                  <a:lnTo>
                    <a:pt x="18" y="458"/>
                  </a:lnTo>
                  <a:lnTo>
                    <a:pt x="17" y="455"/>
                  </a:lnTo>
                  <a:lnTo>
                    <a:pt x="16" y="453"/>
                  </a:lnTo>
                  <a:lnTo>
                    <a:pt x="15" y="450"/>
                  </a:lnTo>
                  <a:lnTo>
                    <a:pt x="14" y="447"/>
                  </a:lnTo>
                  <a:lnTo>
                    <a:pt x="14" y="445"/>
                  </a:lnTo>
                  <a:lnTo>
                    <a:pt x="13" y="442"/>
                  </a:lnTo>
                  <a:lnTo>
                    <a:pt x="12" y="439"/>
                  </a:lnTo>
                  <a:lnTo>
                    <a:pt x="11" y="437"/>
                  </a:lnTo>
                  <a:lnTo>
                    <a:pt x="10" y="434"/>
                  </a:lnTo>
                  <a:lnTo>
                    <a:pt x="9" y="431"/>
                  </a:lnTo>
                  <a:lnTo>
                    <a:pt x="9" y="429"/>
                  </a:lnTo>
                  <a:lnTo>
                    <a:pt x="8" y="426"/>
                  </a:lnTo>
                  <a:lnTo>
                    <a:pt x="7" y="423"/>
                  </a:lnTo>
                  <a:lnTo>
                    <a:pt x="6" y="420"/>
                  </a:lnTo>
                  <a:lnTo>
                    <a:pt x="6" y="418"/>
                  </a:lnTo>
                  <a:lnTo>
                    <a:pt x="5" y="415"/>
                  </a:lnTo>
                  <a:lnTo>
                    <a:pt x="4" y="412"/>
                  </a:lnTo>
                  <a:lnTo>
                    <a:pt x="4" y="409"/>
                  </a:lnTo>
                  <a:lnTo>
                    <a:pt x="3" y="407"/>
                  </a:lnTo>
                  <a:lnTo>
                    <a:pt x="3" y="404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1" y="395"/>
                  </a:lnTo>
                  <a:lnTo>
                    <a:pt x="0" y="392"/>
                  </a:lnTo>
                  <a:lnTo>
                    <a:pt x="0" y="390"/>
                  </a:lnTo>
                  <a:lnTo>
                    <a:pt x="0" y="387"/>
                  </a:lnTo>
                  <a:lnTo>
                    <a:pt x="0" y="374"/>
                  </a:lnTo>
                  <a:lnTo>
                    <a:pt x="1" y="360"/>
                  </a:lnTo>
                  <a:lnTo>
                    <a:pt x="3" y="347"/>
                  </a:lnTo>
                  <a:lnTo>
                    <a:pt x="4" y="335"/>
                  </a:lnTo>
                  <a:lnTo>
                    <a:pt x="6" y="321"/>
                  </a:lnTo>
                  <a:lnTo>
                    <a:pt x="9" y="309"/>
                  </a:lnTo>
                  <a:lnTo>
                    <a:pt x="12" y="296"/>
                  </a:lnTo>
                  <a:lnTo>
                    <a:pt x="15" y="283"/>
                  </a:lnTo>
                  <a:lnTo>
                    <a:pt x="18" y="271"/>
                  </a:lnTo>
                  <a:lnTo>
                    <a:pt x="22" y="259"/>
                  </a:lnTo>
                  <a:lnTo>
                    <a:pt x="26" y="246"/>
                  </a:lnTo>
                  <a:lnTo>
                    <a:pt x="30" y="234"/>
                  </a:lnTo>
                  <a:lnTo>
                    <a:pt x="35" y="222"/>
                  </a:lnTo>
                  <a:lnTo>
                    <a:pt x="40" y="210"/>
                  </a:lnTo>
                  <a:lnTo>
                    <a:pt x="45" y="199"/>
                  </a:lnTo>
                  <a:lnTo>
                    <a:pt x="50" y="187"/>
                  </a:lnTo>
                  <a:lnTo>
                    <a:pt x="56" y="176"/>
                  </a:lnTo>
                  <a:lnTo>
                    <a:pt x="62" y="165"/>
                  </a:lnTo>
                  <a:lnTo>
                    <a:pt x="68" y="154"/>
                  </a:lnTo>
                  <a:lnTo>
                    <a:pt x="75" y="143"/>
                  </a:lnTo>
                  <a:lnTo>
                    <a:pt x="82" y="132"/>
                  </a:lnTo>
                  <a:lnTo>
                    <a:pt x="89" y="122"/>
                  </a:lnTo>
                  <a:lnTo>
                    <a:pt x="97" y="111"/>
                  </a:lnTo>
                  <a:lnTo>
                    <a:pt x="105" y="101"/>
                  </a:lnTo>
                  <a:lnTo>
                    <a:pt x="113" y="92"/>
                  </a:lnTo>
                  <a:lnTo>
                    <a:pt x="121" y="82"/>
                  </a:lnTo>
                  <a:lnTo>
                    <a:pt x="129" y="73"/>
                  </a:lnTo>
                  <a:lnTo>
                    <a:pt x="138" y="64"/>
                  </a:lnTo>
                  <a:lnTo>
                    <a:pt x="147" y="55"/>
                  </a:lnTo>
                  <a:lnTo>
                    <a:pt x="156" y="46"/>
                  </a:lnTo>
                  <a:lnTo>
                    <a:pt x="166" y="38"/>
                  </a:lnTo>
                  <a:lnTo>
                    <a:pt x="176" y="30"/>
                  </a:lnTo>
                </a:path>
              </a:pathLst>
            </a:custGeom>
            <a:solidFill>
              <a:srgbClr val="34B35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51" name="Freeform 891"/>
            <p:cNvSpPr>
              <a:spLocks/>
            </p:cNvSpPr>
            <p:nvPr/>
          </p:nvSpPr>
          <p:spPr bwMode="auto">
            <a:xfrm>
              <a:off x="1165" y="3244"/>
              <a:ext cx="318" cy="542"/>
            </a:xfrm>
            <a:custGeom>
              <a:avLst/>
              <a:gdLst/>
              <a:ahLst/>
              <a:cxnLst>
                <a:cxn ang="0">
                  <a:pos x="250" y="4"/>
                </a:cxn>
                <a:cxn ang="0">
                  <a:pos x="260" y="2"/>
                </a:cxn>
                <a:cxn ang="0">
                  <a:pos x="271" y="1"/>
                </a:cxn>
                <a:cxn ang="0">
                  <a:pos x="282" y="0"/>
                </a:cxn>
                <a:cxn ang="0">
                  <a:pos x="293" y="0"/>
                </a:cxn>
                <a:cxn ang="0">
                  <a:pos x="302" y="0"/>
                </a:cxn>
                <a:cxn ang="0">
                  <a:pos x="308" y="0"/>
                </a:cxn>
                <a:cxn ang="0">
                  <a:pos x="315" y="0"/>
                </a:cxn>
                <a:cxn ang="0">
                  <a:pos x="297" y="6"/>
                </a:cxn>
                <a:cxn ang="0">
                  <a:pos x="270" y="17"/>
                </a:cxn>
                <a:cxn ang="0">
                  <a:pos x="242" y="30"/>
                </a:cxn>
                <a:cxn ang="0">
                  <a:pos x="216" y="45"/>
                </a:cxn>
                <a:cxn ang="0">
                  <a:pos x="191" y="63"/>
                </a:cxn>
                <a:cxn ang="0">
                  <a:pos x="168" y="82"/>
                </a:cxn>
                <a:cxn ang="0">
                  <a:pos x="145" y="103"/>
                </a:cxn>
                <a:cxn ang="0">
                  <a:pos x="124" y="126"/>
                </a:cxn>
                <a:cxn ang="0">
                  <a:pos x="105" y="151"/>
                </a:cxn>
                <a:cxn ang="0">
                  <a:pos x="87" y="177"/>
                </a:cxn>
                <a:cxn ang="0">
                  <a:pos x="72" y="205"/>
                </a:cxn>
                <a:cxn ang="0">
                  <a:pos x="58" y="234"/>
                </a:cxn>
                <a:cxn ang="0">
                  <a:pos x="46" y="264"/>
                </a:cxn>
                <a:cxn ang="0">
                  <a:pos x="37" y="294"/>
                </a:cxn>
                <a:cxn ang="0">
                  <a:pos x="29" y="326"/>
                </a:cxn>
                <a:cxn ang="0">
                  <a:pos x="24" y="357"/>
                </a:cxn>
                <a:cxn ang="0">
                  <a:pos x="22" y="389"/>
                </a:cxn>
                <a:cxn ang="0">
                  <a:pos x="21" y="422"/>
                </a:cxn>
                <a:cxn ang="0">
                  <a:pos x="23" y="454"/>
                </a:cxn>
                <a:cxn ang="0">
                  <a:pos x="27" y="487"/>
                </a:cxn>
                <a:cxn ang="0">
                  <a:pos x="33" y="519"/>
                </a:cxn>
                <a:cxn ang="0">
                  <a:pos x="36" y="537"/>
                </a:cxn>
                <a:cxn ang="0">
                  <a:pos x="29" y="526"/>
                </a:cxn>
                <a:cxn ang="0">
                  <a:pos x="22" y="515"/>
                </a:cxn>
                <a:cxn ang="0">
                  <a:pos x="15" y="503"/>
                </a:cxn>
                <a:cxn ang="0">
                  <a:pos x="9" y="491"/>
                </a:cxn>
                <a:cxn ang="0">
                  <a:pos x="4" y="479"/>
                </a:cxn>
                <a:cxn ang="0">
                  <a:pos x="0" y="424"/>
                </a:cxn>
                <a:cxn ang="0">
                  <a:pos x="2" y="368"/>
                </a:cxn>
                <a:cxn ang="0">
                  <a:pos x="10" y="315"/>
                </a:cxn>
                <a:cxn ang="0">
                  <a:pos x="24" y="263"/>
                </a:cxn>
                <a:cxn ang="0">
                  <a:pos x="43" y="214"/>
                </a:cxn>
                <a:cxn ang="0">
                  <a:pos x="68" y="168"/>
                </a:cxn>
                <a:cxn ang="0">
                  <a:pos x="97" y="125"/>
                </a:cxn>
                <a:cxn ang="0">
                  <a:pos x="131" y="86"/>
                </a:cxn>
                <a:cxn ang="0">
                  <a:pos x="170" y="51"/>
                </a:cxn>
                <a:cxn ang="0">
                  <a:pos x="212" y="22"/>
                </a:cxn>
              </a:cxnLst>
              <a:rect l="0" t="0" r="r" b="b"/>
              <a:pathLst>
                <a:path w="318" h="542">
                  <a:moveTo>
                    <a:pt x="243" y="5"/>
                  </a:moveTo>
                  <a:lnTo>
                    <a:pt x="246" y="4"/>
                  </a:lnTo>
                  <a:lnTo>
                    <a:pt x="250" y="4"/>
                  </a:lnTo>
                  <a:lnTo>
                    <a:pt x="253" y="3"/>
                  </a:lnTo>
                  <a:lnTo>
                    <a:pt x="257" y="3"/>
                  </a:lnTo>
                  <a:lnTo>
                    <a:pt x="260" y="2"/>
                  </a:lnTo>
                  <a:lnTo>
                    <a:pt x="264" y="2"/>
                  </a:lnTo>
                  <a:lnTo>
                    <a:pt x="268" y="1"/>
                  </a:lnTo>
                  <a:lnTo>
                    <a:pt x="271" y="1"/>
                  </a:lnTo>
                  <a:lnTo>
                    <a:pt x="275" y="1"/>
                  </a:lnTo>
                  <a:lnTo>
                    <a:pt x="278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89" y="0"/>
                  </a:lnTo>
                  <a:lnTo>
                    <a:pt x="293" y="0"/>
                  </a:lnTo>
                  <a:lnTo>
                    <a:pt x="297" y="0"/>
                  </a:lnTo>
                  <a:lnTo>
                    <a:pt x="300" y="0"/>
                  </a:lnTo>
                  <a:lnTo>
                    <a:pt x="302" y="0"/>
                  </a:lnTo>
                  <a:lnTo>
                    <a:pt x="304" y="0"/>
                  </a:lnTo>
                  <a:lnTo>
                    <a:pt x="307" y="0"/>
                  </a:lnTo>
                  <a:lnTo>
                    <a:pt x="308" y="0"/>
                  </a:lnTo>
                  <a:lnTo>
                    <a:pt x="310" y="0"/>
                  </a:lnTo>
                  <a:lnTo>
                    <a:pt x="313" y="0"/>
                  </a:lnTo>
                  <a:lnTo>
                    <a:pt x="315" y="0"/>
                  </a:lnTo>
                  <a:lnTo>
                    <a:pt x="317" y="0"/>
                  </a:lnTo>
                  <a:lnTo>
                    <a:pt x="307" y="3"/>
                  </a:lnTo>
                  <a:lnTo>
                    <a:pt x="297" y="6"/>
                  </a:lnTo>
                  <a:lnTo>
                    <a:pt x="288" y="9"/>
                  </a:lnTo>
                  <a:lnTo>
                    <a:pt x="279" y="13"/>
                  </a:lnTo>
                  <a:lnTo>
                    <a:pt x="270" y="17"/>
                  </a:lnTo>
                  <a:lnTo>
                    <a:pt x="260" y="21"/>
                  </a:lnTo>
                  <a:lnTo>
                    <a:pt x="251" y="26"/>
                  </a:lnTo>
                  <a:lnTo>
                    <a:pt x="242" y="30"/>
                  </a:lnTo>
                  <a:lnTo>
                    <a:pt x="234" y="35"/>
                  </a:lnTo>
                  <a:lnTo>
                    <a:pt x="225" y="40"/>
                  </a:lnTo>
                  <a:lnTo>
                    <a:pt x="216" y="45"/>
                  </a:lnTo>
                  <a:lnTo>
                    <a:pt x="208" y="51"/>
                  </a:lnTo>
                  <a:lnTo>
                    <a:pt x="200" y="57"/>
                  </a:lnTo>
                  <a:lnTo>
                    <a:pt x="191" y="63"/>
                  </a:lnTo>
                  <a:lnTo>
                    <a:pt x="183" y="69"/>
                  </a:lnTo>
                  <a:lnTo>
                    <a:pt x="176" y="75"/>
                  </a:lnTo>
                  <a:lnTo>
                    <a:pt x="168" y="82"/>
                  </a:lnTo>
                  <a:lnTo>
                    <a:pt x="160" y="89"/>
                  </a:lnTo>
                  <a:lnTo>
                    <a:pt x="153" y="96"/>
                  </a:lnTo>
                  <a:lnTo>
                    <a:pt x="145" y="103"/>
                  </a:lnTo>
                  <a:lnTo>
                    <a:pt x="138" y="111"/>
                  </a:lnTo>
                  <a:lnTo>
                    <a:pt x="131" y="118"/>
                  </a:lnTo>
                  <a:lnTo>
                    <a:pt x="124" y="126"/>
                  </a:lnTo>
                  <a:lnTo>
                    <a:pt x="118" y="134"/>
                  </a:lnTo>
                  <a:lnTo>
                    <a:pt x="111" y="142"/>
                  </a:lnTo>
                  <a:lnTo>
                    <a:pt x="105" y="151"/>
                  </a:lnTo>
                  <a:lnTo>
                    <a:pt x="99" y="159"/>
                  </a:lnTo>
                  <a:lnTo>
                    <a:pt x="93" y="168"/>
                  </a:lnTo>
                  <a:lnTo>
                    <a:pt x="87" y="177"/>
                  </a:lnTo>
                  <a:lnTo>
                    <a:pt x="82" y="186"/>
                  </a:lnTo>
                  <a:lnTo>
                    <a:pt x="77" y="195"/>
                  </a:lnTo>
                  <a:lnTo>
                    <a:pt x="72" y="205"/>
                  </a:lnTo>
                  <a:lnTo>
                    <a:pt x="67" y="215"/>
                  </a:lnTo>
                  <a:lnTo>
                    <a:pt x="62" y="224"/>
                  </a:lnTo>
                  <a:lnTo>
                    <a:pt x="58" y="234"/>
                  </a:lnTo>
                  <a:lnTo>
                    <a:pt x="54" y="244"/>
                  </a:lnTo>
                  <a:lnTo>
                    <a:pt x="50" y="254"/>
                  </a:lnTo>
                  <a:lnTo>
                    <a:pt x="46" y="264"/>
                  </a:lnTo>
                  <a:lnTo>
                    <a:pt x="43" y="274"/>
                  </a:lnTo>
                  <a:lnTo>
                    <a:pt x="40" y="284"/>
                  </a:lnTo>
                  <a:lnTo>
                    <a:pt x="37" y="294"/>
                  </a:lnTo>
                  <a:lnTo>
                    <a:pt x="34" y="305"/>
                  </a:lnTo>
                  <a:lnTo>
                    <a:pt x="32" y="315"/>
                  </a:lnTo>
                  <a:lnTo>
                    <a:pt x="29" y="326"/>
                  </a:lnTo>
                  <a:lnTo>
                    <a:pt x="27" y="336"/>
                  </a:lnTo>
                  <a:lnTo>
                    <a:pt x="26" y="347"/>
                  </a:lnTo>
                  <a:lnTo>
                    <a:pt x="24" y="357"/>
                  </a:lnTo>
                  <a:lnTo>
                    <a:pt x="23" y="368"/>
                  </a:lnTo>
                  <a:lnTo>
                    <a:pt x="22" y="379"/>
                  </a:lnTo>
                  <a:lnTo>
                    <a:pt x="22" y="389"/>
                  </a:lnTo>
                  <a:lnTo>
                    <a:pt x="21" y="400"/>
                  </a:lnTo>
                  <a:lnTo>
                    <a:pt x="21" y="411"/>
                  </a:lnTo>
                  <a:lnTo>
                    <a:pt x="21" y="422"/>
                  </a:lnTo>
                  <a:lnTo>
                    <a:pt x="21" y="432"/>
                  </a:lnTo>
                  <a:lnTo>
                    <a:pt x="22" y="443"/>
                  </a:lnTo>
                  <a:lnTo>
                    <a:pt x="23" y="454"/>
                  </a:lnTo>
                  <a:lnTo>
                    <a:pt x="24" y="465"/>
                  </a:lnTo>
                  <a:lnTo>
                    <a:pt x="25" y="476"/>
                  </a:lnTo>
                  <a:lnTo>
                    <a:pt x="27" y="487"/>
                  </a:lnTo>
                  <a:lnTo>
                    <a:pt x="28" y="498"/>
                  </a:lnTo>
                  <a:lnTo>
                    <a:pt x="31" y="508"/>
                  </a:lnTo>
                  <a:lnTo>
                    <a:pt x="33" y="519"/>
                  </a:lnTo>
                  <a:lnTo>
                    <a:pt x="36" y="530"/>
                  </a:lnTo>
                  <a:lnTo>
                    <a:pt x="38" y="541"/>
                  </a:lnTo>
                  <a:lnTo>
                    <a:pt x="36" y="537"/>
                  </a:lnTo>
                  <a:lnTo>
                    <a:pt x="33" y="533"/>
                  </a:lnTo>
                  <a:lnTo>
                    <a:pt x="31" y="530"/>
                  </a:lnTo>
                  <a:lnTo>
                    <a:pt x="29" y="526"/>
                  </a:lnTo>
                  <a:lnTo>
                    <a:pt x="26" y="522"/>
                  </a:lnTo>
                  <a:lnTo>
                    <a:pt x="24" y="519"/>
                  </a:lnTo>
                  <a:lnTo>
                    <a:pt x="22" y="515"/>
                  </a:lnTo>
                  <a:lnTo>
                    <a:pt x="20" y="511"/>
                  </a:lnTo>
                  <a:lnTo>
                    <a:pt x="17" y="507"/>
                  </a:lnTo>
                  <a:lnTo>
                    <a:pt x="15" y="503"/>
                  </a:lnTo>
                  <a:lnTo>
                    <a:pt x="13" y="499"/>
                  </a:lnTo>
                  <a:lnTo>
                    <a:pt x="11" y="495"/>
                  </a:lnTo>
                  <a:lnTo>
                    <a:pt x="9" y="491"/>
                  </a:lnTo>
                  <a:lnTo>
                    <a:pt x="8" y="487"/>
                  </a:lnTo>
                  <a:lnTo>
                    <a:pt x="6" y="483"/>
                  </a:lnTo>
                  <a:lnTo>
                    <a:pt x="4" y="479"/>
                  </a:lnTo>
                  <a:lnTo>
                    <a:pt x="2" y="461"/>
                  </a:lnTo>
                  <a:lnTo>
                    <a:pt x="0" y="442"/>
                  </a:lnTo>
                  <a:lnTo>
                    <a:pt x="0" y="424"/>
                  </a:lnTo>
                  <a:lnTo>
                    <a:pt x="0" y="405"/>
                  </a:lnTo>
                  <a:lnTo>
                    <a:pt x="0" y="387"/>
                  </a:lnTo>
                  <a:lnTo>
                    <a:pt x="2" y="368"/>
                  </a:lnTo>
                  <a:lnTo>
                    <a:pt x="4" y="350"/>
                  </a:lnTo>
                  <a:lnTo>
                    <a:pt x="7" y="332"/>
                  </a:lnTo>
                  <a:lnTo>
                    <a:pt x="10" y="315"/>
                  </a:lnTo>
                  <a:lnTo>
                    <a:pt x="14" y="297"/>
                  </a:lnTo>
                  <a:lnTo>
                    <a:pt x="19" y="280"/>
                  </a:lnTo>
                  <a:lnTo>
                    <a:pt x="24" y="263"/>
                  </a:lnTo>
                  <a:lnTo>
                    <a:pt x="30" y="247"/>
                  </a:lnTo>
                  <a:lnTo>
                    <a:pt x="36" y="230"/>
                  </a:lnTo>
                  <a:lnTo>
                    <a:pt x="43" y="214"/>
                  </a:lnTo>
                  <a:lnTo>
                    <a:pt x="51" y="198"/>
                  </a:lnTo>
                  <a:lnTo>
                    <a:pt x="59" y="183"/>
                  </a:lnTo>
                  <a:lnTo>
                    <a:pt x="68" y="168"/>
                  </a:lnTo>
                  <a:lnTo>
                    <a:pt x="77" y="153"/>
                  </a:lnTo>
                  <a:lnTo>
                    <a:pt x="87" y="139"/>
                  </a:lnTo>
                  <a:lnTo>
                    <a:pt x="97" y="125"/>
                  </a:lnTo>
                  <a:lnTo>
                    <a:pt x="108" y="111"/>
                  </a:lnTo>
                  <a:lnTo>
                    <a:pt x="119" y="98"/>
                  </a:lnTo>
                  <a:lnTo>
                    <a:pt x="131" y="86"/>
                  </a:lnTo>
                  <a:lnTo>
                    <a:pt x="144" y="74"/>
                  </a:lnTo>
                  <a:lnTo>
                    <a:pt x="156" y="62"/>
                  </a:lnTo>
                  <a:lnTo>
                    <a:pt x="170" y="51"/>
                  </a:lnTo>
                  <a:lnTo>
                    <a:pt x="183" y="41"/>
                  </a:lnTo>
                  <a:lnTo>
                    <a:pt x="198" y="31"/>
                  </a:lnTo>
                  <a:lnTo>
                    <a:pt x="212" y="22"/>
                  </a:lnTo>
                  <a:lnTo>
                    <a:pt x="227" y="13"/>
                  </a:lnTo>
                  <a:lnTo>
                    <a:pt x="243" y="5"/>
                  </a:lnTo>
                </a:path>
              </a:pathLst>
            </a:custGeom>
            <a:solidFill>
              <a:srgbClr val="3CB76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52" name="Freeform 892"/>
            <p:cNvSpPr>
              <a:spLocks/>
            </p:cNvSpPr>
            <p:nvPr/>
          </p:nvSpPr>
          <p:spPr bwMode="auto">
            <a:xfrm>
              <a:off x="1186" y="3244"/>
              <a:ext cx="360" cy="588"/>
            </a:xfrm>
            <a:custGeom>
              <a:avLst/>
              <a:gdLst/>
              <a:ahLst/>
              <a:cxnLst>
                <a:cxn ang="0">
                  <a:pos x="303" y="0"/>
                </a:cxn>
                <a:cxn ang="0">
                  <a:pos x="315" y="1"/>
                </a:cxn>
                <a:cxn ang="0">
                  <a:pos x="327" y="3"/>
                </a:cxn>
                <a:cxn ang="0">
                  <a:pos x="339" y="5"/>
                </a:cxn>
                <a:cxn ang="0">
                  <a:pos x="351" y="7"/>
                </a:cxn>
                <a:cxn ang="0">
                  <a:pos x="347" y="11"/>
                </a:cxn>
                <a:cxn ang="0">
                  <a:pos x="314" y="18"/>
                </a:cxn>
                <a:cxn ang="0">
                  <a:pos x="282" y="28"/>
                </a:cxn>
                <a:cxn ang="0">
                  <a:pos x="250" y="40"/>
                </a:cxn>
                <a:cxn ang="0">
                  <a:pos x="220" y="56"/>
                </a:cxn>
                <a:cxn ang="0">
                  <a:pos x="192" y="74"/>
                </a:cxn>
                <a:cxn ang="0">
                  <a:pos x="165" y="95"/>
                </a:cxn>
                <a:cxn ang="0">
                  <a:pos x="139" y="119"/>
                </a:cxn>
                <a:cxn ang="0">
                  <a:pos x="116" y="144"/>
                </a:cxn>
                <a:cxn ang="0">
                  <a:pos x="94" y="173"/>
                </a:cxn>
                <a:cxn ang="0">
                  <a:pos x="76" y="203"/>
                </a:cxn>
                <a:cxn ang="0">
                  <a:pos x="59" y="235"/>
                </a:cxn>
                <a:cxn ang="0">
                  <a:pos x="46" y="269"/>
                </a:cxn>
                <a:cxn ang="0">
                  <a:pos x="35" y="303"/>
                </a:cxn>
                <a:cxn ang="0">
                  <a:pos x="27" y="338"/>
                </a:cxn>
                <a:cxn ang="0">
                  <a:pos x="22" y="373"/>
                </a:cxn>
                <a:cxn ang="0">
                  <a:pos x="21" y="409"/>
                </a:cxn>
                <a:cxn ang="0">
                  <a:pos x="22" y="445"/>
                </a:cxn>
                <a:cxn ang="0">
                  <a:pos x="26" y="481"/>
                </a:cxn>
                <a:cxn ang="0">
                  <a:pos x="33" y="517"/>
                </a:cxn>
                <a:cxn ang="0">
                  <a:pos x="44" y="552"/>
                </a:cxn>
                <a:cxn ang="0">
                  <a:pos x="57" y="587"/>
                </a:cxn>
                <a:cxn ang="0">
                  <a:pos x="49" y="578"/>
                </a:cxn>
                <a:cxn ang="0">
                  <a:pos x="41" y="570"/>
                </a:cxn>
                <a:cxn ang="0">
                  <a:pos x="33" y="561"/>
                </a:cxn>
                <a:cxn ang="0">
                  <a:pos x="26" y="552"/>
                </a:cxn>
                <a:cxn ang="0">
                  <a:pos x="19" y="543"/>
                </a:cxn>
                <a:cxn ang="0">
                  <a:pos x="12" y="519"/>
                </a:cxn>
                <a:cxn ang="0">
                  <a:pos x="5" y="486"/>
                </a:cxn>
                <a:cxn ang="0">
                  <a:pos x="1" y="454"/>
                </a:cxn>
                <a:cxn ang="0">
                  <a:pos x="0" y="421"/>
                </a:cxn>
                <a:cxn ang="0">
                  <a:pos x="0" y="389"/>
                </a:cxn>
                <a:cxn ang="0">
                  <a:pos x="3" y="357"/>
                </a:cxn>
                <a:cxn ang="0">
                  <a:pos x="8" y="325"/>
                </a:cxn>
                <a:cxn ang="0">
                  <a:pos x="15" y="294"/>
                </a:cxn>
                <a:cxn ang="0">
                  <a:pos x="25" y="263"/>
                </a:cxn>
                <a:cxn ang="0">
                  <a:pos x="36" y="233"/>
                </a:cxn>
                <a:cxn ang="0">
                  <a:pos x="50" y="204"/>
                </a:cxn>
                <a:cxn ang="0">
                  <a:pos x="66" y="177"/>
                </a:cxn>
                <a:cxn ang="0">
                  <a:pos x="84" y="151"/>
                </a:cxn>
                <a:cxn ang="0">
                  <a:pos x="103" y="126"/>
                </a:cxn>
                <a:cxn ang="0">
                  <a:pos x="124" y="103"/>
                </a:cxn>
                <a:cxn ang="0">
                  <a:pos x="146" y="82"/>
                </a:cxn>
                <a:cxn ang="0">
                  <a:pos x="170" y="62"/>
                </a:cxn>
                <a:cxn ang="0">
                  <a:pos x="195" y="45"/>
                </a:cxn>
                <a:cxn ang="0">
                  <a:pos x="221" y="30"/>
                </a:cxn>
                <a:cxn ang="0">
                  <a:pos x="248" y="17"/>
                </a:cxn>
                <a:cxn ang="0">
                  <a:pos x="276" y="6"/>
                </a:cxn>
              </a:cxnLst>
              <a:rect l="0" t="0" r="r" b="b"/>
              <a:pathLst>
                <a:path w="360" h="588">
                  <a:moveTo>
                    <a:pt x="295" y="0"/>
                  </a:moveTo>
                  <a:lnTo>
                    <a:pt x="299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1" y="1"/>
                  </a:lnTo>
                  <a:lnTo>
                    <a:pt x="315" y="1"/>
                  </a:lnTo>
                  <a:lnTo>
                    <a:pt x="319" y="2"/>
                  </a:lnTo>
                  <a:lnTo>
                    <a:pt x="323" y="2"/>
                  </a:lnTo>
                  <a:lnTo>
                    <a:pt x="327" y="3"/>
                  </a:lnTo>
                  <a:lnTo>
                    <a:pt x="331" y="3"/>
                  </a:lnTo>
                  <a:lnTo>
                    <a:pt x="335" y="4"/>
                  </a:lnTo>
                  <a:lnTo>
                    <a:pt x="339" y="5"/>
                  </a:lnTo>
                  <a:lnTo>
                    <a:pt x="343" y="6"/>
                  </a:lnTo>
                  <a:lnTo>
                    <a:pt x="347" y="7"/>
                  </a:lnTo>
                  <a:lnTo>
                    <a:pt x="351" y="7"/>
                  </a:lnTo>
                  <a:lnTo>
                    <a:pt x="355" y="8"/>
                  </a:lnTo>
                  <a:lnTo>
                    <a:pt x="359" y="9"/>
                  </a:lnTo>
                  <a:lnTo>
                    <a:pt x="347" y="11"/>
                  </a:lnTo>
                  <a:lnTo>
                    <a:pt x="336" y="13"/>
                  </a:lnTo>
                  <a:lnTo>
                    <a:pt x="325" y="15"/>
                  </a:lnTo>
                  <a:lnTo>
                    <a:pt x="314" y="18"/>
                  </a:lnTo>
                  <a:lnTo>
                    <a:pt x="303" y="21"/>
                  </a:lnTo>
                  <a:lnTo>
                    <a:pt x="292" y="24"/>
                  </a:lnTo>
                  <a:lnTo>
                    <a:pt x="282" y="28"/>
                  </a:lnTo>
                  <a:lnTo>
                    <a:pt x="271" y="31"/>
                  </a:lnTo>
                  <a:lnTo>
                    <a:pt x="261" y="36"/>
                  </a:lnTo>
                  <a:lnTo>
                    <a:pt x="250" y="40"/>
                  </a:lnTo>
                  <a:lnTo>
                    <a:pt x="240" y="45"/>
                  </a:lnTo>
                  <a:lnTo>
                    <a:pt x="230" y="50"/>
                  </a:lnTo>
                  <a:lnTo>
                    <a:pt x="220" y="56"/>
                  </a:lnTo>
                  <a:lnTo>
                    <a:pt x="211" y="62"/>
                  </a:lnTo>
                  <a:lnTo>
                    <a:pt x="201" y="68"/>
                  </a:lnTo>
                  <a:lnTo>
                    <a:pt x="192" y="74"/>
                  </a:lnTo>
                  <a:lnTo>
                    <a:pt x="182" y="81"/>
                  </a:lnTo>
                  <a:lnTo>
                    <a:pt x="173" y="88"/>
                  </a:lnTo>
                  <a:lnTo>
                    <a:pt x="165" y="95"/>
                  </a:lnTo>
                  <a:lnTo>
                    <a:pt x="156" y="103"/>
                  </a:lnTo>
                  <a:lnTo>
                    <a:pt x="147" y="111"/>
                  </a:lnTo>
                  <a:lnTo>
                    <a:pt x="139" y="119"/>
                  </a:lnTo>
                  <a:lnTo>
                    <a:pt x="131" y="127"/>
                  </a:lnTo>
                  <a:lnTo>
                    <a:pt x="123" y="136"/>
                  </a:lnTo>
                  <a:lnTo>
                    <a:pt x="116" y="144"/>
                  </a:lnTo>
                  <a:lnTo>
                    <a:pt x="108" y="154"/>
                  </a:lnTo>
                  <a:lnTo>
                    <a:pt x="101" y="163"/>
                  </a:lnTo>
                  <a:lnTo>
                    <a:pt x="94" y="173"/>
                  </a:lnTo>
                  <a:lnTo>
                    <a:pt x="88" y="182"/>
                  </a:lnTo>
                  <a:lnTo>
                    <a:pt x="82" y="193"/>
                  </a:lnTo>
                  <a:lnTo>
                    <a:pt x="76" y="203"/>
                  </a:lnTo>
                  <a:lnTo>
                    <a:pt x="70" y="214"/>
                  </a:lnTo>
                  <a:lnTo>
                    <a:pt x="64" y="224"/>
                  </a:lnTo>
                  <a:lnTo>
                    <a:pt x="59" y="235"/>
                  </a:lnTo>
                  <a:lnTo>
                    <a:pt x="54" y="246"/>
                  </a:lnTo>
                  <a:lnTo>
                    <a:pt x="50" y="257"/>
                  </a:lnTo>
                  <a:lnTo>
                    <a:pt x="46" y="269"/>
                  </a:lnTo>
                  <a:lnTo>
                    <a:pt x="42" y="280"/>
                  </a:lnTo>
                  <a:lnTo>
                    <a:pt x="38" y="291"/>
                  </a:lnTo>
                  <a:lnTo>
                    <a:pt x="35" y="303"/>
                  </a:lnTo>
                  <a:lnTo>
                    <a:pt x="32" y="314"/>
                  </a:lnTo>
                  <a:lnTo>
                    <a:pt x="30" y="326"/>
                  </a:lnTo>
                  <a:lnTo>
                    <a:pt x="27" y="338"/>
                  </a:lnTo>
                  <a:lnTo>
                    <a:pt x="25" y="350"/>
                  </a:lnTo>
                  <a:lnTo>
                    <a:pt x="24" y="362"/>
                  </a:lnTo>
                  <a:lnTo>
                    <a:pt x="22" y="373"/>
                  </a:lnTo>
                  <a:lnTo>
                    <a:pt x="22" y="385"/>
                  </a:lnTo>
                  <a:lnTo>
                    <a:pt x="21" y="397"/>
                  </a:lnTo>
                  <a:lnTo>
                    <a:pt x="21" y="409"/>
                  </a:lnTo>
                  <a:lnTo>
                    <a:pt x="21" y="421"/>
                  </a:lnTo>
                  <a:lnTo>
                    <a:pt x="21" y="433"/>
                  </a:lnTo>
                  <a:lnTo>
                    <a:pt x="22" y="445"/>
                  </a:lnTo>
                  <a:lnTo>
                    <a:pt x="23" y="457"/>
                  </a:lnTo>
                  <a:lnTo>
                    <a:pt x="24" y="469"/>
                  </a:lnTo>
                  <a:lnTo>
                    <a:pt x="26" y="481"/>
                  </a:lnTo>
                  <a:lnTo>
                    <a:pt x="28" y="493"/>
                  </a:lnTo>
                  <a:lnTo>
                    <a:pt x="31" y="505"/>
                  </a:lnTo>
                  <a:lnTo>
                    <a:pt x="33" y="517"/>
                  </a:lnTo>
                  <a:lnTo>
                    <a:pt x="36" y="529"/>
                  </a:lnTo>
                  <a:lnTo>
                    <a:pt x="40" y="540"/>
                  </a:lnTo>
                  <a:lnTo>
                    <a:pt x="44" y="552"/>
                  </a:lnTo>
                  <a:lnTo>
                    <a:pt x="48" y="563"/>
                  </a:lnTo>
                  <a:lnTo>
                    <a:pt x="52" y="575"/>
                  </a:lnTo>
                  <a:lnTo>
                    <a:pt x="57" y="587"/>
                  </a:lnTo>
                  <a:lnTo>
                    <a:pt x="54" y="584"/>
                  </a:lnTo>
                  <a:lnTo>
                    <a:pt x="51" y="581"/>
                  </a:lnTo>
                  <a:lnTo>
                    <a:pt x="49" y="578"/>
                  </a:lnTo>
                  <a:lnTo>
                    <a:pt x="46" y="576"/>
                  </a:lnTo>
                  <a:lnTo>
                    <a:pt x="43" y="573"/>
                  </a:lnTo>
                  <a:lnTo>
                    <a:pt x="41" y="570"/>
                  </a:lnTo>
                  <a:lnTo>
                    <a:pt x="38" y="567"/>
                  </a:lnTo>
                  <a:lnTo>
                    <a:pt x="36" y="564"/>
                  </a:lnTo>
                  <a:lnTo>
                    <a:pt x="33" y="561"/>
                  </a:lnTo>
                  <a:lnTo>
                    <a:pt x="31" y="558"/>
                  </a:lnTo>
                  <a:lnTo>
                    <a:pt x="29" y="555"/>
                  </a:lnTo>
                  <a:lnTo>
                    <a:pt x="26" y="552"/>
                  </a:lnTo>
                  <a:lnTo>
                    <a:pt x="24" y="549"/>
                  </a:lnTo>
                  <a:lnTo>
                    <a:pt x="22" y="546"/>
                  </a:lnTo>
                  <a:lnTo>
                    <a:pt x="19" y="543"/>
                  </a:lnTo>
                  <a:lnTo>
                    <a:pt x="17" y="540"/>
                  </a:lnTo>
                  <a:lnTo>
                    <a:pt x="14" y="529"/>
                  </a:lnTo>
                  <a:lnTo>
                    <a:pt x="12" y="519"/>
                  </a:lnTo>
                  <a:lnTo>
                    <a:pt x="9" y="508"/>
                  </a:lnTo>
                  <a:lnTo>
                    <a:pt x="7" y="497"/>
                  </a:lnTo>
                  <a:lnTo>
                    <a:pt x="5" y="486"/>
                  </a:lnTo>
                  <a:lnTo>
                    <a:pt x="4" y="475"/>
                  </a:lnTo>
                  <a:lnTo>
                    <a:pt x="2" y="464"/>
                  </a:lnTo>
                  <a:lnTo>
                    <a:pt x="1" y="454"/>
                  </a:lnTo>
                  <a:lnTo>
                    <a:pt x="0" y="443"/>
                  </a:lnTo>
                  <a:lnTo>
                    <a:pt x="0" y="432"/>
                  </a:lnTo>
                  <a:lnTo>
                    <a:pt x="0" y="421"/>
                  </a:lnTo>
                  <a:lnTo>
                    <a:pt x="0" y="410"/>
                  </a:lnTo>
                  <a:lnTo>
                    <a:pt x="0" y="400"/>
                  </a:lnTo>
                  <a:lnTo>
                    <a:pt x="0" y="389"/>
                  </a:lnTo>
                  <a:lnTo>
                    <a:pt x="1" y="378"/>
                  </a:lnTo>
                  <a:lnTo>
                    <a:pt x="2" y="367"/>
                  </a:lnTo>
                  <a:lnTo>
                    <a:pt x="3" y="357"/>
                  </a:lnTo>
                  <a:lnTo>
                    <a:pt x="4" y="346"/>
                  </a:lnTo>
                  <a:lnTo>
                    <a:pt x="6" y="336"/>
                  </a:lnTo>
                  <a:lnTo>
                    <a:pt x="8" y="325"/>
                  </a:lnTo>
                  <a:lnTo>
                    <a:pt x="10" y="315"/>
                  </a:lnTo>
                  <a:lnTo>
                    <a:pt x="13" y="304"/>
                  </a:lnTo>
                  <a:lnTo>
                    <a:pt x="15" y="294"/>
                  </a:lnTo>
                  <a:lnTo>
                    <a:pt x="18" y="284"/>
                  </a:lnTo>
                  <a:lnTo>
                    <a:pt x="21" y="273"/>
                  </a:lnTo>
                  <a:lnTo>
                    <a:pt x="25" y="263"/>
                  </a:lnTo>
                  <a:lnTo>
                    <a:pt x="28" y="253"/>
                  </a:lnTo>
                  <a:lnTo>
                    <a:pt x="32" y="243"/>
                  </a:lnTo>
                  <a:lnTo>
                    <a:pt x="36" y="233"/>
                  </a:lnTo>
                  <a:lnTo>
                    <a:pt x="41" y="224"/>
                  </a:lnTo>
                  <a:lnTo>
                    <a:pt x="45" y="214"/>
                  </a:lnTo>
                  <a:lnTo>
                    <a:pt x="50" y="204"/>
                  </a:lnTo>
                  <a:lnTo>
                    <a:pt x="55" y="195"/>
                  </a:lnTo>
                  <a:lnTo>
                    <a:pt x="60" y="186"/>
                  </a:lnTo>
                  <a:lnTo>
                    <a:pt x="66" y="177"/>
                  </a:lnTo>
                  <a:lnTo>
                    <a:pt x="72" y="168"/>
                  </a:lnTo>
                  <a:lnTo>
                    <a:pt x="78" y="159"/>
                  </a:lnTo>
                  <a:lnTo>
                    <a:pt x="84" y="151"/>
                  </a:lnTo>
                  <a:lnTo>
                    <a:pt x="90" y="142"/>
                  </a:lnTo>
                  <a:lnTo>
                    <a:pt x="96" y="134"/>
                  </a:lnTo>
                  <a:lnTo>
                    <a:pt x="103" y="126"/>
                  </a:lnTo>
                  <a:lnTo>
                    <a:pt x="110" y="118"/>
                  </a:lnTo>
                  <a:lnTo>
                    <a:pt x="117" y="110"/>
                  </a:lnTo>
                  <a:lnTo>
                    <a:pt x="124" y="103"/>
                  </a:lnTo>
                  <a:lnTo>
                    <a:pt x="131" y="96"/>
                  </a:lnTo>
                  <a:lnTo>
                    <a:pt x="139" y="88"/>
                  </a:lnTo>
                  <a:lnTo>
                    <a:pt x="146" y="82"/>
                  </a:lnTo>
                  <a:lnTo>
                    <a:pt x="154" y="75"/>
                  </a:lnTo>
                  <a:lnTo>
                    <a:pt x="162" y="69"/>
                  </a:lnTo>
                  <a:lnTo>
                    <a:pt x="170" y="62"/>
                  </a:lnTo>
                  <a:lnTo>
                    <a:pt x="178" y="56"/>
                  </a:lnTo>
                  <a:lnTo>
                    <a:pt x="187" y="51"/>
                  </a:lnTo>
                  <a:lnTo>
                    <a:pt x="195" y="45"/>
                  </a:lnTo>
                  <a:lnTo>
                    <a:pt x="203" y="40"/>
                  </a:lnTo>
                  <a:lnTo>
                    <a:pt x="212" y="35"/>
                  </a:lnTo>
                  <a:lnTo>
                    <a:pt x="221" y="30"/>
                  </a:lnTo>
                  <a:lnTo>
                    <a:pt x="230" y="25"/>
                  </a:lnTo>
                  <a:lnTo>
                    <a:pt x="239" y="21"/>
                  </a:lnTo>
                  <a:lnTo>
                    <a:pt x="248" y="17"/>
                  </a:lnTo>
                  <a:lnTo>
                    <a:pt x="257" y="13"/>
                  </a:lnTo>
                  <a:lnTo>
                    <a:pt x="267" y="9"/>
                  </a:lnTo>
                  <a:lnTo>
                    <a:pt x="276" y="6"/>
                  </a:lnTo>
                  <a:lnTo>
                    <a:pt x="285" y="3"/>
                  </a:lnTo>
                  <a:lnTo>
                    <a:pt x="295" y="0"/>
                  </a:lnTo>
                </a:path>
              </a:pathLst>
            </a:custGeom>
            <a:solidFill>
              <a:srgbClr val="44BB6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53" name="Freeform 893"/>
            <p:cNvSpPr>
              <a:spLocks/>
            </p:cNvSpPr>
            <p:nvPr/>
          </p:nvSpPr>
          <p:spPr bwMode="auto">
            <a:xfrm>
              <a:off x="1207" y="3254"/>
              <a:ext cx="394" cy="613"/>
            </a:xfrm>
            <a:custGeom>
              <a:avLst/>
              <a:gdLst/>
              <a:ahLst/>
              <a:cxnLst>
                <a:cxn ang="0">
                  <a:pos x="345" y="1"/>
                </a:cxn>
                <a:cxn ang="0">
                  <a:pos x="355" y="5"/>
                </a:cxn>
                <a:cxn ang="0">
                  <a:pos x="366" y="8"/>
                </a:cxn>
                <a:cxn ang="0">
                  <a:pos x="376" y="12"/>
                </a:cxn>
                <a:cxn ang="0">
                  <a:pos x="386" y="17"/>
                </a:cxn>
                <a:cxn ang="0">
                  <a:pos x="380" y="19"/>
                </a:cxn>
                <a:cxn ang="0">
                  <a:pos x="343" y="22"/>
                </a:cxn>
                <a:cxn ang="0">
                  <a:pos x="306" y="28"/>
                </a:cxn>
                <a:cxn ang="0">
                  <a:pos x="271" y="38"/>
                </a:cxn>
                <a:cxn ang="0">
                  <a:pos x="237" y="52"/>
                </a:cxn>
                <a:cxn ang="0">
                  <a:pos x="204" y="69"/>
                </a:cxn>
                <a:cxn ang="0">
                  <a:pos x="174" y="90"/>
                </a:cxn>
                <a:cxn ang="0">
                  <a:pos x="145" y="113"/>
                </a:cxn>
                <a:cxn ang="0">
                  <a:pos x="119" y="140"/>
                </a:cxn>
                <a:cxn ang="0">
                  <a:pos x="95" y="170"/>
                </a:cxn>
                <a:cxn ang="0">
                  <a:pos x="74" y="203"/>
                </a:cxn>
                <a:cxn ang="0">
                  <a:pos x="56" y="238"/>
                </a:cxn>
                <a:cxn ang="0">
                  <a:pos x="42" y="274"/>
                </a:cxn>
                <a:cxn ang="0">
                  <a:pos x="31" y="311"/>
                </a:cxn>
                <a:cxn ang="0">
                  <a:pos x="24" y="349"/>
                </a:cxn>
                <a:cxn ang="0">
                  <a:pos x="21" y="388"/>
                </a:cxn>
                <a:cxn ang="0">
                  <a:pos x="21" y="427"/>
                </a:cxn>
                <a:cxn ang="0">
                  <a:pos x="25" y="465"/>
                </a:cxn>
                <a:cxn ang="0">
                  <a:pos x="33" y="503"/>
                </a:cxn>
                <a:cxn ang="0">
                  <a:pos x="45" y="540"/>
                </a:cxn>
                <a:cxn ang="0">
                  <a:pos x="60" y="577"/>
                </a:cxn>
                <a:cxn ang="0">
                  <a:pos x="78" y="612"/>
                </a:cxn>
                <a:cxn ang="0">
                  <a:pos x="70" y="605"/>
                </a:cxn>
                <a:cxn ang="0">
                  <a:pos x="61" y="599"/>
                </a:cxn>
                <a:cxn ang="0">
                  <a:pos x="53" y="593"/>
                </a:cxn>
                <a:cxn ang="0">
                  <a:pos x="46" y="586"/>
                </a:cxn>
                <a:cxn ang="0">
                  <a:pos x="38" y="579"/>
                </a:cxn>
                <a:cxn ang="0">
                  <a:pos x="26" y="553"/>
                </a:cxn>
                <a:cxn ang="0">
                  <a:pos x="15" y="519"/>
                </a:cxn>
                <a:cxn ang="0">
                  <a:pos x="7" y="483"/>
                </a:cxn>
                <a:cxn ang="0">
                  <a:pos x="2" y="447"/>
                </a:cxn>
                <a:cxn ang="0">
                  <a:pos x="0" y="411"/>
                </a:cxn>
                <a:cxn ang="0">
                  <a:pos x="0" y="375"/>
                </a:cxn>
                <a:cxn ang="0">
                  <a:pos x="4" y="340"/>
                </a:cxn>
                <a:cxn ang="0">
                  <a:pos x="11" y="304"/>
                </a:cxn>
                <a:cxn ang="0">
                  <a:pos x="21" y="270"/>
                </a:cxn>
                <a:cxn ang="0">
                  <a:pos x="33" y="236"/>
                </a:cxn>
                <a:cxn ang="0">
                  <a:pos x="48" y="204"/>
                </a:cxn>
                <a:cxn ang="0">
                  <a:pos x="67" y="173"/>
                </a:cxn>
                <a:cxn ang="0">
                  <a:pos x="87" y="144"/>
                </a:cxn>
                <a:cxn ang="0">
                  <a:pos x="110" y="117"/>
                </a:cxn>
                <a:cxn ang="0">
                  <a:pos x="135" y="93"/>
                </a:cxn>
                <a:cxn ang="0">
                  <a:pos x="161" y="71"/>
                </a:cxn>
                <a:cxn ang="0">
                  <a:pos x="190" y="52"/>
                </a:cxn>
                <a:cxn ang="0">
                  <a:pos x="219" y="35"/>
                </a:cxn>
                <a:cxn ang="0">
                  <a:pos x="250" y="21"/>
                </a:cxn>
                <a:cxn ang="0">
                  <a:pos x="282" y="11"/>
                </a:cxn>
                <a:cxn ang="0">
                  <a:pos x="315" y="3"/>
                </a:cxn>
              </a:cxnLst>
              <a:rect l="0" t="0" r="r" b="b"/>
              <a:pathLst>
                <a:path w="394" h="613">
                  <a:moveTo>
                    <a:pt x="338" y="0"/>
                  </a:moveTo>
                  <a:lnTo>
                    <a:pt x="341" y="0"/>
                  </a:lnTo>
                  <a:lnTo>
                    <a:pt x="345" y="1"/>
                  </a:lnTo>
                  <a:lnTo>
                    <a:pt x="348" y="3"/>
                  </a:lnTo>
                  <a:lnTo>
                    <a:pt x="352" y="3"/>
                  </a:lnTo>
                  <a:lnTo>
                    <a:pt x="355" y="5"/>
                  </a:lnTo>
                  <a:lnTo>
                    <a:pt x="359" y="6"/>
                  </a:lnTo>
                  <a:lnTo>
                    <a:pt x="362" y="7"/>
                  </a:lnTo>
                  <a:lnTo>
                    <a:pt x="366" y="8"/>
                  </a:lnTo>
                  <a:lnTo>
                    <a:pt x="369" y="10"/>
                  </a:lnTo>
                  <a:lnTo>
                    <a:pt x="373" y="11"/>
                  </a:lnTo>
                  <a:lnTo>
                    <a:pt x="376" y="12"/>
                  </a:lnTo>
                  <a:lnTo>
                    <a:pt x="379" y="14"/>
                  </a:lnTo>
                  <a:lnTo>
                    <a:pt x="383" y="15"/>
                  </a:lnTo>
                  <a:lnTo>
                    <a:pt x="386" y="17"/>
                  </a:lnTo>
                  <a:lnTo>
                    <a:pt x="389" y="18"/>
                  </a:lnTo>
                  <a:lnTo>
                    <a:pt x="393" y="20"/>
                  </a:lnTo>
                  <a:lnTo>
                    <a:pt x="380" y="19"/>
                  </a:lnTo>
                  <a:lnTo>
                    <a:pt x="367" y="20"/>
                  </a:lnTo>
                  <a:lnTo>
                    <a:pt x="355" y="20"/>
                  </a:lnTo>
                  <a:lnTo>
                    <a:pt x="343" y="22"/>
                  </a:lnTo>
                  <a:lnTo>
                    <a:pt x="331" y="23"/>
                  </a:lnTo>
                  <a:lnTo>
                    <a:pt x="318" y="25"/>
                  </a:lnTo>
                  <a:lnTo>
                    <a:pt x="306" y="28"/>
                  </a:lnTo>
                  <a:lnTo>
                    <a:pt x="294" y="31"/>
                  </a:lnTo>
                  <a:lnTo>
                    <a:pt x="283" y="34"/>
                  </a:lnTo>
                  <a:lnTo>
                    <a:pt x="271" y="38"/>
                  </a:lnTo>
                  <a:lnTo>
                    <a:pt x="259" y="42"/>
                  </a:lnTo>
                  <a:lnTo>
                    <a:pt x="248" y="47"/>
                  </a:lnTo>
                  <a:lnTo>
                    <a:pt x="237" y="52"/>
                  </a:lnTo>
                  <a:lnTo>
                    <a:pt x="226" y="57"/>
                  </a:lnTo>
                  <a:lnTo>
                    <a:pt x="215" y="63"/>
                  </a:lnTo>
                  <a:lnTo>
                    <a:pt x="204" y="69"/>
                  </a:lnTo>
                  <a:lnTo>
                    <a:pt x="194" y="76"/>
                  </a:lnTo>
                  <a:lnTo>
                    <a:pt x="184" y="82"/>
                  </a:lnTo>
                  <a:lnTo>
                    <a:pt x="174" y="90"/>
                  </a:lnTo>
                  <a:lnTo>
                    <a:pt x="164" y="97"/>
                  </a:lnTo>
                  <a:lnTo>
                    <a:pt x="154" y="105"/>
                  </a:lnTo>
                  <a:lnTo>
                    <a:pt x="145" y="113"/>
                  </a:lnTo>
                  <a:lnTo>
                    <a:pt x="136" y="122"/>
                  </a:lnTo>
                  <a:lnTo>
                    <a:pt x="127" y="131"/>
                  </a:lnTo>
                  <a:lnTo>
                    <a:pt x="119" y="140"/>
                  </a:lnTo>
                  <a:lnTo>
                    <a:pt x="110" y="150"/>
                  </a:lnTo>
                  <a:lnTo>
                    <a:pt x="102" y="160"/>
                  </a:lnTo>
                  <a:lnTo>
                    <a:pt x="95" y="170"/>
                  </a:lnTo>
                  <a:lnTo>
                    <a:pt x="88" y="181"/>
                  </a:lnTo>
                  <a:lnTo>
                    <a:pt x="80" y="192"/>
                  </a:lnTo>
                  <a:lnTo>
                    <a:pt x="74" y="203"/>
                  </a:lnTo>
                  <a:lnTo>
                    <a:pt x="67" y="214"/>
                  </a:lnTo>
                  <a:lnTo>
                    <a:pt x="61" y="226"/>
                  </a:lnTo>
                  <a:lnTo>
                    <a:pt x="56" y="238"/>
                  </a:lnTo>
                  <a:lnTo>
                    <a:pt x="51" y="250"/>
                  </a:lnTo>
                  <a:lnTo>
                    <a:pt x="46" y="262"/>
                  </a:lnTo>
                  <a:lnTo>
                    <a:pt x="42" y="274"/>
                  </a:lnTo>
                  <a:lnTo>
                    <a:pt x="38" y="286"/>
                  </a:lnTo>
                  <a:lnTo>
                    <a:pt x="34" y="299"/>
                  </a:lnTo>
                  <a:lnTo>
                    <a:pt x="31" y="311"/>
                  </a:lnTo>
                  <a:lnTo>
                    <a:pt x="28" y="324"/>
                  </a:lnTo>
                  <a:lnTo>
                    <a:pt x="26" y="337"/>
                  </a:lnTo>
                  <a:lnTo>
                    <a:pt x="24" y="349"/>
                  </a:lnTo>
                  <a:lnTo>
                    <a:pt x="23" y="362"/>
                  </a:lnTo>
                  <a:lnTo>
                    <a:pt x="21" y="375"/>
                  </a:lnTo>
                  <a:lnTo>
                    <a:pt x="21" y="388"/>
                  </a:lnTo>
                  <a:lnTo>
                    <a:pt x="21" y="401"/>
                  </a:lnTo>
                  <a:lnTo>
                    <a:pt x="21" y="414"/>
                  </a:lnTo>
                  <a:lnTo>
                    <a:pt x="21" y="427"/>
                  </a:lnTo>
                  <a:lnTo>
                    <a:pt x="22" y="440"/>
                  </a:lnTo>
                  <a:lnTo>
                    <a:pt x="24" y="452"/>
                  </a:lnTo>
                  <a:lnTo>
                    <a:pt x="25" y="465"/>
                  </a:lnTo>
                  <a:lnTo>
                    <a:pt x="27" y="478"/>
                  </a:lnTo>
                  <a:lnTo>
                    <a:pt x="30" y="491"/>
                  </a:lnTo>
                  <a:lnTo>
                    <a:pt x="33" y="503"/>
                  </a:lnTo>
                  <a:lnTo>
                    <a:pt x="37" y="516"/>
                  </a:lnTo>
                  <a:lnTo>
                    <a:pt x="40" y="528"/>
                  </a:lnTo>
                  <a:lnTo>
                    <a:pt x="45" y="540"/>
                  </a:lnTo>
                  <a:lnTo>
                    <a:pt x="49" y="553"/>
                  </a:lnTo>
                  <a:lnTo>
                    <a:pt x="54" y="565"/>
                  </a:lnTo>
                  <a:lnTo>
                    <a:pt x="60" y="577"/>
                  </a:lnTo>
                  <a:lnTo>
                    <a:pt x="65" y="588"/>
                  </a:lnTo>
                  <a:lnTo>
                    <a:pt x="72" y="600"/>
                  </a:lnTo>
                  <a:lnTo>
                    <a:pt x="78" y="612"/>
                  </a:lnTo>
                  <a:lnTo>
                    <a:pt x="75" y="609"/>
                  </a:lnTo>
                  <a:lnTo>
                    <a:pt x="73" y="608"/>
                  </a:lnTo>
                  <a:lnTo>
                    <a:pt x="70" y="605"/>
                  </a:lnTo>
                  <a:lnTo>
                    <a:pt x="67" y="603"/>
                  </a:lnTo>
                  <a:lnTo>
                    <a:pt x="64" y="601"/>
                  </a:lnTo>
                  <a:lnTo>
                    <a:pt x="61" y="599"/>
                  </a:lnTo>
                  <a:lnTo>
                    <a:pt x="59" y="597"/>
                  </a:lnTo>
                  <a:lnTo>
                    <a:pt x="56" y="595"/>
                  </a:lnTo>
                  <a:lnTo>
                    <a:pt x="53" y="593"/>
                  </a:lnTo>
                  <a:lnTo>
                    <a:pt x="51" y="590"/>
                  </a:lnTo>
                  <a:lnTo>
                    <a:pt x="48" y="588"/>
                  </a:lnTo>
                  <a:lnTo>
                    <a:pt x="46" y="586"/>
                  </a:lnTo>
                  <a:lnTo>
                    <a:pt x="43" y="584"/>
                  </a:lnTo>
                  <a:lnTo>
                    <a:pt x="40" y="581"/>
                  </a:lnTo>
                  <a:lnTo>
                    <a:pt x="38" y="579"/>
                  </a:lnTo>
                  <a:lnTo>
                    <a:pt x="35" y="577"/>
                  </a:lnTo>
                  <a:lnTo>
                    <a:pt x="31" y="565"/>
                  </a:lnTo>
                  <a:lnTo>
                    <a:pt x="26" y="553"/>
                  </a:lnTo>
                  <a:lnTo>
                    <a:pt x="22" y="542"/>
                  </a:lnTo>
                  <a:lnTo>
                    <a:pt x="19" y="530"/>
                  </a:lnTo>
                  <a:lnTo>
                    <a:pt x="15" y="519"/>
                  </a:lnTo>
                  <a:lnTo>
                    <a:pt x="12" y="507"/>
                  </a:lnTo>
                  <a:lnTo>
                    <a:pt x="9" y="495"/>
                  </a:lnTo>
                  <a:lnTo>
                    <a:pt x="7" y="483"/>
                  </a:lnTo>
                  <a:lnTo>
                    <a:pt x="5" y="471"/>
                  </a:lnTo>
                  <a:lnTo>
                    <a:pt x="3" y="459"/>
                  </a:lnTo>
                  <a:lnTo>
                    <a:pt x="2" y="447"/>
                  </a:lnTo>
                  <a:lnTo>
                    <a:pt x="1" y="435"/>
                  </a:lnTo>
                  <a:lnTo>
                    <a:pt x="0" y="423"/>
                  </a:lnTo>
                  <a:lnTo>
                    <a:pt x="0" y="411"/>
                  </a:lnTo>
                  <a:lnTo>
                    <a:pt x="0" y="399"/>
                  </a:lnTo>
                  <a:lnTo>
                    <a:pt x="0" y="387"/>
                  </a:lnTo>
                  <a:lnTo>
                    <a:pt x="0" y="375"/>
                  </a:lnTo>
                  <a:lnTo>
                    <a:pt x="1" y="363"/>
                  </a:lnTo>
                  <a:lnTo>
                    <a:pt x="2" y="352"/>
                  </a:lnTo>
                  <a:lnTo>
                    <a:pt x="4" y="340"/>
                  </a:lnTo>
                  <a:lnTo>
                    <a:pt x="6" y="328"/>
                  </a:lnTo>
                  <a:lnTo>
                    <a:pt x="8" y="316"/>
                  </a:lnTo>
                  <a:lnTo>
                    <a:pt x="11" y="304"/>
                  </a:lnTo>
                  <a:lnTo>
                    <a:pt x="14" y="293"/>
                  </a:lnTo>
                  <a:lnTo>
                    <a:pt x="17" y="281"/>
                  </a:lnTo>
                  <a:lnTo>
                    <a:pt x="21" y="270"/>
                  </a:lnTo>
                  <a:lnTo>
                    <a:pt x="24" y="259"/>
                  </a:lnTo>
                  <a:lnTo>
                    <a:pt x="28" y="247"/>
                  </a:lnTo>
                  <a:lnTo>
                    <a:pt x="33" y="236"/>
                  </a:lnTo>
                  <a:lnTo>
                    <a:pt x="38" y="225"/>
                  </a:lnTo>
                  <a:lnTo>
                    <a:pt x="43" y="214"/>
                  </a:lnTo>
                  <a:lnTo>
                    <a:pt x="48" y="204"/>
                  </a:lnTo>
                  <a:lnTo>
                    <a:pt x="54" y="193"/>
                  </a:lnTo>
                  <a:lnTo>
                    <a:pt x="60" y="183"/>
                  </a:lnTo>
                  <a:lnTo>
                    <a:pt x="67" y="173"/>
                  </a:lnTo>
                  <a:lnTo>
                    <a:pt x="73" y="163"/>
                  </a:lnTo>
                  <a:lnTo>
                    <a:pt x="80" y="153"/>
                  </a:lnTo>
                  <a:lnTo>
                    <a:pt x="87" y="144"/>
                  </a:lnTo>
                  <a:lnTo>
                    <a:pt x="95" y="135"/>
                  </a:lnTo>
                  <a:lnTo>
                    <a:pt x="102" y="126"/>
                  </a:lnTo>
                  <a:lnTo>
                    <a:pt x="110" y="117"/>
                  </a:lnTo>
                  <a:lnTo>
                    <a:pt x="118" y="109"/>
                  </a:lnTo>
                  <a:lnTo>
                    <a:pt x="126" y="101"/>
                  </a:lnTo>
                  <a:lnTo>
                    <a:pt x="135" y="93"/>
                  </a:lnTo>
                  <a:lnTo>
                    <a:pt x="143" y="85"/>
                  </a:lnTo>
                  <a:lnTo>
                    <a:pt x="152" y="78"/>
                  </a:lnTo>
                  <a:lnTo>
                    <a:pt x="161" y="71"/>
                  </a:lnTo>
                  <a:lnTo>
                    <a:pt x="171" y="64"/>
                  </a:lnTo>
                  <a:lnTo>
                    <a:pt x="180" y="58"/>
                  </a:lnTo>
                  <a:lnTo>
                    <a:pt x="190" y="52"/>
                  </a:lnTo>
                  <a:lnTo>
                    <a:pt x="199" y="46"/>
                  </a:lnTo>
                  <a:lnTo>
                    <a:pt x="209" y="40"/>
                  </a:lnTo>
                  <a:lnTo>
                    <a:pt x="219" y="35"/>
                  </a:lnTo>
                  <a:lnTo>
                    <a:pt x="229" y="30"/>
                  </a:lnTo>
                  <a:lnTo>
                    <a:pt x="240" y="26"/>
                  </a:lnTo>
                  <a:lnTo>
                    <a:pt x="250" y="21"/>
                  </a:lnTo>
                  <a:lnTo>
                    <a:pt x="261" y="18"/>
                  </a:lnTo>
                  <a:lnTo>
                    <a:pt x="271" y="14"/>
                  </a:lnTo>
                  <a:lnTo>
                    <a:pt x="282" y="11"/>
                  </a:lnTo>
                  <a:lnTo>
                    <a:pt x="293" y="8"/>
                  </a:lnTo>
                  <a:lnTo>
                    <a:pt x="304" y="5"/>
                  </a:lnTo>
                  <a:lnTo>
                    <a:pt x="315" y="3"/>
                  </a:lnTo>
                  <a:lnTo>
                    <a:pt x="326" y="1"/>
                  </a:lnTo>
                  <a:lnTo>
                    <a:pt x="338" y="0"/>
                  </a:lnTo>
                </a:path>
              </a:pathLst>
            </a:custGeom>
            <a:solidFill>
              <a:srgbClr val="4BBE6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54" name="Freeform 894"/>
            <p:cNvSpPr>
              <a:spLocks/>
            </p:cNvSpPr>
            <p:nvPr/>
          </p:nvSpPr>
          <p:spPr bwMode="auto">
            <a:xfrm>
              <a:off x="1228" y="3274"/>
              <a:ext cx="421" cy="619"/>
            </a:xfrm>
            <a:custGeom>
              <a:avLst/>
              <a:gdLst/>
              <a:ahLst/>
              <a:cxnLst>
                <a:cxn ang="0">
                  <a:pos x="378" y="3"/>
                </a:cxn>
                <a:cxn ang="0">
                  <a:pos x="387" y="7"/>
                </a:cxn>
                <a:cxn ang="0">
                  <a:pos x="396" y="13"/>
                </a:cxn>
                <a:cxn ang="0">
                  <a:pos x="405" y="18"/>
                </a:cxn>
                <a:cxn ang="0">
                  <a:pos x="414" y="24"/>
                </a:cxn>
                <a:cxn ang="0">
                  <a:pos x="406" y="25"/>
                </a:cxn>
                <a:cxn ang="0">
                  <a:pos x="366" y="22"/>
                </a:cxn>
                <a:cxn ang="0">
                  <a:pos x="327" y="24"/>
                </a:cxn>
                <a:cxn ang="0">
                  <a:pos x="288" y="31"/>
                </a:cxn>
                <a:cxn ang="0">
                  <a:pos x="251" y="42"/>
                </a:cxn>
                <a:cxn ang="0">
                  <a:pos x="215" y="57"/>
                </a:cxn>
                <a:cxn ang="0">
                  <a:pos x="182" y="77"/>
                </a:cxn>
                <a:cxn ang="0">
                  <a:pos x="150" y="100"/>
                </a:cxn>
                <a:cxn ang="0">
                  <a:pos x="121" y="127"/>
                </a:cxn>
                <a:cxn ang="0">
                  <a:pos x="95" y="158"/>
                </a:cxn>
                <a:cxn ang="0">
                  <a:pos x="72" y="193"/>
                </a:cxn>
                <a:cxn ang="0">
                  <a:pos x="53" y="230"/>
                </a:cxn>
                <a:cxn ang="0">
                  <a:pos x="38" y="269"/>
                </a:cxn>
                <a:cxn ang="0">
                  <a:pos x="28" y="309"/>
                </a:cxn>
                <a:cxn ang="0">
                  <a:pos x="22" y="349"/>
                </a:cxn>
                <a:cxn ang="0">
                  <a:pos x="21" y="390"/>
                </a:cxn>
                <a:cxn ang="0">
                  <a:pos x="24" y="431"/>
                </a:cxn>
                <a:cxn ang="0">
                  <a:pos x="31" y="471"/>
                </a:cxn>
                <a:cxn ang="0">
                  <a:pos x="42" y="510"/>
                </a:cxn>
                <a:cxn ang="0">
                  <a:pos x="58" y="547"/>
                </a:cxn>
                <a:cxn ang="0">
                  <a:pos x="78" y="584"/>
                </a:cxn>
                <a:cxn ang="0">
                  <a:pos x="102" y="618"/>
                </a:cxn>
                <a:cxn ang="0">
                  <a:pos x="93" y="613"/>
                </a:cxn>
                <a:cxn ang="0">
                  <a:pos x="85" y="609"/>
                </a:cxn>
                <a:cxn ang="0">
                  <a:pos x="76" y="604"/>
                </a:cxn>
                <a:cxn ang="0">
                  <a:pos x="68" y="599"/>
                </a:cxn>
                <a:cxn ang="0">
                  <a:pos x="60" y="594"/>
                </a:cxn>
                <a:cxn ang="0">
                  <a:pos x="44" y="569"/>
                </a:cxn>
                <a:cxn ang="0">
                  <a:pos x="28" y="533"/>
                </a:cxn>
                <a:cxn ang="0">
                  <a:pos x="16" y="496"/>
                </a:cxn>
                <a:cxn ang="0">
                  <a:pos x="6" y="458"/>
                </a:cxn>
                <a:cxn ang="0">
                  <a:pos x="1" y="420"/>
                </a:cxn>
                <a:cxn ang="0">
                  <a:pos x="0" y="381"/>
                </a:cxn>
                <a:cxn ang="0">
                  <a:pos x="2" y="343"/>
                </a:cxn>
                <a:cxn ang="0">
                  <a:pos x="7" y="304"/>
                </a:cxn>
                <a:cxn ang="0">
                  <a:pos x="17" y="267"/>
                </a:cxn>
                <a:cxn ang="0">
                  <a:pos x="30" y="230"/>
                </a:cxn>
                <a:cxn ang="0">
                  <a:pos x="46" y="194"/>
                </a:cxn>
                <a:cxn ang="0">
                  <a:pos x="67" y="161"/>
                </a:cxn>
                <a:cxn ang="0">
                  <a:pos x="89" y="130"/>
                </a:cxn>
                <a:cxn ang="0">
                  <a:pos x="115" y="102"/>
                </a:cxn>
                <a:cxn ang="0">
                  <a:pos x="143" y="77"/>
                </a:cxn>
                <a:cxn ang="0">
                  <a:pos x="173" y="56"/>
                </a:cxn>
                <a:cxn ang="0">
                  <a:pos x="205" y="37"/>
                </a:cxn>
                <a:cxn ang="0">
                  <a:pos x="239" y="22"/>
                </a:cxn>
                <a:cxn ang="0">
                  <a:pos x="273" y="11"/>
                </a:cxn>
                <a:cxn ang="0">
                  <a:pos x="310" y="3"/>
                </a:cxn>
                <a:cxn ang="0">
                  <a:pos x="347" y="0"/>
                </a:cxn>
              </a:cxnLst>
              <a:rect l="0" t="0" r="r" b="b"/>
              <a:pathLst>
                <a:path w="421" h="619">
                  <a:moveTo>
                    <a:pt x="372" y="0"/>
                  </a:moveTo>
                  <a:lnTo>
                    <a:pt x="375" y="1"/>
                  </a:lnTo>
                  <a:lnTo>
                    <a:pt x="378" y="3"/>
                  </a:lnTo>
                  <a:lnTo>
                    <a:pt x="381" y="4"/>
                  </a:lnTo>
                  <a:lnTo>
                    <a:pt x="384" y="6"/>
                  </a:lnTo>
                  <a:lnTo>
                    <a:pt x="387" y="7"/>
                  </a:lnTo>
                  <a:lnTo>
                    <a:pt x="390" y="9"/>
                  </a:lnTo>
                  <a:lnTo>
                    <a:pt x="393" y="11"/>
                  </a:lnTo>
                  <a:lnTo>
                    <a:pt x="396" y="13"/>
                  </a:lnTo>
                  <a:lnTo>
                    <a:pt x="399" y="14"/>
                  </a:lnTo>
                  <a:lnTo>
                    <a:pt x="402" y="16"/>
                  </a:lnTo>
                  <a:lnTo>
                    <a:pt x="405" y="18"/>
                  </a:lnTo>
                  <a:lnTo>
                    <a:pt x="408" y="20"/>
                  </a:lnTo>
                  <a:lnTo>
                    <a:pt x="411" y="22"/>
                  </a:lnTo>
                  <a:lnTo>
                    <a:pt x="414" y="24"/>
                  </a:lnTo>
                  <a:lnTo>
                    <a:pt x="417" y="25"/>
                  </a:lnTo>
                  <a:lnTo>
                    <a:pt x="420" y="28"/>
                  </a:lnTo>
                  <a:lnTo>
                    <a:pt x="406" y="25"/>
                  </a:lnTo>
                  <a:lnTo>
                    <a:pt x="393" y="24"/>
                  </a:lnTo>
                  <a:lnTo>
                    <a:pt x="379" y="23"/>
                  </a:lnTo>
                  <a:lnTo>
                    <a:pt x="366" y="22"/>
                  </a:lnTo>
                  <a:lnTo>
                    <a:pt x="353" y="22"/>
                  </a:lnTo>
                  <a:lnTo>
                    <a:pt x="340" y="23"/>
                  </a:lnTo>
                  <a:lnTo>
                    <a:pt x="327" y="24"/>
                  </a:lnTo>
                  <a:lnTo>
                    <a:pt x="314" y="26"/>
                  </a:lnTo>
                  <a:lnTo>
                    <a:pt x="301" y="28"/>
                  </a:lnTo>
                  <a:lnTo>
                    <a:pt x="288" y="31"/>
                  </a:lnTo>
                  <a:lnTo>
                    <a:pt x="276" y="34"/>
                  </a:lnTo>
                  <a:lnTo>
                    <a:pt x="263" y="38"/>
                  </a:lnTo>
                  <a:lnTo>
                    <a:pt x="251" y="42"/>
                  </a:lnTo>
                  <a:lnTo>
                    <a:pt x="239" y="46"/>
                  </a:lnTo>
                  <a:lnTo>
                    <a:pt x="227" y="52"/>
                  </a:lnTo>
                  <a:lnTo>
                    <a:pt x="215" y="57"/>
                  </a:lnTo>
                  <a:lnTo>
                    <a:pt x="204" y="63"/>
                  </a:lnTo>
                  <a:lnTo>
                    <a:pt x="193" y="70"/>
                  </a:lnTo>
                  <a:lnTo>
                    <a:pt x="182" y="77"/>
                  </a:lnTo>
                  <a:lnTo>
                    <a:pt x="171" y="84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0" y="109"/>
                  </a:lnTo>
                  <a:lnTo>
                    <a:pt x="130" y="118"/>
                  </a:lnTo>
                  <a:lnTo>
                    <a:pt x="121" y="127"/>
                  </a:lnTo>
                  <a:lnTo>
                    <a:pt x="112" y="137"/>
                  </a:lnTo>
                  <a:lnTo>
                    <a:pt x="103" y="148"/>
                  </a:lnTo>
                  <a:lnTo>
                    <a:pt x="95" y="158"/>
                  </a:lnTo>
                  <a:lnTo>
                    <a:pt x="87" y="169"/>
                  </a:lnTo>
                  <a:lnTo>
                    <a:pt x="79" y="181"/>
                  </a:lnTo>
                  <a:lnTo>
                    <a:pt x="72" y="193"/>
                  </a:lnTo>
                  <a:lnTo>
                    <a:pt x="65" y="205"/>
                  </a:lnTo>
                  <a:lnTo>
                    <a:pt x="59" y="217"/>
                  </a:lnTo>
                  <a:lnTo>
                    <a:pt x="53" y="230"/>
                  </a:lnTo>
                  <a:lnTo>
                    <a:pt x="48" y="243"/>
                  </a:lnTo>
                  <a:lnTo>
                    <a:pt x="43" y="256"/>
                  </a:lnTo>
                  <a:lnTo>
                    <a:pt x="38" y="269"/>
                  </a:lnTo>
                  <a:lnTo>
                    <a:pt x="34" y="282"/>
                  </a:lnTo>
                  <a:lnTo>
                    <a:pt x="31" y="295"/>
                  </a:lnTo>
                  <a:lnTo>
                    <a:pt x="28" y="309"/>
                  </a:lnTo>
                  <a:lnTo>
                    <a:pt x="26" y="322"/>
                  </a:lnTo>
                  <a:lnTo>
                    <a:pt x="24" y="336"/>
                  </a:lnTo>
                  <a:lnTo>
                    <a:pt x="22" y="349"/>
                  </a:lnTo>
                  <a:lnTo>
                    <a:pt x="21" y="363"/>
                  </a:lnTo>
                  <a:lnTo>
                    <a:pt x="21" y="376"/>
                  </a:lnTo>
                  <a:lnTo>
                    <a:pt x="21" y="390"/>
                  </a:lnTo>
                  <a:lnTo>
                    <a:pt x="21" y="403"/>
                  </a:lnTo>
                  <a:lnTo>
                    <a:pt x="22" y="417"/>
                  </a:lnTo>
                  <a:lnTo>
                    <a:pt x="24" y="431"/>
                  </a:lnTo>
                  <a:lnTo>
                    <a:pt x="26" y="444"/>
                  </a:lnTo>
                  <a:lnTo>
                    <a:pt x="28" y="457"/>
                  </a:lnTo>
                  <a:lnTo>
                    <a:pt x="31" y="471"/>
                  </a:lnTo>
                  <a:lnTo>
                    <a:pt x="34" y="484"/>
                  </a:lnTo>
                  <a:lnTo>
                    <a:pt x="38" y="497"/>
                  </a:lnTo>
                  <a:lnTo>
                    <a:pt x="42" y="510"/>
                  </a:lnTo>
                  <a:lnTo>
                    <a:pt x="47" y="523"/>
                  </a:lnTo>
                  <a:lnTo>
                    <a:pt x="52" y="535"/>
                  </a:lnTo>
                  <a:lnTo>
                    <a:pt x="58" y="547"/>
                  </a:lnTo>
                  <a:lnTo>
                    <a:pt x="64" y="560"/>
                  </a:lnTo>
                  <a:lnTo>
                    <a:pt x="71" y="572"/>
                  </a:lnTo>
                  <a:lnTo>
                    <a:pt x="78" y="584"/>
                  </a:lnTo>
                  <a:lnTo>
                    <a:pt x="85" y="595"/>
                  </a:lnTo>
                  <a:lnTo>
                    <a:pt x="93" y="607"/>
                  </a:lnTo>
                  <a:lnTo>
                    <a:pt x="102" y="618"/>
                  </a:lnTo>
                  <a:lnTo>
                    <a:pt x="99" y="616"/>
                  </a:lnTo>
                  <a:lnTo>
                    <a:pt x="96" y="615"/>
                  </a:lnTo>
                  <a:lnTo>
                    <a:pt x="93" y="613"/>
                  </a:lnTo>
                  <a:lnTo>
                    <a:pt x="90" y="612"/>
                  </a:lnTo>
                  <a:lnTo>
                    <a:pt x="87" y="610"/>
                  </a:lnTo>
                  <a:lnTo>
                    <a:pt x="85" y="609"/>
                  </a:lnTo>
                  <a:lnTo>
                    <a:pt x="82" y="607"/>
                  </a:lnTo>
                  <a:lnTo>
                    <a:pt x="79" y="606"/>
                  </a:lnTo>
                  <a:lnTo>
                    <a:pt x="76" y="604"/>
                  </a:lnTo>
                  <a:lnTo>
                    <a:pt x="73" y="602"/>
                  </a:lnTo>
                  <a:lnTo>
                    <a:pt x="71" y="600"/>
                  </a:lnTo>
                  <a:lnTo>
                    <a:pt x="68" y="599"/>
                  </a:lnTo>
                  <a:lnTo>
                    <a:pt x="65" y="597"/>
                  </a:lnTo>
                  <a:lnTo>
                    <a:pt x="63" y="595"/>
                  </a:lnTo>
                  <a:lnTo>
                    <a:pt x="60" y="594"/>
                  </a:lnTo>
                  <a:lnTo>
                    <a:pt x="57" y="592"/>
                  </a:lnTo>
                  <a:lnTo>
                    <a:pt x="51" y="580"/>
                  </a:lnTo>
                  <a:lnTo>
                    <a:pt x="44" y="569"/>
                  </a:lnTo>
                  <a:lnTo>
                    <a:pt x="39" y="557"/>
                  </a:lnTo>
                  <a:lnTo>
                    <a:pt x="33" y="545"/>
                  </a:lnTo>
                  <a:lnTo>
                    <a:pt x="28" y="533"/>
                  </a:lnTo>
                  <a:lnTo>
                    <a:pt x="24" y="521"/>
                  </a:lnTo>
                  <a:lnTo>
                    <a:pt x="19" y="508"/>
                  </a:lnTo>
                  <a:lnTo>
                    <a:pt x="16" y="496"/>
                  </a:lnTo>
                  <a:lnTo>
                    <a:pt x="12" y="483"/>
                  </a:lnTo>
                  <a:lnTo>
                    <a:pt x="9" y="471"/>
                  </a:lnTo>
                  <a:lnTo>
                    <a:pt x="6" y="458"/>
                  </a:lnTo>
                  <a:lnTo>
                    <a:pt x="4" y="445"/>
                  </a:lnTo>
                  <a:lnTo>
                    <a:pt x="3" y="433"/>
                  </a:lnTo>
                  <a:lnTo>
                    <a:pt x="1" y="420"/>
                  </a:lnTo>
                  <a:lnTo>
                    <a:pt x="0" y="407"/>
                  </a:lnTo>
                  <a:lnTo>
                    <a:pt x="0" y="394"/>
                  </a:lnTo>
                  <a:lnTo>
                    <a:pt x="0" y="381"/>
                  </a:lnTo>
                  <a:lnTo>
                    <a:pt x="0" y="368"/>
                  </a:lnTo>
                  <a:lnTo>
                    <a:pt x="0" y="355"/>
                  </a:lnTo>
                  <a:lnTo>
                    <a:pt x="2" y="343"/>
                  </a:lnTo>
                  <a:lnTo>
                    <a:pt x="3" y="330"/>
                  </a:lnTo>
                  <a:lnTo>
                    <a:pt x="5" y="317"/>
                  </a:lnTo>
                  <a:lnTo>
                    <a:pt x="7" y="304"/>
                  </a:lnTo>
                  <a:lnTo>
                    <a:pt x="10" y="292"/>
                  </a:lnTo>
                  <a:lnTo>
                    <a:pt x="13" y="279"/>
                  </a:lnTo>
                  <a:lnTo>
                    <a:pt x="17" y="267"/>
                  </a:lnTo>
                  <a:lnTo>
                    <a:pt x="21" y="254"/>
                  </a:lnTo>
                  <a:lnTo>
                    <a:pt x="25" y="242"/>
                  </a:lnTo>
                  <a:lnTo>
                    <a:pt x="30" y="230"/>
                  </a:lnTo>
                  <a:lnTo>
                    <a:pt x="35" y="218"/>
                  </a:lnTo>
                  <a:lnTo>
                    <a:pt x="41" y="206"/>
                  </a:lnTo>
                  <a:lnTo>
                    <a:pt x="46" y="194"/>
                  </a:lnTo>
                  <a:lnTo>
                    <a:pt x="53" y="183"/>
                  </a:lnTo>
                  <a:lnTo>
                    <a:pt x="59" y="172"/>
                  </a:lnTo>
                  <a:lnTo>
                    <a:pt x="67" y="161"/>
                  </a:lnTo>
                  <a:lnTo>
                    <a:pt x="74" y="150"/>
                  </a:lnTo>
                  <a:lnTo>
                    <a:pt x="82" y="140"/>
                  </a:lnTo>
                  <a:lnTo>
                    <a:pt x="89" y="130"/>
                  </a:lnTo>
                  <a:lnTo>
                    <a:pt x="98" y="120"/>
                  </a:lnTo>
                  <a:lnTo>
                    <a:pt x="106" y="111"/>
                  </a:lnTo>
                  <a:lnTo>
                    <a:pt x="115" y="102"/>
                  </a:lnTo>
                  <a:lnTo>
                    <a:pt x="124" y="94"/>
                  </a:lnTo>
                  <a:lnTo>
                    <a:pt x="133" y="85"/>
                  </a:lnTo>
                  <a:lnTo>
                    <a:pt x="143" y="77"/>
                  </a:lnTo>
                  <a:lnTo>
                    <a:pt x="153" y="70"/>
                  </a:lnTo>
                  <a:lnTo>
                    <a:pt x="163" y="63"/>
                  </a:lnTo>
                  <a:lnTo>
                    <a:pt x="173" y="56"/>
                  </a:lnTo>
                  <a:lnTo>
                    <a:pt x="183" y="49"/>
                  </a:lnTo>
                  <a:lnTo>
                    <a:pt x="194" y="43"/>
                  </a:lnTo>
                  <a:lnTo>
                    <a:pt x="205" y="37"/>
                  </a:lnTo>
                  <a:lnTo>
                    <a:pt x="216" y="32"/>
                  </a:lnTo>
                  <a:lnTo>
                    <a:pt x="227" y="27"/>
                  </a:lnTo>
                  <a:lnTo>
                    <a:pt x="239" y="22"/>
                  </a:lnTo>
                  <a:lnTo>
                    <a:pt x="250" y="18"/>
                  </a:lnTo>
                  <a:lnTo>
                    <a:pt x="262" y="14"/>
                  </a:lnTo>
                  <a:lnTo>
                    <a:pt x="273" y="11"/>
                  </a:lnTo>
                  <a:lnTo>
                    <a:pt x="285" y="8"/>
                  </a:lnTo>
                  <a:lnTo>
                    <a:pt x="297" y="6"/>
                  </a:lnTo>
                  <a:lnTo>
                    <a:pt x="310" y="3"/>
                  </a:lnTo>
                  <a:lnTo>
                    <a:pt x="322" y="2"/>
                  </a:lnTo>
                  <a:lnTo>
                    <a:pt x="334" y="1"/>
                  </a:lnTo>
                  <a:lnTo>
                    <a:pt x="347" y="0"/>
                  </a:lnTo>
                  <a:lnTo>
                    <a:pt x="359" y="0"/>
                  </a:lnTo>
                  <a:lnTo>
                    <a:pt x="372" y="0"/>
                  </a:lnTo>
                </a:path>
              </a:pathLst>
            </a:custGeom>
            <a:solidFill>
              <a:srgbClr val="53C27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55" name="Freeform 895"/>
            <p:cNvSpPr>
              <a:spLocks/>
            </p:cNvSpPr>
            <p:nvPr/>
          </p:nvSpPr>
          <p:spPr bwMode="auto">
            <a:xfrm>
              <a:off x="1250" y="3296"/>
              <a:ext cx="439" cy="614"/>
            </a:xfrm>
            <a:custGeom>
              <a:avLst/>
              <a:gdLst/>
              <a:ahLst/>
              <a:cxnLst>
                <a:cxn ang="0">
                  <a:pos x="402" y="8"/>
                </a:cxn>
                <a:cxn ang="0">
                  <a:pos x="410" y="14"/>
                </a:cxn>
                <a:cxn ang="0">
                  <a:pos x="418" y="21"/>
                </a:cxn>
                <a:cxn ang="0">
                  <a:pos x="426" y="27"/>
                </a:cxn>
                <a:cxn ang="0">
                  <a:pos x="433" y="34"/>
                </a:cxn>
                <a:cxn ang="0">
                  <a:pos x="424" y="34"/>
                </a:cxn>
                <a:cxn ang="0">
                  <a:pos x="383" y="25"/>
                </a:cxn>
                <a:cxn ang="0">
                  <a:pos x="342" y="22"/>
                </a:cxn>
                <a:cxn ang="0">
                  <a:pos x="301" y="24"/>
                </a:cxn>
                <a:cxn ang="0">
                  <a:pos x="262" y="32"/>
                </a:cxn>
                <a:cxn ang="0">
                  <a:pos x="224" y="45"/>
                </a:cxn>
                <a:cxn ang="0">
                  <a:pos x="187" y="63"/>
                </a:cxn>
                <a:cxn ang="0">
                  <a:pos x="154" y="85"/>
                </a:cxn>
                <a:cxn ang="0">
                  <a:pos x="122" y="112"/>
                </a:cxn>
                <a:cxn ang="0">
                  <a:pos x="94" y="144"/>
                </a:cxn>
                <a:cxn ang="0">
                  <a:pos x="70" y="179"/>
                </a:cxn>
                <a:cxn ang="0">
                  <a:pos x="50" y="219"/>
                </a:cxn>
                <a:cxn ang="0">
                  <a:pos x="35" y="259"/>
                </a:cxn>
                <a:cxn ang="0">
                  <a:pos x="25" y="301"/>
                </a:cxn>
                <a:cxn ang="0">
                  <a:pos x="21" y="344"/>
                </a:cxn>
                <a:cxn ang="0">
                  <a:pos x="21" y="386"/>
                </a:cxn>
                <a:cxn ang="0">
                  <a:pos x="27" y="428"/>
                </a:cxn>
                <a:cxn ang="0">
                  <a:pos x="37" y="469"/>
                </a:cxn>
                <a:cxn ang="0">
                  <a:pos x="52" y="509"/>
                </a:cxn>
                <a:cxn ang="0">
                  <a:pos x="72" y="546"/>
                </a:cxn>
                <a:cxn ang="0">
                  <a:pos x="97" y="581"/>
                </a:cxn>
                <a:cxn ang="0">
                  <a:pos x="126" y="613"/>
                </a:cxn>
                <a:cxn ang="0">
                  <a:pos x="117" y="610"/>
                </a:cxn>
                <a:cxn ang="0">
                  <a:pos x="108" y="607"/>
                </a:cxn>
                <a:cxn ang="0">
                  <a:pos x="100" y="603"/>
                </a:cxn>
                <a:cxn ang="0">
                  <a:pos x="91" y="600"/>
                </a:cxn>
                <a:cxn ang="0">
                  <a:pos x="83" y="596"/>
                </a:cxn>
                <a:cxn ang="0">
                  <a:pos x="64" y="573"/>
                </a:cxn>
                <a:cxn ang="0">
                  <a:pos x="43" y="537"/>
                </a:cxn>
                <a:cxn ang="0">
                  <a:pos x="25" y="500"/>
                </a:cxn>
                <a:cxn ang="0">
                  <a:pos x="13" y="461"/>
                </a:cxn>
                <a:cxn ang="0">
                  <a:pos x="4" y="421"/>
                </a:cxn>
                <a:cxn ang="0">
                  <a:pos x="0" y="381"/>
                </a:cxn>
                <a:cxn ang="0">
                  <a:pos x="0" y="340"/>
                </a:cxn>
                <a:cxn ang="0">
                  <a:pos x="4" y="299"/>
                </a:cxn>
                <a:cxn ang="0">
                  <a:pos x="13" y="259"/>
                </a:cxn>
                <a:cxn ang="0">
                  <a:pos x="26" y="220"/>
                </a:cxn>
                <a:cxn ang="0">
                  <a:pos x="44" y="182"/>
                </a:cxn>
                <a:cxn ang="0">
                  <a:pos x="65" y="147"/>
                </a:cxn>
                <a:cxn ang="0">
                  <a:pos x="90" y="114"/>
                </a:cxn>
                <a:cxn ang="0">
                  <a:pos x="118" y="86"/>
                </a:cxn>
                <a:cxn ang="0">
                  <a:pos x="149" y="61"/>
                </a:cxn>
                <a:cxn ang="0">
                  <a:pos x="182" y="40"/>
                </a:cxn>
                <a:cxn ang="0">
                  <a:pos x="217" y="24"/>
                </a:cxn>
                <a:cxn ang="0">
                  <a:pos x="254" y="11"/>
                </a:cxn>
                <a:cxn ang="0">
                  <a:pos x="292" y="3"/>
                </a:cxn>
                <a:cxn ang="0">
                  <a:pos x="331" y="0"/>
                </a:cxn>
                <a:cxn ang="0">
                  <a:pos x="370" y="1"/>
                </a:cxn>
              </a:cxnLst>
              <a:rect l="0" t="0" r="r" b="b"/>
              <a:pathLst>
                <a:path w="439" h="614">
                  <a:moveTo>
                    <a:pt x="397" y="5"/>
                  </a:moveTo>
                  <a:lnTo>
                    <a:pt x="400" y="7"/>
                  </a:lnTo>
                  <a:lnTo>
                    <a:pt x="402" y="8"/>
                  </a:lnTo>
                  <a:lnTo>
                    <a:pt x="405" y="10"/>
                  </a:lnTo>
                  <a:lnTo>
                    <a:pt x="408" y="12"/>
                  </a:lnTo>
                  <a:lnTo>
                    <a:pt x="410" y="14"/>
                  </a:lnTo>
                  <a:lnTo>
                    <a:pt x="413" y="16"/>
                  </a:lnTo>
                  <a:lnTo>
                    <a:pt x="415" y="18"/>
                  </a:lnTo>
                  <a:lnTo>
                    <a:pt x="418" y="21"/>
                  </a:lnTo>
                  <a:lnTo>
                    <a:pt x="420" y="23"/>
                  </a:lnTo>
                  <a:lnTo>
                    <a:pt x="423" y="25"/>
                  </a:lnTo>
                  <a:lnTo>
                    <a:pt x="426" y="27"/>
                  </a:lnTo>
                  <a:lnTo>
                    <a:pt x="428" y="29"/>
                  </a:lnTo>
                  <a:lnTo>
                    <a:pt x="430" y="31"/>
                  </a:lnTo>
                  <a:lnTo>
                    <a:pt x="433" y="34"/>
                  </a:lnTo>
                  <a:lnTo>
                    <a:pt x="435" y="36"/>
                  </a:lnTo>
                  <a:lnTo>
                    <a:pt x="438" y="38"/>
                  </a:lnTo>
                  <a:lnTo>
                    <a:pt x="424" y="34"/>
                  </a:lnTo>
                  <a:lnTo>
                    <a:pt x="410" y="30"/>
                  </a:lnTo>
                  <a:lnTo>
                    <a:pt x="397" y="28"/>
                  </a:lnTo>
                  <a:lnTo>
                    <a:pt x="383" y="25"/>
                  </a:lnTo>
                  <a:lnTo>
                    <a:pt x="369" y="24"/>
                  </a:lnTo>
                  <a:lnTo>
                    <a:pt x="356" y="22"/>
                  </a:lnTo>
                  <a:lnTo>
                    <a:pt x="342" y="22"/>
                  </a:lnTo>
                  <a:lnTo>
                    <a:pt x="328" y="22"/>
                  </a:lnTo>
                  <a:lnTo>
                    <a:pt x="315" y="23"/>
                  </a:lnTo>
                  <a:lnTo>
                    <a:pt x="301" y="24"/>
                  </a:lnTo>
                  <a:lnTo>
                    <a:pt x="288" y="26"/>
                  </a:lnTo>
                  <a:lnTo>
                    <a:pt x="275" y="29"/>
                  </a:lnTo>
                  <a:lnTo>
                    <a:pt x="262" y="32"/>
                  </a:lnTo>
                  <a:lnTo>
                    <a:pt x="249" y="36"/>
                  </a:lnTo>
                  <a:lnTo>
                    <a:pt x="236" y="40"/>
                  </a:lnTo>
                  <a:lnTo>
                    <a:pt x="224" y="45"/>
                  </a:lnTo>
                  <a:lnTo>
                    <a:pt x="211" y="50"/>
                  </a:lnTo>
                  <a:lnTo>
                    <a:pt x="199" y="56"/>
                  </a:lnTo>
                  <a:lnTo>
                    <a:pt x="187" y="63"/>
                  </a:lnTo>
                  <a:lnTo>
                    <a:pt x="176" y="70"/>
                  </a:lnTo>
                  <a:lnTo>
                    <a:pt x="165" y="77"/>
                  </a:lnTo>
                  <a:lnTo>
                    <a:pt x="154" y="85"/>
                  </a:lnTo>
                  <a:lnTo>
                    <a:pt x="143" y="94"/>
                  </a:lnTo>
                  <a:lnTo>
                    <a:pt x="132" y="103"/>
                  </a:lnTo>
                  <a:lnTo>
                    <a:pt x="122" y="112"/>
                  </a:lnTo>
                  <a:lnTo>
                    <a:pt x="113" y="122"/>
                  </a:lnTo>
                  <a:lnTo>
                    <a:pt x="103" y="133"/>
                  </a:lnTo>
                  <a:lnTo>
                    <a:pt x="94" y="144"/>
                  </a:lnTo>
                  <a:lnTo>
                    <a:pt x="86" y="155"/>
                  </a:lnTo>
                  <a:lnTo>
                    <a:pt x="78" y="167"/>
                  </a:lnTo>
                  <a:lnTo>
                    <a:pt x="70" y="179"/>
                  </a:lnTo>
                  <a:lnTo>
                    <a:pt x="63" y="192"/>
                  </a:lnTo>
                  <a:lnTo>
                    <a:pt x="56" y="205"/>
                  </a:lnTo>
                  <a:lnTo>
                    <a:pt x="50" y="219"/>
                  </a:lnTo>
                  <a:lnTo>
                    <a:pt x="44" y="232"/>
                  </a:lnTo>
                  <a:lnTo>
                    <a:pt x="40" y="246"/>
                  </a:lnTo>
                  <a:lnTo>
                    <a:pt x="35" y="259"/>
                  </a:lnTo>
                  <a:lnTo>
                    <a:pt x="31" y="273"/>
                  </a:lnTo>
                  <a:lnTo>
                    <a:pt x="28" y="287"/>
                  </a:lnTo>
                  <a:lnTo>
                    <a:pt x="25" y="301"/>
                  </a:lnTo>
                  <a:lnTo>
                    <a:pt x="23" y="315"/>
                  </a:lnTo>
                  <a:lnTo>
                    <a:pt x="22" y="329"/>
                  </a:lnTo>
                  <a:lnTo>
                    <a:pt x="21" y="344"/>
                  </a:lnTo>
                  <a:lnTo>
                    <a:pt x="20" y="358"/>
                  </a:lnTo>
                  <a:lnTo>
                    <a:pt x="21" y="372"/>
                  </a:lnTo>
                  <a:lnTo>
                    <a:pt x="21" y="386"/>
                  </a:lnTo>
                  <a:lnTo>
                    <a:pt x="23" y="400"/>
                  </a:lnTo>
                  <a:lnTo>
                    <a:pt x="25" y="414"/>
                  </a:lnTo>
                  <a:lnTo>
                    <a:pt x="27" y="428"/>
                  </a:lnTo>
                  <a:lnTo>
                    <a:pt x="30" y="442"/>
                  </a:lnTo>
                  <a:lnTo>
                    <a:pt x="33" y="456"/>
                  </a:lnTo>
                  <a:lnTo>
                    <a:pt x="37" y="469"/>
                  </a:lnTo>
                  <a:lnTo>
                    <a:pt x="42" y="482"/>
                  </a:lnTo>
                  <a:lnTo>
                    <a:pt x="47" y="496"/>
                  </a:lnTo>
                  <a:lnTo>
                    <a:pt x="52" y="509"/>
                  </a:lnTo>
                  <a:lnTo>
                    <a:pt x="58" y="521"/>
                  </a:lnTo>
                  <a:lnTo>
                    <a:pt x="65" y="534"/>
                  </a:lnTo>
                  <a:lnTo>
                    <a:pt x="72" y="546"/>
                  </a:lnTo>
                  <a:lnTo>
                    <a:pt x="80" y="558"/>
                  </a:lnTo>
                  <a:lnTo>
                    <a:pt x="88" y="570"/>
                  </a:lnTo>
                  <a:lnTo>
                    <a:pt x="97" y="581"/>
                  </a:lnTo>
                  <a:lnTo>
                    <a:pt x="106" y="592"/>
                  </a:lnTo>
                  <a:lnTo>
                    <a:pt x="115" y="602"/>
                  </a:lnTo>
                  <a:lnTo>
                    <a:pt x="126" y="613"/>
                  </a:lnTo>
                  <a:lnTo>
                    <a:pt x="123" y="612"/>
                  </a:lnTo>
                  <a:lnTo>
                    <a:pt x="120" y="611"/>
                  </a:lnTo>
                  <a:lnTo>
                    <a:pt x="117" y="610"/>
                  </a:lnTo>
                  <a:lnTo>
                    <a:pt x="114" y="609"/>
                  </a:lnTo>
                  <a:lnTo>
                    <a:pt x="111" y="608"/>
                  </a:lnTo>
                  <a:lnTo>
                    <a:pt x="108" y="607"/>
                  </a:lnTo>
                  <a:lnTo>
                    <a:pt x="105" y="605"/>
                  </a:lnTo>
                  <a:lnTo>
                    <a:pt x="102" y="605"/>
                  </a:lnTo>
                  <a:lnTo>
                    <a:pt x="100" y="603"/>
                  </a:lnTo>
                  <a:lnTo>
                    <a:pt x="97" y="602"/>
                  </a:lnTo>
                  <a:lnTo>
                    <a:pt x="94" y="601"/>
                  </a:lnTo>
                  <a:lnTo>
                    <a:pt x="91" y="600"/>
                  </a:lnTo>
                  <a:lnTo>
                    <a:pt x="88" y="599"/>
                  </a:lnTo>
                  <a:lnTo>
                    <a:pt x="86" y="598"/>
                  </a:lnTo>
                  <a:lnTo>
                    <a:pt x="83" y="596"/>
                  </a:lnTo>
                  <a:lnTo>
                    <a:pt x="80" y="595"/>
                  </a:lnTo>
                  <a:lnTo>
                    <a:pt x="72" y="584"/>
                  </a:lnTo>
                  <a:lnTo>
                    <a:pt x="64" y="573"/>
                  </a:lnTo>
                  <a:lnTo>
                    <a:pt x="56" y="561"/>
                  </a:lnTo>
                  <a:lnTo>
                    <a:pt x="49" y="549"/>
                  </a:lnTo>
                  <a:lnTo>
                    <a:pt x="43" y="537"/>
                  </a:lnTo>
                  <a:lnTo>
                    <a:pt x="36" y="525"/>
                  </a:lnTo>
                  <a:lnTo>
                    <a:pt x="31" y="513"/>
                  </a:lnTo>
                  <a:lnTo>
                    <a:pt x="25" y="500"/>
                  </a:lnTo>
                  <a:lnTo>
                    <a:pt x="21" y="487"/>
                  </a:lnTo>
                  <a:lnTo>
                    <a:pt x="17" y="474"/>
                  </a:lnTo>
                  <a:lnTo>
                    <a:pt x="13" y="461"/>
                  </a:lnTo>
                  <a:lnTo>
                    <a:pt x="9" y="448"/>
                  </a:lnTo>
                  <a:lnTo>
                    <a:pt x="7" y="435"/>
                  </a:lnTo>
                  <a:lnTo>
                    <a:pt x="4" y="421"/>
                  </a:lnTo>
                  <a:lnTo>
                    <a:pt x="2" y="408"/>
                  </a:lnTo>
                  <a:lnTo>
                    <a:pt x="1" y="394"/>
                  </a:lnTo>
                  <a:lnTo>
                    <a:pt x="0" y="381"/>
                  </a:lnTo>
                  <a:lnTo>
                    <a:pt x="0" y="367"/>
                  </a:lnTo>
                  <a:lnTo>
                    <a:pt x="0" y="354"/>
                  </a:lnTo>
                  <a:lnTo>
                    <a:pt x="0" y="340"/>
                  </a:lnTo>
                  <a:lnTo>
                    <a:pt x="1" y="326"/>
                  </a:lnTo>
                  <a:lnTo>
                    <a:pt x="2" y="313"/>
                  </a:lnTo>
                  <a:lnTo>
                    <a:pt x="4" y="299"/>
                  </a:lnTo>
                  <a:lnTo>
                    <a:pt x="7" y="286"/>
                  </a:lnTo>
                  <a:lnTo>
                    <a:pt x="10" y="272"/>
                  </a:lnTo>
                  <a:lnTo>
                    <a:pt x="13" y="259"/>
                  </a:lnTo>
                  <a:lnTo>
                    <a:pt x="17" y="246"/>
                  </a:lnTo>
                  <a:lnTo>
                    <a:pt x="21" y="233"/>
                  </a:lnTo>
                  <a:lnTo>
                    <a:pt x="26" y="220"/>
                  </a:lnTo>
                  <a:lnTo>
                    <a:pt x="32" y="207"/>
                  </a:lnTo>
                  <a:lnTo>
                    <a:pt x="37" y="194"/>
                  </a:lnTo>
                  <a:lnTo>
                    <a:pt x="44" y="182"/>
                  </a:lnTo>
                  <a:lnTo>
                    <a:pt x="51" y="170"/>
                  </a:lnTo>
                  <a:lnTo>
                    <a:pt x="58" y="158"/>
                  </a:lnTo>
                  <a:lnTo>
                    <a:pt x="65" y="147"/>
                  </a:lnTo>
                  <a:lnTo>
                    <a:pt x="73" y="135"/>
                  </a:lnTo>
                  <a:lnTo>
                    <a:pt x="82" y="125"/>
                  </a:lnTo>
                  <a:lnTo>
                    <a:pt x="90" y="114"/>
                  </a:lnTo>
                  <a:lnTo>
                    <a:pt x="99" y="105"/>
                  </a:lnTo>
                  <a:lnTo>
                    <a:pt x="109" y="95"/>
                  </a:lnTo>
                  <a:lnTo>
                    <a:pt x="118" y="86"/>
                  </a:lnTo>
                  <a:lnTo>
                    <a:pt x="128" y="77"/>
                  </a:lnTo>
                  <a:lnTo>
                    <a:pt x="138" y="69"/>
                  </a:lnTo>
                  <a:lnTo>
                    <a:pt x="149" y="61"/>
                  </a:lnTo>
                  <a:lnTo>
                    <a:pt x="160" y="54"/>
                  </a:lnTo>
                  <a:lnTo>
                    <a:pt x="171" y="47"/>
                  </a:lnTo>
                  <a:lnTo>
                    <a:pt x="182" y="40"/>
                  </a:lnTo>
                  <a:lnTo>
                    <a:pt x="194" y="34"/>
                  </a:lnTo>
                  <a:lnTo>
                    <a:pt x="205" y="29"/>
                  </a:lnTo>
                  <a:lnTo>
                    <a:pt x="217" y="24"/>
                  </a:lnTo>
                  <a:lnTo>
                    <a:pt x="229" y="19"/>
                  </a:lnTo>
                  <a:lnTo>
                    <a:pt x="241" y="15"/>
                  </a:lnTo>
                  <a:lnTo>
                    <a:pt x="254" y="11"/>
                  </a:lnTo>
                  <a:lnTo>
                    <a:pt x="266" y="8"/>
                  </a:lnTo>
                  <a:lnTo>
                    <a:pt x="279" y="5"/>
                  </a:lnTo>
                  <a:lnTo>
                    <a:pt x="292" y="3"/>
                  </a:lnTo>
                  <a:lnTo>
                    <a:pt x="305" y="1"/>
                  </a:lnTo>
                  <a:lnTo>
                    <a:pt x="318" y="0"/>
                  </a:lnTo>
                  <a:lnTo>
                    <a:pt x="331" y="0"/>
                  </a:lnTo>
                  <a:lnTo>
                    <a:pt x="344" y="0"/>
                  </a:lnTo>
                  <a:lnTo>
                    <a:pt x="357" y="0"/>
                  </a:lnTo>
                  <a:lnTo>
                    <a:pt x="370" y="1"/>
                  </a:lnTo>
                  <a:lnTo>
                    <a:pt x="384" y="3"/>
                  </a:lnTo>
                  <a:lnTo>
                    <a:pt x="397" y="5"/>
                  </a:lnTo>
                </a:path>
              </a:pathLst>
            </a:custGeom>
            <a:solidFill>
              <a:srgbClr val="5AC677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56" name="Freeform 896"/>
            <p:cNvSpPr>
              <a:spLocks/>
            </p:cNvSpPr>
            <p:nvPr/>
          </p:nvSpPr>
          <p:spPr bwMode="auto">
            <a:xfrm>
              <a:off x="1271" y="3319"/>
              <a:ext cx="452" cy="602"/>
            </a:xfrm>
            <a:custGeom>
              <a:avLst/>
              <a:gdLst/>
              <a:ahLst/>
              <a:cxnLst>
                <a:cxn ang="0">
                  <a:pos x="421" y="21"/>
                </a:cxn>
                <a:cxn ang="0">
                  <a:pos x="427" y="28"/>
                </a:cxn>
                <a:cxn ang="0">
                  <a:pos x="434" y="35"/>
                </a:cxn>
                <a:cxn ang="0">
                  <a:pos x="440" y="42"/>
                </a:cxn>
                <a:cxn ang="0">
                  <a:pos x="446" y="50"/>
                </a:cxn>
                <a:cxn ang="0">
                  <a:pos x="437" y="49"/>
                </a:cxn>
                <a:cxn ang="0">
                  <a:pos x="396" y="34"/>
                </a:cxn>
                <a:cxn ang="0">
                  <a:pos x="355" y="25"/>
                </a:cxn>
                <a:cxn ang="0">
                  <a:pos x="313" y="22"/>
                </a:cxn>
                <a:cxn ang="0">
                  <a:pos x="272" y="26"/>
                </a:cxn>
                <a:cxn ang="0">
                  <a:pos x="232" y="35"/>
                </a:cxn>
                <a:cxn ang="0">
                  <a:pos x="193" y="51"/>
                </a:cxn>
                <a:cxn ang="0">
                  <a:pos x="157" y="72"/>
                </a:cxn>
                <a:cxn ang="0">
                  <a:pos x="124" y="98"/>
                </a:cxn>
                <a:cxn ang="0">
                  <a:pos x="94" y="130"/>
                </a:cxn>
                <a:cxn ang="0">
                  <a:pos x="68" y="166"/>
                </a:cxn>
                <a:cxn ang="0">
                  <a:pos x="48" y="207"/>
                </a:cxn>
                <a:cxn ang="0">
                  <a:pos x="33" y="250"/>
                </a:cxn>
                <a:cxn ang="0">
                  <a:pos x="24" y="293"/>
                </a:cxn>
                <a:cxn ang="0">
                  <a:pos x="21" y="337"/>
                </a:cxn>
                <a:cxn ang="0">
                  <a:pos x="23" y="381"/>
                </a:cxn>
                <a:cxn ang="0">
                  <a:pos x="32" y="424"/>
                </a:cxn>
                <a:cxn ang="0">
                  <a:pos x="45" y="465"/>
                </a:cxn>
                <a:cxn ang="0">
                  <a:pos x="64" y="504"/>
                </a:cxn>
                <a:cxn ang="0">
                  <a:pos x="88" y="540"/>
                </a:cxn>
                <a:cxn ang="0">
                  <a:pos x="117" y="572"/>
                </a:cxn>
                <a:cxn ang="0">
                  <a:pos x="151" y="601"/>
                </a:cxn>
                <a:cxn ang="0">
                  <a:pos x="142" y="599"/>
                </a:cxn>
                <a:cxn ang="0">
                  <a:pos x="133" y="597"/>
                </a:cxn>
                <a:cxn ang="0">
                  <a:pos x="124" y="596"/>
                </a:cxn>
                <a:cxn ang="0">
                  <a:pos x="116" y="593"/>
                </a:cxn>
                <a:cxn ang="0">
                  <a:pos x="107" y="591"/>
                </a:cxn>
                <a:cxn ang="0">
                  <a:pos x="85" y="569"/>
                </a:cxn>
                <a:cxn ang="0">
                  <a:pos x="59" y="536"/>
                </a:cxn>
                <a:cxn ang="0">
                  <a:pos x="37" y="499"/>
                </a:cxn>
                <a:cxn ang="0">
                  <a:pos x="21" y="460"/>
                </a:cxn>
                <a:cxn ang="0">
                  <a:pos x="9" y="420"/>
                </a:cxn>
                <a:cxn ang="0">
                  <a:pos x="2" y="378"/>
                </a:cxn>
                <a:cxn ang="0">
                  <a:pos x="0" y="336"/>
                </a:cxn>
                <a:cxn ang="0">
                  <a:pos x="2" y="293"/>
                </a:cxn>
                <a:cxn ang="0">
                  <a:pos x="10" y="251"/>
                </a:cxn>
                <a:cxn ang="0">
                  <a:pos x="23" y="210"/>
                </a:cxn>
                <a:cxn ang="0">
                  <a:pos x="42" y="170"/>
                </a:cxn>
                <a:cxn ang="0">
                  <a:pos x="65" y="133"/>
                </a:cxn>
                <a:cxn ang="0">
                  <a:pos x="91" y="100"/>
                </a:cxn>
                <a:cxn ang="0">
                  <a:pos x="121" y="71"/>
                </a:cxn>
                <a:cxn ang="0">
                  <a:pos x="155" y="47"/>
                </a:cxn>
                <a:cxn ang="0">
                  <a:pos x="190" y="28"/>
                </a:cxn>
                <a:cxn ang="0">
                  <a:pos x="227" y="13"/>
                </a:cxn>
                <a:cxn ang="0">
                  <a:pos x="267" y="4"/>
                </a:cxn>
                <a:cxn ang="0">
                  <a:pos x="307" y="0"/>
                </a:cxn>
                <a:cxn ang="0">
                  <a:pos x="348" y="1"/>
                </a:cxn>
                <a:cxn ang="0">
                  <a:pos x="389" y="8"/>
                </a:cxn>
              </a:cxnLst>
              <a:rect l="0" t="0" r="r" b="b"/>
              <a:pathLst>
                <a:path w="452" h="602">
                  <a:moveTo>
                    <a:pt x="416" y="16"/>
                  </a:moveTo>
                  <a:lnTo>
                    <a:pt x="418" y="18"/>
                  </a:lnTo>
                  <a:lnTo>
                    <a:pt x="421" y="21"/>
                  </a:lnTo>
                  <a:lnTo>
                    <a:pt x="423" y="23"/>
                  </a:lnTo>
                  <a:lnTo>
                    <a:pt x="425" y="25"/>
                  </a:lnTo>
                  <a:lnTo>
                    <a:pt x="427" y="28"/>
                  </a:lnTo>
                  <a:lnTo>
                    <a:pt x="429" y="30"/>
                  </a:lnTo>
                  <a:lnTo>
                    <a:pt x="432" y="32"/>
                  </a:lnTo>
                  <a:lnTo>
                    <a:pt x="434" y="35"/>
                  </a:lnTo>
                  <a:lnTo>
                    <a:pt x="436" y="37"/>
                  </a:lnTo>
                  <a:lnTo>
                    <a:pt x="438" y="40"/>
                  </a:lnTo>
                  <a:lnTo>
                    <a:pt x="440" y="42"/>
                  </a:lnTo>
                  <a:lnTo>
                    <a:pt x="442" y="45"/>
                  </a:lnTo>
                  <a:lnTo>
                    <a:pt x="444" y="48"/>
                  </a:lnTo>
                  <a:lnTo>
                    <a:pt x="446" y="50"/>
                  </a:lnTo>
                  <a:lnTo>
                    <a:pt x="449" y="53"/>
                  </a:lnTo>
                  <a:lnTo>
                    <a:pt x="451" y="56"/>
                  </a:lnTo>
                  <a:lnTo>
                    <a:pt x="437" y="49"/>
                  </a:lnTo>
                  <a:lnTo>
                    <a:pt x="424" y="43"/>
                  </a:lnTo>
                  <a:lnTo>
                    <a:pt x="410" y="38"/>
                  </a:lnTo>
                  <a:lnTo>
                    <a:pt x="396" y="34"/>
                  </a:lnTo>
                  <a:lnTo>
                    <a:pt x="383" y="30"/>
                  </a:lnTo>
                  <a:lnTo>
                    <a:pt x="369" y="27"/>
                  </a:lnTo>
                  <a:lnTo>
                    <a:pt x="355" y="25"/>
                  </a:lnTo>
                  <a:lnTo>
                    <a:pt x="341" y="23"/>
                  </a:lnTo>
                  <a:lnTo>
                    <a:pt x="327" y="22"/>
                  </a:lnTo>
                  <a:lnTo>
                    <a:pt x="313" y="22"/>
                  </a:lnTo>
                  <a:lnTo>
                    <a:pt x="299" y="23"/>
                  </a:lnTo>
                  <a:lnTo>
                    <a:pt x="286" y="24"/>
                  </a:lnTo>
                  <a:lnTo>
                    <a:pt x="272" y="26"/>
                  </a:lnTo>
                  <a:lnTo>
                    <a:pt x="258" y="28"/>
                  </a:lnTo>
                  <a:lnTo>
                    <a:pt x="245" y="32"/>
                  </a:lnTo>
                  <a:lnTo>
                    <a:pt x="232" y="35"/>
                  </a:lnTo>
                  <a:lnTo>
                    <a:pt x="219" y="40"/>
                  </a:lnTo>
                  <a:lnTo>
                    <a:pt x="206" y="45"/>
                  </a:lnTo>
                  <a:lnTo>
                    <a:pt x="193" y="51"/>
                  </a:lnTo>
                  <a:lnTo>
                    <a:pt x="181" y="57"/>
                  </a:lnTo>
                  <a:lnTo>
                    <a:pt x="169" y="64"/>
                  </a:lnTo>
                  <a:lnTo>
                    <a:pt x="157" y="72"/>
                  </a:lnTo>
                  <a:lnTo>
                    <a:pt x="146" y="80"/>
                  </a:lnTo>
                  <a:lnTo>
                    <a:pt x="135" y="89"/>
                  </a:lnTo>
                  <a:lnTo>
                    <a:pt x="124" y="98"/>
                  </a:lnTo>
                  <a:lnTo>
                    <a:pt x="114" y="108"/>
                  </a:lnTo>
                  <a:lnTo>
                    <a:pt x="104" y="119"/>
                  </a:lnTo>
                  <a:lnTo>
                    <a:pt x="94" y="130"/>
                  </a:lnTo>
                  <a:lnTo>
                    <a:pt x="85" y="142"/>
                  </a:lnTo>
                  <a:lnTo>
                    <a:pt x="77" y="153"/>
                  </a:lnTo>
                  <a:lnTo>
                    <a:pt x="68" y="166"/>
                  </a:lnTo>
                  <a:lnTo>
                    <a:pt x="61" y="180"/>
                  </a:lnTo>
                  <a:lnTo>
                    <a:pt x="54" y="193"/>
                  </a:lnTo>
                  <a:lnTo>
                    <a:pt x="48" y="207"/>
                  </a:lnTo>
                  <a:lnTo>
                    <a:pt x="42" y="221"/>
                  </a:lnTo>
                  <a:lnTo>
                    <a:pt x="37" y="235"/>
                  </a:lnTo>
                  <a:lnTo>
                    <a:pt x="33" y="250"/>
                  </a:lnTo>
                  <a:lnTo>
                    <a:pt x="29" y="264"/>
                  </a:lnTo>
                  <a:lnTo>
                    <a:pt x="26" y="279"/>
                  </a:lnTo>
                  <a:lnTo>
                    <a:pt x="24" y="293"/>
                  </a:lnTo>
                  <a:lnTo>
                    <a:pt x="22" y="308"/>
                  </a:lnTo>
                  <a:lnTo>
                    <a:pt x="21" y="322"/>
                  </a:lnTo>
                  <a:lnTo>
                    <a:pt x="21" y="337"/>
                  </a:lnTo>
                  <a:lnTo>
                    <a:pt x="21" y="352"/>
                  </a:lnTo>
                  <a:lnTo>
                    <a:pt x="22" y="366"/>
                  </a:lnTo>
                  <a:lnTo>
                    <a:pt x="23" y="381"/>
                  </a:lnTo>
                  <a:lnTo>
                    <a:pt x="26" y="395"/>
                  </a:lnTo>
                  <a:lnTo>
                    <a:pt x="28" y="410"/>
                  </a:lnTo>
                  <a:lnTo>
                    <a:pt x="32" y="424"/>
                  </a:lnTo>
                  <a:lnTo>
                    <a:pt x="36" y="437"/>
                  </a:lnTo>
                  <a:lnTo>
                    <a:pt x="40" y="451"/>
                  </a:lnTo>
                  <a:lnTo>
                    <a:pt x="45" y="465"/>
                  </a:lnTo>
                  <a:lnTo>
                    <a:pt x="51" y="478"/>
                  </a:lnTo>
                  <a:lnTo>
                    <a:pt x="57" y="491"/>
                  </a:lnTo>
                  <a:lnTo>
                    <a:pt x="64" y="504"/>
                  </a:lnTo>
                  <a:lnTo>
                    <a:pt x="72" y="516"/>
                  </a:lnTo>
                  <a:lnTo>
                    <a:pt x="80" y="528"/>
                  </a:lnTo>
                  <a:lnTo>
                    <a:pt x="88" y="540"/>
                  </a:lnTo>
                  <a:lnTo>
                    <a:pt x="97" y="551"/>
                  </a:lnTo>
                  <a:lnTo>
                    <a:pt x="107" y="562"/>
                  </a:lnTo>
                  <a:lnTo>
                    <a:pt x="117" y="572"/>
                  </a:lnTo>
                  <a:lnTo>
                    <a:pt x="128" y="582"/>
                  </a:lnTo>
                  <a:lnTo>
                    <a:pt x="139" y="592"/>
                  </a:lnTo>
                  <a:lnTo>
                    <a:pt x="151" y="601"/>
                  </a:lnTo>
                  <a:lnTo>
                    <a:pt x="148" y="600"/>
                  </a:lnTo>
                  <a:lnTo>
                    <a:pt x="145" y="600"/>
                  </a:lnTo>
                  <a:lnTo>
                    <a:pt x="142" y="599"/>
                  </a:lnTo>
                  <a:lnTo>
                    <a:pt x="139" y="598"/>
                  </a:lnTo>
                  <a:lnTo>
                    <a:pt x="136" y="598"/>
                  </a:lnTo>
                  <a:lnTo>
                    <a:pt x="133" y="597"/>
                  </a:lnTo>
                  <a:lnTo>
                    <a:pt x="130" y="597"/>
                  </a:lnTo>
                  <a:lnTo>
                    <a:pt x="127" y="596"/>
                  </a:lnTo>
                  <a:lnTo>
                    <a:pt x="124" y="596"/>
                  </a:lnTo>
                  <a:lnTo>
                    <a:pt x="121" y="595"/>
                  </a:lnTo>
                  <a:lnTo>
                    <a:pt x="119" y="594"/>
                  </a:lnTo>
                  <a:lnTo>
                    <a:pt x="116" y="593"/>
                  </a:lnTo>
                  <a:lnTo>
                    <a:pt x="113" y="593"/>
                  </a:lnTo>
                  <a:lnTo>
                    <a:pt x="110" y="592"/>
                  </a:lnTo>
                  <a:lnTo>
                    <a:pt x="107" y="591"/>
                  </a:lnTo>
                  <a:lnTo>
                    <a:pt x="104" y="590"/>
                  </a:lnTo>
                  <a:lnTo>
                    <a:pt x="94" y="580"/>
                  </a:lnTo>
                  <a:lnTo>
                    <a:pt x="85" y="569"/>
                  </a:lnTo>
                  <a:lnTo>
                    <a:pt x="75" y="558"/>
                  </a:lnTo>
                  <a:lnTo>
                    <a:pt x="67" y="547"/>
                  </a:lnTo>
                  <a:lnTo>
                    <a:pt x="59" y="536"/>
                  </a:lnTo>
                  <a:lnTo>
                    <a:pt x="51" y="524"/>
                  </a:lnTo>
                  <a:lnTo>
                    <a:pt x="44" y="511"/>
                  </a:lnTo>
                  <a:lnTo>
                    <a:pt x="37" y="499"/>
                  </a:lnTo>
                  <a:lnTo>
                    <a:pt x="31" y="486"/>
                  </a:lnTo>
                  <a:lnTo>
                    <a:pt x="26" y="473"/>
                  </a:lnTo>
                  <a:lnTo>
                    <a:pt x="21" y="460"/>
                  </a:lnTo>
                  <a:lnTo>
                    <a:pt x="16" y="447"/>
                  </a:lnTo>
                  <a:lnTo>
                    <a:pt x="12" y="433"/>
                  </a:lnTo>
                  <a:lnTo>
                    <a:pt x="9" y="420"/>
                  </a:lnTo>
                  <a:lnTo>
                    <a:pt x="6" y="406"/>
                  </a:lnTo>
                  <a:lnTo>
                    <a:pt x="4" y="392"/>
                  </a:lnTo>
                  <a:lnTo>
                    <a:pt x="2" y="378"/>
                  </a:lnTo>
                  <a:lnTo>
                    <a:pt x="0" y="364"/>
                  </a:lnTo>
                  <a:lnTo>
                    <a:pt x="0" y="350"/>
                  </a:lnTo>
                  <a:lnTo>
                    <a:pt x="0" y="336"/>
                  </a:lnTo>
                  <a:lnTo>
                    <a:pt x="0" y="321"/>
                  </a:lnTo>
                  <a:lnTo>
                    <a:pt x="1" y="307"/>
                  </a:lnTo>
                  <a:lnTo>
                    <a:pt x="2" y="293"/>
                  </a:lnTo>
                  <a:lnTo>
                    <a:pt x="4" y="279"/>
                  </a:lnTo>
                  <a:lnTo>
                    <a:pt x="7" y="265"/>
                  </a:lnTo>
                  <a:lnTo>
                    <a:pt x="10" y="251"/>
                  </a:lnTo>
                  <a:lnTo>
                    <a:pt x="14" y="237"/>
                  </a:lnTo>
                  <a:lnTo>
                    <a:pt x="18" y="223"/>
                  </a:lnTo>
                  <a:lnTo>
                    <a:pt x="23" y="210"/>
                  </a:lnTo>
                  <a:lnTo>
                    <a:pt x="29" y="196"/>
                  </a:lnTo>
                  <a:lnTo>
                    <a:pt x="35" y="183"/>
                  </a:lnTo>
                  <a:lnTo>
                    <a:pt x="42" y="170"/>
                  </a:lnTo>
                  <a:lnTo>
                    <a:pt x="49" y="157"/>
                  </a:lnTo>
                  <a:lnTo>
                    <a:pt x="56" y="145"/>
                  </a:lnTo>
                  <a:lnTo>
                    <a:pt x="65" y="133"/>
                  </a:lnTo>
                  <a:lnTo>
                    <a:pt x="73" y="121"/>
                  </a:lnTo>
                  <a:lnTo>
                    <a:pt x="82" y="110"/>
                  </a:lnTo>
                  <a:lnTo>
                    <a:pt x="91" y="100"/>
                  </a:lnTo>
                  <a:lnTo>
                    <a:pt x="101" y="90"/>
                  </a:lnTo>
                  <a:lnTo>
                    <a:pt x="111" y="80"/>
                  </a:lnTo>
                  <a:lnTo>
                    <a:pt x="121" y="71"/>
                  </a:lnTo>
                  <a:lnTo>
                    <a:pt x="132" y="63"/>
                  </a:lnTo>
                  <a:lnTo>
                    <a:pt x="143" y="55"/>
                  </a:lnTo>
                  <a:lnTo>
                    <a:pt x="155" y="47"/>
                  </a:lnTo>
                  <a:lnTo>
                    <a:pt x="166" y="40"/>
                  </a:lnTo>
                  <a:lnTo>
                    <a:pt x="178" y="34"/>
                  </a:lnTo>
                  <a:lnTo>
                    <a:pt x="190" y="28"/>
                  </a:lnTo>
                  <a:lnTo>
                    <a:pt x="202" y="22"/>
                  </a:lnTo>
                  <a:lnTo>
                    <a:pt x="215" y="17"/>
                  </a:lnTo>
                  <a:lnTo>
                    <a:pt x="227" y="13"/>
                  </a:lnTo>
                  <a:lnTo>
                    <a:pt x="240" y="10"/>
                  </a:lnTo>
                  <a:lnTo>
                    <a:pt x="253" y="6"/>
                  </a:lnTo>
                  <a:lnTo>
                    <a:pt x="267" y="4"/>
                  </a:lnTo>
                  <a:lnTo>
                    <a:pt x="280" y="2"/>
                  </a:lnTo>
                  <a:lnTo>
                    <a:pt x="293" y="0"/>
                  </a:lnTo>
                  <a:lnTo>
                    <a:pt x="307" y="0"/>
                  </a:lnTo>
                  <a:lnTo>
                    <a:pt x="320" y="0"/>
                  </a:lnTo>
                  <a:lnTo>
                    <a:pt x="334" y="0"/>
                  </a:lnTo>
                  <a:lnTo>
                    <a:pt x="348" y="1"/>
                  </a:lnTo>
                  <a:lnTo>
                    <a:pt x="361" y="3"/>
                  </a:lnTo>
                  <a:lnTo>
                    <a:pt x="375" y="5"/>
                  </a:lnTo>
                  <a:lnTo>
                    <a:pt x="389" y="8"/>
                  </a:lnTo>
                  <a:lnTo>
                    <a:pt x="402" y="11"/>
                  </a:lnTo>
                  <a:lnTo>
                    <a:pt x="416" y="16"/>
                  </a:lnTo>
                </a:path>
              </a:pathLst>
            </a:custGeom>
            <a:solidFill>
              <a:srgbClr val="62CA7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57" name="Freeform 897"/>
            <p:cNvSpPr>
              <a:spLocks/>
            </p:cNvSpPr>
            <p:nvPr/>
          </p:nvSpPr>
          <p:spPr bwMode="auto">
            <a:xfrm>
              <a:off x="1292" y="3342"/>
              <a:ext cx="460" cy="581"/>
            </a:xfrm>
            <a:custGeom>
              <a:avLst/>
              <a:gdLst/>
              <a:ahLst/>
              <a:cxnLst>
                <a:cxn ang="0">
                  <a:pos x="436" y="41"/>
                </a:cxn>
                <a:cxn ang="0">
                  <a:pos x="443" y="52"/>
                </a:cxn>
                <a:cxn ang="0">
                  <a:pos x="450" y="63"/>
                </a:cxn>
                <a:cxn ang="0">
                  <a:pos x="457" y="75"/>
                </a:cxn>
                <a:cxn ang="0">
                  <a:pos x="434" y="61"/>
                </a:cxn>
                <a:cxn ang="0">
                  <a:pos x="399" y="43"/>
                </a:cxn>
                <a:cxn ang="0">
                  <a:pos x="363" y="30"/>
                </a:cxn>
                <a:cxn ang="0">
                  <a:pos x="325" y="23"/>
                </a:cxn>
                <a:cxn ang="0">
                  <a:pos x="288" y="22"/>
                </a:cxn>
                <a:cxn ang="0">
                  <a:pos x="250" y="26"/>
                </a:cxn>
                <a:cxn ang="0">
                  <a:pos x="213" y="36"/>
                </a:cxn>
                <a:cxn ang="0">
                  <a:pos x="177" y="51"/>
                </a:cxn>
                <a:cxn ang="0">
                  <a:pos x="143" y="71"/>
                </a:cxn>
                <a:cxn ang="0">
                  <a:pos x="113" y="96"/>
                </a:cxn>
                <a:cxn ang="0">
                  <a:pos x="86" y="125"/>
                </a:cxn>
                <a:cxn ang="0">
                  <a:pos x="64" y="158"/>
                </a:cxn>
                <a:cxn ang="0">
                  <a:pos x="46" y="193"/>
                </a:cxn>
                <a:cxn ang="0">
                  <a:pos x="33" y="230"/>
                </a:cxn>
                <a:cxn ang="0">
                  <a:pos x="24" y="270"/>
                </a:cxn>
                <a:cxn ang="0">
                  <a:pos x="21" y="311"/>
                </a:cxn>
                <a:cxn ang="0">
                  <a:pos x="23" y="352"/>
                </a:cxn>
                <a:cxn ang="0">
                  <a:pos x="30" y="392"/>
                </a:cxn>
                <a:cxn ang="0">
                  <a:pos x="43" y="430"/>
                </a:cxn>
                <a:cxn ang="0">
                  <a:pos x="60" y="466"/>
                </a:cxn>
                <a:cxn ang="0">
                  <a:pos x="81" y="499"/>
                </a:cxn>
                <a:cxn ang="0">
                  <a:pos x="107" y="528"/>
                </a:cxn>
                <a:cxn ang="0">
                  <a:pos x="136" y="554"/>
                </a:cxn>
                <a:cxn ang="0">
                  <a:pos x="168" y="575"/>
                </a:cxn>
                <a:cxn ang="0">
                  <a:pos x="175" y="580"/>
                </a:cxn>
                <a:cxn ang="0">
                  <a:pos x="173" y="580"/>
                </a:cxn>
                <a:cxn ang="0">
                  <a:pos x="165" y="580"/>
                </a:cxn>
                <a:cxn ang="0">
                  <a:pos x="154" y="579"/>
                </a:cxn>
                <a:cxn ang="0">
                  <a:pos x="143" y="578"/>
                </a:cxn>
                <a:cxn ang="0">
                  <a:pos x="133" y="577"/>
                </a:cxn>
                <a:cxn ang="0">
                  <a:pos x="96" y="548"/>
                </a:cxn>
                <a:cxn ang="0">
                  <a:pos x="58" y="504"/>
                </a:cxn>
                <a:cxn ang="0">
                  <a:pos x="30" y="454"/>
                </a:cxn>
                <a:cxn ang="0">
                  <a:pos x="10" y="400"/>
                </a:cxn>
                <a:cxn ang="0">
                  <a:pos x="1" y="343"/>
                </a:cxn>
                <a:cxn ang="0">
                  <a:pos x="1" y="285"/>
                </a:cxn>
                <a:cxn ang="0">
                  <a:pos x="11" y="227"/>
                </a:cxn>
                <a:cxn ang="0">
                  <a:pos x="33" y="170"/>
                </a:cxn>
                <a:cxn ang="0">
                  <a:pos x="64" y="119"/>
                </a:cxn>
                <a:cxn ang="0">
                  <a:pos x="103" y="75"/>
                </a:cxn>
                <a:cxn ang="0">
                  <a:pos x="148" y="41"/>
                </a:cxn>
                <a:cxn ang="0">
                  <a:pos x="198" y="17"/>
                </a:cxn>
                <a:cxn ang="0">
                  <a:pos x="251" y="3"/>
                </a:cxn>
                <a:cxn ang="0">
                  <a:pos x="306" y="0"/>
                </a:cxn>
                <a:cxn ang="0">
                  <a:pos x="362" y="7"/>
                </a:cxn>
                <a:cxn ang="0">
                  <a:pos x="417" y="26"/>
                </a:cxn>
              </a:cxnLst>
              <a:rect l="0" t="0" r="r" b="b"/>
              <a:pathLst>
                <a:path w="460" h="581">
                  <a:moveTo>
                    <a:pt x="430" y="33"/>
                  </a:moveTo>
                  <a:lnTo>
                    <a:pt x="432" y="35"/>
                  </a:lnTo>
                  <a:lnTo>
                    <a:pt x="434" y="38"/>
                  </a:lnTo>
                  <a:lnTo>
                    <a:pt x="436" y="41"/>
                  </a:lnTo>
                  <a:lnTo>
                    <a:pt x="438" y="44"/>
                  </a:lnTo>
                  <a:lnTo>
                    <a:pt x="440" y="46"/>
                  </a:lnTo>
                  <a:lnTo>
                    <a:pt x="441" y="49"/>
                  </a:lnTo>
                  <a:lnTo>
                    <a:pt x="443" y="52"/>
                  </a:lnTo>
                  <a:lnTo>
                    <a:pt x="445" y="55"/>
                  </a:lnTo>
                  <a:lnTo>
                    <a:pt x="447" y="57"/>
                  </a:lnTo>
                  <a:lnTo>
                    <a:pt x="449" y="60"/>
                  </a:lnTo>
                  <a:lnTo>
                    <a:pt x="450" y="63"/>
                  </a:lnTo>
                  <a:lnTo>
                    <a:pt x="452" y="66"/>
                  </a:lnTo>
                  <a:lnTo>
                    <a:pt x="454" y="69"/>
                  </a:lnTo>
                  <a:lnTo>
                    <a:pt x="455" y="72"/>
                  </a:lnTo>
                  <a:lnTo>
                    <a:pt x="457" y="75"/>
                  </a:lnTo>
                  <a:lnTo>
                    <a:pt x="459" y="78"/>
                  </a:lnTo>
                  <a:lnTo>
                    <a:pt x="450" y="72"/>
                  </a:lnTo>
                  <a:lnTo>
                    <a:pt x="442" y="66"/>
                  </a:lnTo>
                  <a:lnTo>
                    <a:pt x="434" y="61"/>
                  </a:lnTo>
                  <a:lnTo>
                    <a:pt x="425" y="56"/>
                  </a:lnTo>
                  <a:lnTo>
                    <a:pt x="417" y="51"/>
                  </a:lnTo>
                  <a:lnTo>
                    <a:pt x="408" y="47"/>
                  </a:lnTo>
                  <a:lnTo>
                    <a:pt x="399" y="43"/>
                  </a:lnTo>
                  <a:lnTo>
                    <a:pt x="390" y="39"/>
                  </a:lnTo>
                  <a:lnTo>
                    <a:pt x="381" y="36"/>
                  </a:lnTo>
                  <a:lnTo>
                    <a:pt x="372" y="33"/>
                  </a:lnTo>
                  <a:lnTo>
                    <a:pt x="363" y="30"/>
                  </a:lnTo>
                  <a:lnTo>
                    <a:pt x="353" y="28"/>
                  </a:lnTo>
                  <a:lnTo>
                    <a:pt x="344" y="26"/>
                  </a:lnTo>
                  <a:lnTo>
                    <a:pt x="335" y="25"/>
                  </a:lnTo>
                  <a:lnTo>
                    <a:pt x="325" y="23"/>
                  </a:lnTo>
                  <a:lnTo>
                    <a:pt x="316" y="23"/>
                  </a:lnTo>
                  <a:lnTo>
                    <a:pt x="306" y="22"/>
                  </a:lnTo>
                  <a:lnTo>
                    <a:pt x="297" y="22"/>
                  </a:lnTo>
                  <a:lnTo>
                    <a:pt x="288" y="22"/>
                  </a:lnTo>
                  <a:lnTo>
                    <a:pt x="278" y="22"/>
                  </a:lnTo>
                  <a:lnTo>
                    <a:pt x="269" y="23"/>
                  </a:lnTo>
                  <a:lnTo>
                    <a:pt x="259" y="24"/>
                  </a:lnTo>
                  <a:lnTo>
                    <a:pt x="250" y="26"/>
                  </a:lnTo>
                  <a:lnTo>
                    <a:pt x="241" y="28"/>
                  </a:lnTo>
                  <a:lnTo>
                    <a:pt x="231" y="30"/>
                  </a:lnTo>
                  <a:lnTo>
                    <a:pt x="222" y="33"/>
                  </a:lnTo>
                  <a:lnTo>
                    <a:pt x="213" y="36"/>
                  </a:lnTo>
                  <a:lnTo>
                    <a:pt x="204" y="39"/>
                  </a:lnTo>
                  <a:lnTo>
                    <a:pt x="195" y="43"/>
                  </a:lnTo>
                  <a:lnTo>
                    <a:pt x="186" y="46"/>
                  </a:lnTo>
                  <a:lnTo>
                    <a:pt x="177" y="51"/>
                  </a:lnTo>
                  <a:lnTo>
                    <a:pt x="168" y="55"/>
                  </a:lnTo>
                  <a:lnTo>
                    <a:pt x="160" y="61"/>
                  </a:lnTo>
                  <a:lnTo>
                    <a:pt x="151" y="66"/>
                  </a:lnTo>
                  <a:lnTo>
                    <a:pt x="143" y="71"/>
                  </a:lnTo>
                  <a:lnTo>
                    <a:pt x="135" y="77"/>
                  </a:lnTo>
                  <a:lnTo>
                    <a:pt x="128" y="83"/>
                  </a:lnTo>
                  <a:lnTo>
                    <a:pt x="120" y="90"/>
                  </a:lnTo>
                  <a:lnTo>
                    <a:pt x="113" y="96"/>
                  </a:lnTo>
                  <a:lnTo>
                    <a:pt x="106" y="103"/>
                  </a:lnTo>
                  <a:lnTo>
                    <a:pt x="99" y="110"/>
                  </a:lnTo>
                  <a:lnTo>
                    <a:pt x="93" y="118"/>
                  </a:lnTo>
                  <a:lnTo>
                    <a:pt x="86" y="125"/>
                  </a:lnTo>
                  <a:lnTo>
                    <a:pt x="80" y="133"/>
                  </a:lnTo>
                  <a:lnTo>
                    <a:pt x="75" y="141"/>
                  </a:lnTo>
                  <a:lnTo>
                    <a:pt x="69" y="149"/>
                  </a:lnTo>
                  <a:lnTo>
                    <a:pt x="64" y="158"/>
                  </a:lnTo>
                  <a:lnTo>
                    <a:pt x="59" y="166"/>
                  </a:lnTo>
                  <a:lnTo>
                    <a:pt x="54" y="175"/>
                  </a:lnTo>
                  <a:lnTo>
                    <a:pt x="50" y="184"/>
                  </a:lnTo>
                  <a:lnTo>
                    <a:pt x="46" y="193"/>
                  </a:lnTo>
                  <a:lnTo>
                    <a:pt x="42" y="202"/>
                  </a:lnTo>
                  <a:lnTo>
                    <a:pt x="39" y="211"/>
                  </a:lnTo>
                  <a:lnTo>
                    <a:pt x="35" y="221"/>
                  </a:lnTo>
                  <a:lnTo>
                    <a:pt x="33" y="230"/>
                  </a:lnTo>
                  <a:lnTo>
                    <a:pt x="30" y="240"/>
                  </a:lnTo>
                  <a:lnTo>
                    <a:pt x="28" y="250"/>
                  </a:lnTo>
                  <a:lnTo>
                    <a:pt x="26" y="260"/>
                  </a:lnTo>
                  <a:lnTo>
                    <a:pt x="24" y="270"/>
                  </a:lnTo>
                  <a:lnTo>
                    <a:pt x="23" y="280"/>
                  </a:lnTo>
                  <a:lnTo>
                    <a:pt x="22" y="290"/>
                  </a:lnTo>
                  <a:lnTo>
                    <a:pt x="21" y="300"/>
                  </a:lnTo>
                  <a:lnTo>
                    <a:pt x="21" y="311"/>
                  </a:lnTo>
                  <a:lnTo>
                    <a:pt x="21" y="321"/>
                  </a:lnTo>
                  <a:lnTo>
                    <a:pt x="21" y="332"/>
                  </a:lnTo>
                  <a:lnTo>
                    <a:pt x="22" y="342"/>
                  </a:lnTo>
                  <a:lnTo>
                    <a:pt x="23" y="352"/>
                  </a:lnTo>
                  <a:lnTo>
                    <a:pt x="24" y="362"/>
                  </a:lnTo>
                  <a:lnTo>
                    <a:pt x="26" y="372"/>
                  </a:lnTo>
                  <a:lnTo>
                    <a:pt x="28" y="382"/>
                  </a:lnTo>
                  <a:lnTo>
                    <a:pt x="30" y="392"/>
                  </a:lnTo>
                  <a:lnTo>
                    <a:pt x="33" y="402"/>
                  </a:lnTo>
                  <a:lnTo>
                    <a:pt x="36" y="411"/>
                  </a:lnTo>
                  <a:lnTo>
                    <a:pt x="39" y="421"/>
                  </a:lnTo>
                  <a:lnTo>
                    <a:pt x="43" y="430"/>
                  </a:lnTo>
                  <a:lnTo>
                    <a:pt x="47" y="439"/>
                  </a:lnTo>
                  <a:lnTo>
                    <a:pt x="51" y="448"/>
                  </a:lnTo>
                  <a:lnTo>
                    <a:pt x="55" y="457"/>
                  </a:lnTo>
                  <a:lnTo>
                    <a:pt x="60" y="466"/>
                  </a:lnTo>
                  <a:lnTo>
                    <a:pt x="65" y="474"/>
                  </a:lnTo>
                  <a:lnTo>
                    <a:pt x="70" y="483"/>
                  </a:lnTo>
                  <a:lnTo>
                    <a:pt x="76" y="491"/>
                  </a:lnTo>
                  <a:lnTo>
                    <a:pt x="81" y="499"/>
                  </a:lnTo>
                  <a:lnTo>
                    <a:pt x="87" y="507"/>
                  </a:lnTo>
                  <a:lnTo>
                    <a:pt x="94" y="514"/>
                  </a:lnTo>
                  <a:lnTo>
                    <a:pt x="100" y="521"/>
                  </a:lnTo>
                  <a:lnTo>
                    <a:pt x="107" y="528"/>
                  </a:lnTo>
                  <a:lnTo>
                    <a:pt x="114" y="535"/>
                  </a:lnTo>
                  <a:lnTo>
                    <a:pt x="121" y="542"/>
                  </a:lnTo>
                  <a:lnTo>
                    <a:pt x="128" y="548"/>
                  </a:lnTo>
                  <a:lnTo>
                    <a:pt x="136" y="554"/>
                  </a:lnTo>
                  <a:lnTo>
                    <a:pt x="144" y="559"/>
                  </a:lnTo>
                  <a:lnTo>
                    <a:pt x="152" y="565"/>
                  </a:lnTo>
                  <a:lnTo>
                    <a:pt x="160" y="570"/>
                  </a:lnTo>
                  <a:lnTo>
                    <a:pt x="168" y="575"/>
                  </a:lnTo>
                  <a:lnTo>
                    <a:pt x="177" y="580"/>
                  </a:lnTo>
                  <a:lnTo>
                    <a:pt x="176" y="580"/>
                  </a:lnTo>
                  <a:lnTo>
                    <a:pt x="175" y="580"/>
                  </a:lnTo>
                  <a:lnTo>
                    <a:pt x="174" y="580"/>
                  </a:lnTo>
                  <a:lnTo>
                    <a:pt x="173" y="580"/>
                  </a:lnTo>
                  <a:lnTo>
                    <a:pt x="170" y="580"/>
                  </a:lnTo>
                  <a:lnTo>
                    <a:pt x="168" y="580"/>
                  </a:lnTo>
                  <a:lnTo>
                    <a:pt x="165" y="580"/>
                  </a:lnTo>
                  <a:lnTo>
                    <a:pt x="162" y="579"/>
                  </a:lnTo>
                  <a:lnTo>
                    <a:pt x="159" y="579"/>
                  </a:lnTo>
                  <a:lnTo>
                    <a:pt x="157" y="579"/>
                  </a:lnTo>
                  <a:lnTo>
                    <a:pt x="154" y="579"/>
                  </a:lnTo>
                  <a:lnTo>
                    <a:pt x="151" y="579"/>
                  </a:lnTo>
                  <a:lnTo>
                    <a:pt x="149" y="579"/>
                  </a:lnTo>
                  <a:lnTo>
                    <a:pt x="146" y="578"/>
                  </a:lnTo>
                  <a:lnTo>
                    <a:pt x="143" y="578"/>
                  </a:lnTo>
                  <a:lnTo>
                    <a:pt x="141" y="578"/>
                  </a:lnTo>
                  <a:lnTo>
                    <a:pt x="138" y="578"/>
                  </a:lnTo>
                  <a:lnTo>
                    <a:pt x="135" y="577"/>
                  </a:lnTo>
                  <a:lnTo>
                    <a:pt x="133" y="577"/>
                  </a:lnTo>
                  <a:lnTo>
                    <a:pt x="130" y="577"/>
                  </a:lnTo>
                  <a:lnTo>
                    <a:pt x="118" y="568"/>
                  </a:lnTo>
                  <a:lnTo>
                    <a:pt x="107" y="558"/>
                  </a:lnTo>
                  <a:lnTo>
                    <a:pt x="96" y="548"/>
                  </a:lnTo>
                  <a:lnTo>
                    <a:pt x="86" y="538"/>
                  </a:lnTo>
                  <a:lnTo>
                    <a:pt x="76" y="527"/>
                  </a:lnTo>
                  <a:lnTo>
                    <a:pt x="67" y="516"/>
                  </a:lnTo>
                  <a:lnTo>
                    <a:pt x="58" y="504"/>
                  </a:lnTo>
                  <a:lnTo>
                    <a:pt x="50" y="492"/>
                  </a:lnTo>
                  <a:lnTo>
                    <a:pt x="43" y="480"/>
                  </a:lnTo>
                  <a:lnTo>
                    <a:pt x="36" y="467"/>
                  </a:lnTo>
                  <a:lnTo>
                    <a:pt x="30" y="454"/>
                  </a:lnTo>
                  <a:lnTo>
                    <a:pt x="24" y="441"/>
                  </a:lnTo>
                  <a:lnTo>
                    <a:pt x="19" y="428"/>
                  </a:lnTo>
                  <a:lnTo>
                    <a:pt x="14" y="414"/>
                  </a:lnTo>
                  <a:lnTo>
                    <a:pt x="10" y="400"/>
                  </a:lnTo>
                  <a:lnTo>
                    <a:pt x="7" y="386"/>
                  </a:lnTo>
                  <a:lnTo>
                    <a:pt x="4" y="372"/>
                  </a:lnTo>
                  <a:lnTo>
                    <a:pt x="2" y="357"/>
                  </a:lnTo>
                  <a:lnTo>
                    <a:pt x="1" y="343"/>
                  </a:lnTo>
                  <a:lnTo>
                    <a:pt x="0" y="328"/>
                  </a:lnTo>
                  <a:lnTo>
                    <a:pt x="0" y="314"/>
                  </a:lnTo>
                  <a:lnTo>
                    <a:pt x="0" y="299"/>
                  </a:lnTo>
                  <a:lnTo>
                    <a:pt x="1" y="285"/>
                  </a:lnTo>
                  <a:lnTo>
                    <a:pt x="3" y="270"/>
                  </a:lnTo>
                  <a:lnTo>
                    <a:pt x="5" y="255"/>
                  </a:lnTo>
                  <a:lnTo>
                    <a:pt x="8" y="241"/>
                  </a:lnTo>
                  <a:lnTo>
                    <a:pt x="11" y="227"/>
                  </a:lnTo>
                  <a:lnTo>
                    <a:pt x="16" y="212"/>
                  </a:lnTo>
                  <a:lnTo>
                    <a:pt x="21" y="198"/>
                  </a:lnTo>
                  <a:lnTo>
                    <a:pt x="26" y="184"/>
                  </a:lnTo>
                  <a:lnTo>
                    <a:pt x="33" y="170"/>
                  </a:lnTo>
                  <a:lnTo>
                    <a:pt x="40" y="157"/>
                  </a:lnTo>
                  <a:lnTo>
                    <a:pt x="47" y="143"/>
                  </a:lnTo>
                  <a:lnTo>
                    <a:pt x="55" y="131"/>
                  </a:lnTo>
                  <a:lnTo>
                    <a:pt x="64" y="119"/>
                  </a:lnTo>
                  <a:lnTo>
                    <a:pt x="73" y="107"/>
                  </a:lnTo>
                  <a:lnTo>
                    <a:pt x="83" y="96"/>
                  </a:lnTo>
                  <a:lnTo>
                    <a:pt x="93" y="85"/>
                  </a:lnTo>
                  <a:lnTo>
                    <a:pt x="103" y="75"/>
                  </a:lnTo>
                  <a:lnTo>
                    <a:pt x="114" y="66"/>
                  </a:lnTo>
                  <a:lnTo>
                    <a:pt x="125" y="57"/>
                  </a:lnTo>
                  <a:lnTo>
                    <a:pt x="136" y="49"/>
                  </a:lnTo>
                  <a:lnTo>
                    <a:pt x="148" y="41"/>
                  </a:lnTo>
                  <a:lnTo>
                    <a:pt x="160" y="34"/>
                  </a:lnTo>
                  <a:lnTo>
                    <a:pt x="173" y="28"/>
                  </a:lnTo>
                  <a:lnTo>
                    <a:pt x="185" y="22"/>
                  </a:lnTo>
                  <a:lnTo>
                    <a:pt x="198" y="17"/>
                  </a:lnTo>
                  <a:lnTo>
                    <a:pt x="211" y="13"/>
                  </a:lnTo>
                  <a:lnTo>
                    <a:pt x="224" y="9"/>
                  </a:lnTo>
                  <a:lnTo>
                    <a:pt x="238" y="6"/>
                  </a:lnTo>
                  <a:lnTo>
                    <a:pt x="251" y="3"/>
                  </a:lnTo>
                  <a:lnTo>
                    <a:pt x="265" y="1"/>
                  </a:lnTo>
                  <a:lnTo>
                    <a:pt x="279" y="0"/>
                  </a:lnTo>
                  <a:lnTo>
                    <a:pt x="292" y="0"/>
                  </a:lnTo>
                  <a:lnTo>
                    <a:pt x="306" y="0"/>
                  </a:lnTo>
                  <a:lnTo>
                    <a:pt x="320" y="0"/>
                  </a:lnTo>
                  <a:lnTo>
                    <a:pt x="334" y="2"/>
                  </a:lnTo>
                  <a:lnTo>
                    <a:pt x="348" y="4"/>
                  </a:lnTo>
                  <a:lnTo>
                    <a:pt x="362" y="7"/>
                  </a:lnTo>
                  <a:lnTo>
                    <a:pt x="376" y="11"/>
                  </a:lnTo>
                  <a:lnTo>
                    <a:pt x="389" y="15"/>
                  </a:lnTo>
                  <a:lnTo>
                    <a:pt x="403" y="20"/>
                  </a:lnTo>
                  <a:lnTo>
                    <a:pt x="417" y="26"/>
                  </a:lnTo>
                  <a:lnTo>
                    <a:pt x="430" y="33"/>
                  </a:lnTo>
                </a:path>
              </a:pathLst>
            </a:custGeom>
            <a:solidFill>
              <a:srgbClr val="69CD82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58" name="Freeform 898"/>
            <p:cNvSpPr>
              <a:spLocks/>
            </p:cNvSpPr>
            <p:nvPr/>
          </p:nvSpPr>
          <p:spPr bwMode="auto">
            <a:xfrm>
              <a:off x="1314" y="3365"/>
              <a:ext cx="459" cy="558"/>
            </a:xfrm>
            <a:custGeom>
              <a:avLst/>
              <a:gdLst/>
              <a:ahLst/>
              <a:cxnLst>
                <a:cxn ang="0">
                  <a:pos x="441" y="64"/>
                </a:cxn>
                <a:cxn ang="0">
                  <a:pos x="446" y="76"/>
                </a:cxn>
                <a:cxn ang="0">
                  <a:pos x="452" y="89"/>
                </a:cxn>
                <a:cxn ang="0">
                  <a:pos x="456" y="101"/>
                </a:cxn>
                <a:cxn ang="0">
                  <a:pos x="435" y="83"/>
                </a:cxn>
                <a:cxn ang="0">
                  <a:pos x="404" y="59"/>
                </a:cxn>
                <a:cxn ang="0">
                  <a:pos x="369" y="41"/>
                </a:cxn>
                <a:cxn ang="0">
                  <a:pos x="332" y="29"/>
                </a:cxn>
                <a:cxn ang="0">
                  <a:pos x="295" y="23"/>
                </a:cxn>
                <a:cxn ang="0">
                  <a:pos x="256" y="23"/>
                </a:cxn>
                <a:cxn ang="0">
                  <a:pos x="218" y="29"/>
                </a:cxn>
                <a:cxn ang="0">
                  <a:pos x="180" y="41"/>
                </a:cxn>
                <a:cxn ang="0">
                  <a:pos x="145" y="60"/>
                </a:cxn>
                <a:cxn ang="0">
                  <a:pos x="113" y="84"/>
                </a:cxn>
                <a:cxn ang="0">
                  <a:pos x="85" y="112"/>
                </a:cxn>
                <a:cxn ang="0">
                  <a:pos x="62" y="145"/>
                </a:cxn>
                <a:cxn ang="0">
                  <a:pos x="43" y="180"/>
                </a:cxn>
                <a:cxn ang="0">
                  <a:pos x="30" y="219"/>
                </a:cxn>
                <a:cxn ang="0">
                  <a:pos x="22" y="259"/>
                </a:cxn>
                <a:cxn ang="0">
                  <a:pos x="21" y="301"/>
                </a:cxn>
                <a:cxn ang="0">
                  <a:pos x="25" y="343"/>
                </a:cxn>
                <a:cxn ang="0">
                  <a:pos x="35" y="383"/>
                </a:cxn>
                <a:cxn ang="0">
                  <a:pos x="51" y="421"/>
                </a:cxn>
                <a:cxn ang="0">
                  <a:pos x="71" y="455"/>
                </a:cxn>
                <a:cxn ang="0">
                  <a:pos x="96" y="486"/>
                </a:cxn>
                <a:cxn ang="0">
                  <a:pos x="125" y="512"/>
                </a:cxn>
                <a:cxn ang="0">
                  <a:pos x="158" y="533"/>
                </a:cxn>
                <a:cxn ang="0">
                  <a:pos x="194" y="549"/>
                </a:cxn>
                <a:cxn ang="0">
                  <a:pos x="195" y="553"/>
                </a:cxn>
                <a:cxn ang="0">
                  <a:pos x="183" y="555"/>
                </a:cxn>
                <a:cxn ang="0">
                  <a:pos x="171" y="556"/>
                </a:cxn>
                <a:cxn ang="0">
                  <a:pos x="158" y="557"/>
                </a:cxn>
                <a:cxn ang="0">
                  <a:pos x="130" y="542"/>
                </a:cxn>
                <a:cxn ang="0">
                  <a:pos x="99" y="519"/>
                </a:cxn>
                <a:cxn ang="0">
                  <a:pos x="72" y="491"/>
                </a:cxn>
                <a:cxn ang="0">
                  <a:pos x="49" y="460"/>
                </a:cxn>
                <a:cxn ang="0">
                  <a:pos x="29" y="426"/>
                </a:cxn>
                <a:cxn ang="0">
                  <a:pos x="15" y="389"/>
                </a:cxn>
                <a:cxn ang="0">
                  <a:pos x="5" y="350"/>
                </a:cxn>
                <a:cxn ang="0">
                  <a:pos x="0" y="309"/>
                </a:cxn>
                <a:cxn ang="0">
                  <a:pos x="0" y="268"/>
                </a:cxn>
                <a:cxn ang="0">
                  <a:pos x="6" y="227"/>
                </a:cxn>
                <a:cxn ang="0">
                  <a:pos x="17" y="189"/>
                </a:cxn>
                <a:cxn ang="0">
                  <a:pos x="33" y="152"/>
                </a:cxn>
                <a:cxn ang="0">
                  <a:pos x="53" y="118"/>
                </a:cxn>
                <a:cxn ang="0">
                  <a:pos x="78" y="88"/>
                </a:cxn>
                <a:cxn ang="0">
                  <a:pos x="106" y="61"/>
                </a:cxn>
                <a:cxn ang="0">
                  <a:pos x="138" y="38"/>
                </a:cxn>
                <a:cxn ang="0">
                  <a:pos x="173" y="20"/>
                </a:cxn>
                <a:cxn ang="0">
                  <a:pos x="210" y="8"/>
                </a:cxn>
                <a:cxn ang="0">
                  <a:pos x="247" y="1"/>
                </a:cxn>
                <a:cxn ang="0">
                  <a:pos x="284" y="0"/>
                </a:cxn>
                <a:cxn ang="0">
                  <a:pos x="322" y="4"/>
                </a:cxn>
                <a:cxn ang="0">
                  <a:pos x="359" y="14"/>
                </a:cxn>
                <a:cxn ang="0">
                  <a:pos x="394" y="29"/>
                </a:cxn>
                <a:cxn ang="0">
                  <a:pos x="428" y="49"/>
                </a:cxn>
              </a:cxnLst>
              <a:rect l="0" t="0" r="r" b="b"/>
              <a:pathLst>
                <a:path w="459" h="558">
                  <a:moveTo>
                    <a:pt x="436" y="55"/>
                  </a:moveTo>
                  <a:lnTo>
                    <a:pt x="438" y="58"/>
                  </a:lnTo>
                  <a:lnTo>
                    <a:pt x="439" y="61"/>
                  </a:lnTo>
                  <a:lnTo>
                    <a:pt x="441" y="64"/>
                  </a:lnTo>
                  <a:lnTo>
                    <a:pt x="442" y="67"/>
                  </a:lnTo>
                  <a:lnTo>
                    <a:pt x="444" y="70"/>
                  </a:lnTo>
                  <a:lnTo>
                    <a:pt x="445" y="73"/>
                  </a:lnTo>
                  <a:lnTo>
                    <a:pt x="446" y="76"/>
                  </a:lnTo>
                  <a:lnTo>
                    <a:pt x="448" y="79"/>
                  </a:lnTo>
                  <a:lnTo>
                    <a:pt x="449" y="82"/>
                  </a:lnTo>
                  <a:lnTo>
                    <a:pt x="450" y="86"/>
                  </a:lnTo>
                  <a:lnTo>
                    <a:pt x="452" y="89"/>
                  </a:lnTo>
                  <a:lnTo>
                    <a:pt x="453" y="92"/>
                  </a:lnTo>
                  <a:lnTo>
                    <a:pt x="454" y="95"/>
                  </a:lnTo>
                  <a:lnTo>
                    <a:pt x="455" y="98"/>
                  </a:lnTo>
                  <a:lnTo>
                    <a:pt x="456" y="101"/>
                  </a:lnTo>
                  <a:lnTo>
                    <a:pt x="458" y="104"/>
                  </a:lnTo>
                  <a:lnTo>
                    <a:pt x="450" y="97"/>
                  </a:lnTo>
                  <a:lnTo>
                    <a:pt x="443" y="90"/>
                  </a:lnTo>
                  <a:lnTo>
                    <a:pt x="435" y="83"/>
                  </a:lnTo>
                  <a:lnTo>
                    <a:pt x="428" y="77"/>
                  </a:lnTo>
                  <a:lnTo>
                    <a:pt x="420" y="70"/>
                  </a:lnTo>
                  <a:lnTo>
                    <a:pt x="412" y="65"/>
                  </a:lnTo>
                  <a:lnTo>
                    <a:pt x="404" y="59"/>
                  </a:lnTo>
                  <a:lnTo>
                    <a:pt x="395" y="54"/>
                  </a:lnTo>
                  <a:lnTo>
                    <a:pt x="387" y="50"/>
                  </a:lnTo>
                  <a:lnTo>
                    <a:pt x="378" y="45"/>
                  </a:lnTo>
                  <a:lnTo>
                    <a:pt x="369" y="41"/>
                  </a:lnTo>
                  <a:lnTo>
                    <a:pt x="360" y="38"/>
                  </a:lnTo>
                  <a:lnTo>
                    <a:pt x="351" y="34"/>
                  </a:lnTo>
                  <a:lnTo>
                    <a:pt x="342" y="31"/>
                  </a:lnTo>
                  <a:lnTo>
                    <a:pt x="332" y="29"/>
                  </a:lnTo>
                  <a:lnTo>
                    <a:pt x="323" y="27"/>
                  </a:lnTo>
                  <a:lnTo>
                    <a:pt x="314" y="25"/>
                  </a:lnTo>
                  <a:lnTo>
                    <a:pt x="304" y="24"/>
                  </a:lnTo>
                  <a:lnTo>
                    <a:pt x="295" y="23"/>
                  </a:lnTo>
                  <a:lnTo>
                    <a:pt x="285" y="22"/>
                  </a:lnTo>
                  <a:lnTo>
                    <a:pt x="275" y="22"/>
                  </a:lnTo>
                  <a:lnTo>
                    <a:pt x="266" y="22"/>
                  </a:lnTo>
                  <a:lnTo>
                    <a:pt x="256" y="23"/>
                  </a:lnTo>
                  <a:lnTo>
                    <a:pt x="247" y="23"/>
                  </a:lnTo>
                  <a:lnTo>
                    <a:pt x="237" y="25"/>
                  </a:lnTo>
                  <a:lnTo>
                    <a:pt x="228" y="27"/>
                  </a:lnTo>
                  <a:lnTo>
                    <a:pt x="218" y="29"/>
                  </a:lnTo>
                  <a:lnTo>
                    <a:pt x="208" y="31"/>
                  </a:lnTo>
                  <a:lnTo>
                    <a:pt x="199" y="34"/>
                  </a:lnTo>
                  <a:lnTo>
                    <a:pt x="190" y="37"/>
                  </a:lnTo>
                  <a:lnTo>
                    <a:pt x="180" y="41"/>
                  </a:lnTo>
                  <a:lnTo>
                    <a:pt x="171" y="45"/>
                  </a:lnTo>
                  <a:lnTo>
                    <a:pt x="162" y="50"/>
                  </a:lnTo>
                  <a:lnTo>
                    <a:pt x="153" y="55"/>
                  </a:lnTo>
                  <a:lnTo>
                    <a:pt x="145" y="60"/>
                  </a:lnTo>
                  <a:lnTo>
                    <a:pt x="136" y="65"/>
                  </a:lnTo>
                  <a:lnTo>
                    <a:pt x="128" y="71"/>
                  </a:lnTo>
                  <a:lnTo>
                    <a:pt x="120" y="77"/>
                  </a:lnTo>
                  <a:lnTo>
                    <a:pt x="113" y="84"/>
                  </a:lnTo>
                  <a:lnTo>
                    <a:pt x="105" y="91"/>
                  </a:lnTo>
                  <a:lnTo>
                    <a:pt x="98" y="98"/>
                  </a:lnTo>
                  <a:lnTo>
                    <a:pt x="92" y="105"/>
                  </a:lnTo>
                  <a:lnTo>
                    <a:pt x="85" y="112"/>
                  </a:lnTo>
                  <a:lnTo>
                    <a:pt x="79" y="120"/>
                  </a:lnTo>
                  <a:lnTo>
                    <a:pt x="73" y="128"/>
                  </a:lnTo>
                  <a:lnTo>
                    <a:pt x="67" y="136"/>
                  </a:lnTo>
                  <a:lnTo>
                    <a:pt x="62" y="145"/>
                  </a:lnTo>
                  <a:lnTo>
                    <a:pt x="57" y="153"/>
                  </a:lnTo>
                  <a:lnTo>
                    <a:pt x="52" y="162"/>
                  </a:lnTo>
                  <a:lnTo>
                    <a:pt x="47" y="171"/>
                  </a:lnTo>
                  <a:lnTo>
                    <a:pt x="43" y="180"/>
                  </a:lnTo>
                  <a:lnTo>
                    <a:pt x="39" y="190"/>
                  </a:lnTo>
                  <a:lnTo>
                    <a:pt x="36" y="199"/>
                  </a:lnTo>
                  <a:lnTo>
                    <a:pt x="33" y="209"/>
                  </a:lnTo>
                  <a:lnTo>
                    <a:pt x="30" y="219"/>
                  </a:lnTo>
                  <a:lnTo>
                    <a:pt x="28" y="229"/>
                  </a:lnTo>
                  <a:lnTo>
                    <a:pt x="26" y="239"/>
                  </a:lnTo>
                  <a:lnTo>
                    <a:pt x="24" y="249"/>
                  </a:lnTo>
                  <a:lnTo>
                    <a:pt x="22" y="259"/>
                  </a:lnTo>
                  <a:lnTo>
                    <a:pt x="22" y="270"/>
                  </a:lnTo>
                  <a:lnTo>
                    <a:pt x="21" y="280"/>
                  </a:lnTo>
                  <a:lnTo>
                    <a:pt x="20" y="290"/>
                  </a:lnTo>
                  <a:lnTo>
                    <a:pt x="21" y="301"/>
                  </a:lnTo>
                  <a:lnTo>
                    <a:pt x="21" y="312"/>
                  </a:lnTo>
                  <a:lnTo>
                    <a:pt x="22" y="322"/>
                  </a:lnTo>
                  <a:lnTo>
                    <a:pt x="23" y="333"/>
                  </a:lnTo>
                  <a:lnTo>
                    <a:pt x="25" y="343"/>
                  </a:lnTo>
                  <a:lnTo>
                    <a:pt x="27" y="353"/>
                  </a:lnTo>
                  <a:lnTo>
                    <a:pt x="29" y="364"/>
                  </a:lnTo>
                  <a:lnTo>
                    <a:pt x="32" y="374"/>
                  </a:lnTo>
                  <a:lnTo>
                    <a:pt x="35" y="383"/>
                  </a:lnTo>
                  <a:lnTo>
                    <a:pt x="39" y="393"/>
                  </a:lnTo>
                  <a:lnTo>
                    <a:pt x="42" y="402"/>
                  </a:lnTo>
                  <a:lnTo>
                    <a:pt x="47" y="411"/>
                  </a:lnTo>
                  <a:lnTo>
                    <a:pt x="51" y="421"/>
                  </a:lnTo>
                  <a:lnTo>
                    <a:pt x="56" y="430"/>
                  </a:lnTo>
                  <a:lnTo>
                    <a:pt x="61" y="438"/>
                  </a:lnTo>
                  <a:lnTo>
                    <a:pt x="66" y="447"/>
                  </a:lnTo>
                  <a:lnTo>
                    <a:pt x="71" y="455"/>
                  </a:lnTo>
                  <a:lnTo>
                    <a:pt x="77" y="463"/>
                  </a:lnTo>
                  <a:lnTo>
                    <a:pt x="83" y="471"/>
                  </a:lnTo>
                  <a:lnTo>
                    <a:pt x="90" y="478"/>
                  </a:lnTo>
                  <a:lnTo>
                    <a:pt x="96" y="486"/>
                  </a:lnTo>
                  <a:lnTo>
                    <a:pt x="103" y="493"/>
                  </a:lnTo>
                  <a:lnTo>
                    <a:pt x="111" y="499"/>
                  </a:lnTo>
                  <a:lnTo>
                    <a:pt x="118" y="506"/>
                  </a:lnTo>
                  <a:lnTo>
                    <a:pt x="125" y="512"/>
                  </a:lnTo>
                  <a:lnTo>
                    <a:pt x="133" y="518"/>
                  </a:lnTo>
                  <a:lnTo>
                    <a:pt x="141" y="523"/>
                  </a:lnTo>
                  <a:lnTo>
                    <a:pt x="150" y="528"/>
                  </a:lnTo>
                  <a:lnTo>
                    <a:pt x="158" y="533"/>
                  </a:lnTo>
                  <a:lnTo>
                    <a:pt x="167" y="538"/>
                  </a:lnTo>
                  <a:lnTo>
                    <a:pt x="176" y="542"/>
                  </a:lnTo>
                  <a:lnTo>
                    <a:pt x="185" y="546"/>
                  </a:lnTo>
                  <a:lnTo>
                    <a:pt x="194" y="549"/>
                  </a:lnTo>
                  <a:lnTo>
                    <a:pt x="204" y="552"/>
                  </a:lnTo>
                  <a:lnTo>
                    <a:pt x="201" y="553"/>
                  </a:lnTo>
                  <a:lnTo>
                    <a:pt x="198" y="553"/>
                  </a:lnTo>
                  <a:lnTo>
                    <a:pt x="195" y="553"/>
                  </a:lnTo>
                  <a:lnTo>
                    <a:pt x="192" y="554"/>
                  </a:lnTo>
                  <a:lnTo>
                    <a:pt x="189" y="554"/>
                  </a:lnTo>
                  <a:lnTo>
                    <a:pt x="186" y="555"/>
                  </a:lnTo>
                  <a:lnTo>
                    <a:pt x="183" y="555"/>
                  </a:lnTo>
                  <a:lnTo>
                    <a:pt x="180" y="555"/>
                  </a:lnTo>
                  <a:lnTo>
                    <a:pt x="177" y="556"/>
                  </a:lnTo>
                  <a:lnTo>
                    <a:pt x="174" y="556"/>
                  </a:lnTo>
                  <a:lnTo>
                    <a:pt x="171" y="556"/>
                  </a:lnTo>
                  <a:lnTo>
                    <a:pt x="168" y="556"/>
                  </a:lnTo>
                  <a:lnTo>
                    <a:pt x="164" y="556"/>
                  </a:lnTo>
                  <a:lnTo>
                    <a:pt x="161" y="557"/>
                  </a:lnTo>
                  <a:lnTo>
                    <a:pt x="158" y="557"/>
                  </a:lnTo>
                  <a:lnTo>
                    <a:pt x="155" y="557"/>
                  </a:lnTo>
                  <a:lnTo>
                    <a:pt x="147" y="552"/>
                  </a:lnTo>
                  <a:lnTo>
                    <a:pt x="138" y="547"/>
                  </a:lnTo>
                  <a:lnTo>
                    <a:pt x="130" y="542"/>
                  </a:lnTo>
                  <a:lnTo>
                    <a:pt x="122" y="536"/>
                  </a:lnTo>
                  <a:lnTo>
                    <a:pt x="114" y="531"/>
                  </a:lnTo>
                  <a:lnTo>
                    <a:pt x="107" y="525"/>
                  </a:lnTo>
                  <a:lnTo>
                    <a:pt x="99" y="519"/>
                  </a:lnTo>
                  <a:lnTo>
                    <a:pt x="92" y="512"/>
                  </a:lnTo>
                  <a:lnTo>
                    <a:pt x="85" y="505"/>
                  </a:lnTo>
                  <a:lnTo>
                    <a:pt x="78" y="498"/>
                  </a:lnTo>
                  <a:lnTo>
                    <a:pt x="72" y="491"/>
                  </a:lnTo>
                  <a:lnTo>
                    <a:pt x="66" y="484"/>
                  </a:lnTo>
                  <a:lnTo>
                    <a:pt x="60" y="476"/>
                  </a:lnTo>
                  <a:lnTo>
                    <a:pt x="54" y="468"/>
                  </a:lnTo>
                  <a:lnTo>
                    <a:pt x="49" y="460"/>
                  </a:lnTo>
                  <a:lnTo>
                    <a:pt x="43" y="452"/>
                  </a:lnTo>
                  <a:lnTo>
                    <a:pt x="39" y="443"/>
                  </a:lnTo>
                  <a:lnTo>
                    <a:pt x="34" y="434"/>
                  </a:lnTo>
                  <a:lnTo>
                    <a:pt x="29" y="426"/>
                  </a:lnTo>
                  <a:lnTo>
                    <a:pt x="25" y="417"/>
                  </a:lnTo>
                  <a:lnTo>
                    <a:pt x="22" y="408"/>
                  </a:lnTo>
                  <a:lnTo>
                    <a:pt x="18" y="398"/>
                  </a:lnTo>
                  <a:lnTo>
                    <a:pt x="15" y="389"/>
                  </a:lnTo>
                  <a:lnTo>
                    <a:pt x="12" y="379"/>
                  </a:lnTo>
                  <a:lnTo>
                    <a:pt x="9" y="369"/>
                  </a:lnTo>
                  <a:lnTo>
                    <a:pt x="7" y="360"/>
                  </a:lnTo>
                  <a:lnTo>
                    <a:pt x="5" y="350"/>
                  </a:lnTo>
                  <a:lnTo>
                    <a:pt x="3" y="340"/>
                  </a:lnTo>
                  <a:lnTo>
                    <a:pt x="2" y="329"/>
                  </a:lnTo>
                  <a:lnTo>
                    <a:pt x="1" y="319"/>
                  </a:lnTo>
                  <a:lnTo>
                    <a:pt x="0" y="309"/>
                  </a:lnTo>
                  <a:lnTo>
                    <a:pt x="0" y="299"/>
                  </a:lnTo>
                  <a:lnTo>
                    <a:pt x="0" y="288"/>
                  </a:lnTo>
                  <a:lnTo>
                    <a:pt x="0" y="278"/>
                  </a:lnTo>
                  <a:lnTo>
                    <a:pt x="0" y="268"/>
                  </a:lnTo>
                  <a:lnTo>
                    <a:pt x="1" y="257"/>
                  </a:lnTo>
                  <a:lnTo>
                    <a:pt x="3" y="247"/>
                  </a:lnTo>
                  <a:lnTo>
                    <a:pt x="4" y="237"/>
                  </a:lnTo>
                  <a:lnTo>
                    <a:pt x="6" y="227"/>
                  </a:lnTo>
                  <a:lnTo>
                    <a:pt x="9" y="218"/>
                  </a:lnTo>
                  <a:lnTo>
                    <a:pt x="11" y="208"/>
                  </a:lnTo>
                  <a:lnTo>
                    <a:pt x="14" y="198"/>
                  </a:lnTo>
                  <a:lnTo>
                    <a:pt x="17" y="189"/>
                  </a:lnTo>
                  <a:lnTo>
                    <a:pt x="21" y="179"/>
                  </a:lnTo>
                  <a:lnTo>
                    <a:pt x="25" y="170"/>
                  </a:lnTo>
                  <a:lnTo>
                    <a:pt x="29" y="161"/>
                  </a:lnTo>
                  <a:lnTo>
                    <a:pt x="33" y="152"/>
                  </a:lnTo>
                  <a:lnTo>
                    <a:pt x="38" y="144"/>
                  </a:lnTo>
                  <a:lnTo>
                    <a:pt x="42" y="135"/>
                  </a:lnTo>
                  <a:lnTo>
                    <a:pt x="48" y="127"/>
                  </a:lnTo>
                  <a:lnTo>
                    <a:pt x="53" y="118"/>
                  </a:lnTo>
                  <a:lnTo>
                    <a:pt x="59" y="111"/>
                  </a:lnTo>
                  <a:lnTo>
                    <a:pt x="65" y="103"/>
                  </a:lnTo>
                  <a:lnTo>
                    <a:pt x="71" y="95"/>
                  </a:lnTo>
                  <a:lnTo>
                    <a:pt x="78" y="88"/>
                  </a:lnTo>
                  <a:lnTo>
                    <a:pt x="84" y="81"/>
                  </a:lnTo>
                  <a:lnTo>
                    <a:pt x="91" y="74"/>
                  </a:lnTo>
                  <a:lnTo>
                    <a:pt x="99" y="67"/>
                  </a:lnTo>
                  <a:lnTo>
                    <a:pt x="106" y="61"/>
                  </a:lnTo>
                  <a:lnTo>
                    <a:pt x="114" y="55"/>
                  </a:lnTo>
                  <a:lnTo>
                    <a:pt x="122" y="49"/>
                  </a:lnTo>
                  <a:lnTo>
                    <a:pt x="130" y="43"/>
                  </a:lnTo>
                  <a:lnTo>
                    <a:pt x="138" y="38"/>
                  </a:lnTo>
                  <a:lnTo>
                    <a:pt x="147" y="33"/>
                  </a:lnTo>
                  <a:lnTo>
                    <a:pt x="155" y="28"/>
                  </a:lnTo>
                  <a:lnTo>
                    <a:pt x="164" y="24"/>
                  </a:lnTo>
                  <a:lnTo>
                    <a:pt x="173" y="20"/>
                  </a:lnTo>
                  <a:lnTo>
                    <a:pt x="182" y="16"/>
                  </a:lnTo>
                  <a:lnTo>
                    <a:pt x="191" y="13"/>
                  </a:lnTo>
                  <a:lnTo>
                    <a:pt x="200" y="10"/>
                  </a:lnTo>
                  <a:lnTo>
                    <a:pt x="210" y="8"/>
                  </a:lnTo>
                  <a:lnTo>
                    <a:pt x="219" y="6"/>
                  </a:lnTo>
                  <a:lnTo>
                    <a:pt x="228" y="4"/>
                  </a:lnTo>
                  <a:lnTo>
                    <a:pt x="237" y="2"/>
                  </a:lnTo>
                  <a:lnTo>
                    <a:pt x="247" y="1"/>
                  </a:lnTo>
                  <a:lnTo>
                    <a:pt x="256" y="0"/>
                  </a:lnTo>
                  <a:lnTo>
                    <a:pt x="266" y="0"/>
                  </a:lnTo>
                  <a:lnTo>
                    <a:pt x="275" y="0"/>
                  </a:lnTo>
                  <a:lnTo>
                    <a:pt x="284" y="0"/>
                  </a:lnTo>
                  <a:lnTo>
                    <a:pt x="294" y="0"/>
                  </a:lnTo>
                  <a:lnTo>
                    <a:pt x="303" y="1"/>
                  </a:lnTo>
                  <a:lnTo>
                    <a:pt x="313" y="2"/>
                  </a:lnTo>
                  <a:lnTo>
                    <a:pt x="322" y="4"/>
                  </a:lnTo>
                  <a:lnTo>
                    <a:pt x="331" y="6"/>
                  </a:lnTo>
                  <a:lnTo>
                    <a:pt x="341" y="8"/>
                  </a:lnTo>
                  <a:lnTo>
                    <a:pt x="350" y="11"/>
                  </a:lnTo>
                  <a:lnTo>
                    <a:pt x="359" y="14"/>
                  </a:lnTo>
                  <a:lnTo>
                    <a:pt x="368" y="17"/>
                  </a:lnTo>
                  <a:lnTo>
                    <a:pt x="377" y="20"/>
                  </a:lnTo>
                  <a:lnTo>
                    <a:pt x="386" y="24"/>
                  </a:lnTo>
                  <a:lnTo>
                    <a:pt x="394" y="29"/>
                  </a:lnTo>
                  <a:lnTo>
                    <a:pt x="403" y="33"/>
                  </a:lnTo>
                  <a:lnTo>
                    <a:pt x="412" y="38"/>
                  </a:lnTo>
                  <a:lnTo>
                    <a:pt x="420" y="43"/>
                  </a:lnTo>
                  <a:lnTo>
                    <a:pt x="428" y="49"/>
                  </a:lnTo>
                  <a:lnTo>
                    <a:pt x="436" y="55"/>
                  </a:lnTo>
                </a:path>
              </a:pathLst>
            </a:custGeom>
            <a:solidFill>
              <a:srgbClr val="71D18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59" name="Freeform 899"/>
            <p:cNvSpPr>
              <a:spLocks/>
            </p:cNvSpPr>
            <p:nvPr/>
          </p:nvSpPr>
          <p:spPr bwMode="auto">
            <a:xfrm>
              <a:off x="1334" y="3388"/>
              <a:ext cx="453" cy="532"/>
            </a:xfrm>
            <a:custGeom>
              <a:avLst/>
              <a:gdLst/>
              <a:ahLst/>
              <a:cxnLst>
                <a:cxn ang="0">
                  <a:pos x="441" y="92"/>
                </a:cxn>
                <a:cxn ang="0">
                  <a:pos x="445" y="106"/>
                </a:cxn>
                <a:cxn ang="0">
                  <a:pos x="448" y="120"/>
                </a:cxn>
                <a:cxn ang="0">
                  <a:pos x="451" y="134"/>
                </a:cxn>
                <a:cxn ang="0">
                  <a:pos x="434" y="111"/>
                </a:cxn>
                <a:cxn ang="0">
                  <a:pos x="406" y="81"/>
                </a:cxn>
                <a:cxn ang="0">
                  <a:pos x="374" y="57"/>
                </a:cxn>
                <a:cxn ang="0">
                  <a:pos x="340" y="39"/>
                </a:cxn>
                <a:cxn ang="0">
                  <a:pos x="302" y="27"/>
                </a:cxn>
                <a:cxn ang="0">
                  <a:pos x="264" y="22"/>
                </a:cxn>
                <a:cxn ang="0">
                  <a:pos x="224" y="24"/>
                </a:cxn>
                <a:cxn ang="0">
                  <a:pos x="185" y="33"/>
                </a:cxn>
                <a:cxn ang="0">
                  <a:pos x="148" y="50"/>
                </a:cxn>
                <a:cxn ang="0">
                  <a:pos x="114" y="72"/>
                </a:cxn>
                <a:cxn ang="0">
                  <a:pos x="85" y="100"/>
                </a:cxn>
                <a:cxn ang="0">
                  <a:pos x="61" y="132"/>
                </a:cxn>
                <a:cxn ang="0">
                  <a:pos x="42" y="168"/>
                </a:cxn>
                <a:cxn ang="0">
                  <a:pos x="28" y="207"/>
                </a:cxn>
                <a:cxn ang="0">
                  <a:pos x="22" y="249"/>
                </a:cxn>
                <a:cxn ang="0">
                  <a:pos x="22" y="291"/>
                </a:cxn>
                <a:cxn ang="0">
                  <a:pos x="29" y="334"/>
                </a:cxn>
                <a:cxn ang="0">
                  <a:pos x="42" y="374"/>
                </a:cxn>
                <a:cxn ang="0">
                  <a:pos x="61" y="410"/>
                </a:cxn>
                <a:cxn ang="0">
                  <a:pos x="86" y="442"/>
                </a:cxn>
                <a:cxn ang="0">
                  <a:pos x="115" y="469"/>
                </a:cxn>
                <a:cxn ang="0">
                  <a:pos x="148" y="491"/>
                </a:cxn>
                <a:cxn ang="0">
                  <a:pos x="184" y="507"/>
                </a:cxn>
                <a:cxn ang="0">
                  <a:pos x="223" y="517"/>
                </a:cxn>
                <a:cxn ang="0">
                  <a:pos x="224" y="521"/>
                </a:cxn>
                <a:cxn ang="0">
                  <a:pos x="211" y="524"/>
                </a:cxn>
                <a:cxn ang="0">
                  <a:pos x="199" y="527"/>
                </a:cxn>
                <a:cxn ang="0">
                  <a:pos x="186" y="530"/>
                </a:cxn>
                <a:cxn ang="0">
                  <a:pos x="155" y="520"/>
                </a:cxn>
                <a:cxn ang="0">
                  <a:pos x="121" y="501"/>
                </a:cxn>
                <a:cxn ang="0">
                  <a:pos x="90" y="478"/>
                </a:cxn>
                <a:cxn ang="0">
                  <a:pos x="63" y="449"/>
                </a:cxn>
                <a:cxn ang="0">
                  <a:pos x="40" y="416"/>
                </a:cxn>
                <a:cxn ang="0">
                  <a:pos x="22" y="381"/>
                </a:cxn>
                <a:cxn ang="0">
                  <a:pos x="9" y="342"/>
                </a:cxn>
                <a:cxn ang="0">
                  <a:pos x="1" y="300"/>
                </a:cxn>
                <a:cxn ang="0">
                  <a:pos x="0" y="258"/>
                </a:cxn>
                <a:cxn ang="0">
                  <a:pos x="5" y="217"/>
                </a:cxn>
                <a:cxn ang="0">
                  <a:pos x="15" y="177"/>
                </a:cxn>
                <a:cxn ang="0">
                  <a:pos x="31" y="140"/>
                </a:cxn>
                <a:cxn ang="0">
                  <a:pos x="52" y="106"/>
                </a:cxn>
                <a:cxn ang="0">
                  <a:pos x="78" y="75"/>
                </a:cxn>
                <a:cxn ang="0">
                  <a:pos x="108" y="49"/>
                </a:cxn>
                <a:cxn ang="0">
                  <a:pos x="141" y="27"/>
                </a:cxn>
                <a:cxn ang="0">
                  <a:pos x="178" y="12"/>
                </a:cxn>
                <a:cxn ang="0">
                  <a:pos x="217" y="2"/>
                </a:cxn>
                <a:cxn ang="0">
                  <a:pos x="255" y="0"/>
                </a:cxn>
                <a:cxn ang="0">
                  <a:pos x="294" y="3"/>
                </a:cxn>
                <a:cxn ang="0">
                  <a:pos x="331" y="12"/>
                </a:cxn>
                <a:cxn ang="0">
                  <a:pos x="366" y="27"/>
                </a:cxn>
                <a:cxn ang="0">
                  <a:pos x="400" y="48"/>
                </a:cxn>
                <a:cxn ang="0">
                  <a:pos x="431" y="75"/>
                </a:cxn>
              </a:cxnLst>
              <a:rect l="0" t="0" r="r" b="b"/>
              <a:pathLst>
                <a:path w="453" h="532">
                  <a:moveTo>
                    <a:pt x="438" y="82"/>
                  </a:moveTo>
                  <a:lnTo>
                    <a:pt x="439" y="86"/>
                  </a:lnTo>
                  <a:lnTo>
                    <a:pt x="440" y="89"/>
                  </a:lnTo>
                  <a:lnTo>
                    <a:pt x="441" y="92"/>
                  </a:lnTo>
                  <a:lnTo>
                    <a:pt x="442" y="96"/>
                  </a:lnTo>
                  <a:lnTo>
                    <a:pt x="443" y="99"/>
                  </a:lnTo>
                  <a:lnTo>
                    <a:pt x="444" y="102"/>
                  </a:lnTo>
                  <a:lnTo>
                    <a:pt x="445" y="106"/>
                  </a:lnTo>
                  <a:lnTo>
                    <a:pt x="446" y="109"/>
                  </a:lnTo>
                  <a:lnTo>
                    <a:pt x="447" y="113"/>
                  </a:lnTo>
                  <a:lnTo>
                    <a:pt x="447" y="116"/>
                  </a:lnTo>
                  <a:lnTo>
                    <a:pt x="448" y="120"/>
                  </a:lnTo>
                  <a:lnTo>
                    <a:pt x="449" y="123"/>
                  </a:lnTo>
                  <a:lnTo>
                    <a:pt x="450" y="127"/>
                  </a:lnTo>
                  <a:lnTo>
                    <a:pt x="450" y="130"/>
                  </a:lnTo>
                  <a:lnTo>
                    <a:pt x="451" y="134"/>
                  </a:lnTo>
                  <a:lnTo>
                    <a:pt x="452" y="137"/>
                  </a:lnTo>
                  <a:lnTo>
                    <a:pt x="446" y="128"/>
                  </a:lnTo>
                  <a:lnTo>
                    <a:pt x="440" y="120"/>
                  </a:lnTo>
                  <a:lnTo>
                    <a:pt x="434" y="111"/>
                  </a:lnTo>
                  <a:lnTo>
                    <a:pt x="427" y="103"/>
                  </a:lnTo>
                  <a:lnTo>
                    <a:pt x="421" y="96"/>
                  </a:lnTo>
                  <a:lnTo>
                    <a:pt x="413" y="88"/>
                  </a:lnTo>
                  <a:lnTo>
                    <a:pt x="406" y="81"/>
                  </a:lnTo>
                  <a:lnTo>
                    <a:pt x="398" y="75"/>
                  </a:lnTo>
                  <a:lnTo>
                    <a:pt x="391" y="69"/>
                  </a:lnTo>
                  <a:lnTo>
                    <a:pt x="383" y="63"/>
                  </a:lnTo>
                  <a:lnTo>
                    <a:pt x="374" y="57"/>
                  </a:lnTo>
                  <a:lnTo>
                    <a:pt x="366" y="52"/>
                  </a:lnTo>
                  <a:lnTo>
                    <a:pt x="357" y="47"/>
                  </a:lnTo>
                  <a:lnTo>
                    <a:pt x="349" y="43"/>
                  </a:lnTo>
                  <a:lnTo>
                    <a:pt x="340" y="39"/>
                  </a:lnTo>
                  <a:lnTo>
                    <a:pt x="331" y="36"/>
                  </a:lnTo>
                  <a:lnTo>
                    <a:pt x="321" y="32"/>
                  </a:lnTo>
                  <a:lnTo>
                    <a:pt x="312" y="30"/>
                  </a:lnTo>
                  <a:lnTo>
                    <a:pt x="302" y="27"/>
                  </a:lnTo>
                  <a:lnTo>
                    <a:pt x="293" y="25"/>
                  </a:lnTo>
                  <a:lnTo>
                    <a:pt x="283" y="24"/>
                  </a:lnTo>
                  <a:lnTo>
                    <a:pt x="274" y="23"/>
                  </a:lnTo>
                  <a:lnTo>
                    <a:pt x="264" y="22"/>
                  </a:lnTo>
                  <a:lnTo>
                    <a:pt x="254" y="22"/>
                  </a:lnTo>
                  <a:lnTo>
                    <a:pt x="244" y="22"/>
                  </a:lnTo>
                  <a:lnTo>
                    <a:pt x="234" y="23"/>
                  </a:lnTo>
                  <a:lnTo>
                    <a:pt x="224" y="24"/>
                  </a:lnTo>
                  <a:lnTo>
                    <a:pt x="215" y="26"/>
                  </a:lnTo>
                  <a:lnTo>
                    <a:pt x="205" y="28"/>
                  </a:lnTo>
                  <a:lnTo>
                    <a:pt x="195" y="30"/>
                  </a:lnTo>
                  <a:lnTo>
                    <a:pt x="185" y="33"/>
                  </a:lnTo>
                  <a:lnTo>
                    <a:pt x="176" y="37"/>
                  </a:lnTo>
                  <a:lnTo>
                    <a:pt x="166" y="41"/>
                  </a:lnTo>
                  <a:lnTo>
                    <a:pt x="157" y="45"/>
                  </a:lnTo>
                  <a:lnTo>
                    <a:pt x="148" y="50"/>
                  </a:lnTo>
                  <a:lnTo>
                    <a:pt x="139" y="55"/>
                  </a:lnTo>
                  <a:lnTo>
                    <a:pt x="130" y="60"/>
                  </a:lnTo>
                  <a:lnTo>
                    <a:pt x="122" y="66"/>
                  </a:lnTo>
                  <a:lnTo>
                    <a:pt x="114" y="72"/>
                  </a:lnTo>
                  <a:lnTo>
                    <a:pt x="106" y="79"/>
                  </a:lnTo>
                  <a:lnTo>
                    <a:pt x="99" y="85"/>
                  </a:lnTo>
                  <a:lnTo>
                    <a:pt x="91" y="92"/>
                  </a:lnTo>
                  <a:lnTo>
                    <a:pt x="85" y="100"/>
                  </a:lnTo>
                  <a:lnTo>
                    <a:pt x="78" y="107"/>
                  </a:lnTo>
                  <a:lnTo>
                    <a:pt x="72" y="115"/>
                  </a:lnTo>
                  <a:lnTo>
                    <a:pt x="66" y="124"/>
                  </a:lnTo>
                  <a:lnTo>
                    <a:pt x="61" y="132"/>
                  </a:lnTo>
                  <a:lnTo>
                    <a:pt x="55" y="141"/>
                  </a:lnTo>
                  <a:lnTo>
                    <a:pt x="50" y="150"/>
                  </a:lnTo>
                  <a:lnTo>
                    <a:pt x="46" y="159"/>
                  </a:lnTo>
                  <a:lnTo>
                    <a:pt x="42" y="168"/>
                  </a:lnTo>
                  <a:lnTo>
                    <a:pt x="38" y="178"/>
                  </a:lnTo>
                  <a:lnTo>
                    <a:pt x="34" y="187"/>
                  </a:lnTo>
                  <a:lnTo>
                    <a:pt x="31" y="197"/>
                  </a:lnTo>
                  <a:lnTo>
                    <a:pt x="28" y="207"/>
                  </a:lnTo>
                  <a:lnTo>
                    <a:pt x="26" y="217"/>
                  </a:lnTo>
                  <a:lnTo>
                    <a:pt x="24" y="228"/>
                  </a:lnTo>
                  <a:lnTo>
                    <a:pt x="23" y="238"/>
                  </a:lnTo>
                  <a:lnTo>
                    <a:pt x="22" y="249"/>
                  </a:lnTo>
                  <a:lnTo>
                    <a:pt x="21" y="259"/>
                  </a:lnTo>
                  <a:lnTo>
                    <a:pt x="21" y="270"/>
                  </a:lnTo>
                  <a:lnTo>
                    <a:pt x="21" y="281"/>
                  </a:lnTo>
                  <a:lnTo>
                    <a:pt x="22" y="291"/>
                  </a:lnTo>
                  <a:lnTo>
                    <a:pt x="23" y="302"/>
                  </a:lnTo>
                  <a:lnTo>
                    <a:pt x="24" y="313"/>
                  </a:lnTo>
                  <a:lnTo>
                    <a:pt x="26" y="323"/>
                  </a:lnTo>
                  <a:lnTo>
                    <a:pt x="29" y="334"/>
                  </a:lnTo>
                  <a:lnTo>
                    <a:pt x="31" y="344"/>
                  </a:lnTo>
                  <a:lnTo>
                    <a:pt x="35" y="354"/>
                  </a:lnTo>
                  <a:lnTo>
                    <a:pt x="38" y="364"/>
                  </a:lnTo>
                  <a:lnTo>
                    <a:pt x="42" y="374"/>
                  </a:lnTo>
                  <a:lnTo>
                    <a:pt x="46" y="383"/>
                  </a:lnTo>
                  <a:lnTo>
                    <a:pt x="51" y="392"/>
                  </a:lnTo>
                  <a:lnTo>
                    <a:pt x="56" y="401"/>
                  </a:lnTo>
                  <a:lnTo>
                    <a:pt x="61" y="410"/>
                  </a:lnTo>
                  <a:lnTo>
                    <a:pt x="67" y="418"/>
                  </a:lnTo>
                  <a:lnTo>
                    <a:pt x="73" y="426"/>
                  </a:lnTo>
                  <a:lnTo>
                    <a:pt x="79" y="434"/>
                  </a:lnTo>
                  <a:lnTo>
                    <a:pt x="86" y="442"/>
                  </a:lnTo>
                  <a:lnTo>
                    <a:pt x="93" y="449"/>
                  </a:lnTo>
                  <a:lnTo>
                    <a:pt x="100" y="456"/>
                  </a:lnTo>
                  <a:lnTo>
                    <a:pt x="107" y="463"/>
                  </a:lnTo>
                  <a:lnTo>
                    <a:pt x="115" y="469"/>
                  </a:lnTo>
                  <a:lnTo>
                    <a:pt x="123" y="475"/>
                  </a:lnTo>
                  <a:lnTo>
                    <a:pt x="131" y="481"/>
                  </a:lnTo>
                  <a:lnTo>
                    <a:pt x="139" y="486"/>
                  </a:lnTo>
                  <a:lnTo>
                    <a:pt x="148" y="491"/>
                  </a:lnTo>
                  <a:lnTo>
                    <a:pt x="156" y="496"/>
                  </a:lnTo>
                  <a:lnTo>
                    <a:pt x="165" y="500"/>
                  </a:lnTo>
                  <a:lnTo>
                    <a:pt x="175" y="504"/>
                  </a:lnTo>
                  <a:lnTo>
                    <a:pt x="184" y="507"/>
                  </a:lnTo>
                  <a:lnTo>
                    <a:pt x="193" y="510"/>
                  </a:lnTo>
                  <a:lnTo>
                    <a:pt x="203" y="513"/>
                  </a:lnTo>
                  <a:lnTo>
                    <a:pt x="213" y="515"/>
                  </a:lnTo>
                  <a:lnTo>
                    <a:pt x="223" y="517"/>
                  </a:lnTo>
                  <a:lnTo>
                    <a:pt x="233" y="518"/>
                  </a:lnTo>
                  <a:lnTo>
                    <a:pt x="230" y="519"/>
                  </a:lnTo>
                  <a:lnTo>
                    <a:pt x="227" y="520"/>
                  </a:lnTo>
                  <a:lnTo>
                    <a:pt x="224" y="521"/>
                  </a:lnTo>
                  <a:lnTo>
                    <a:pt x="221" y="522"/>
                  </a:lnTo>
                  <a:lnTo>
                    <a:pt x="218" y="523"/>
                  </a:lnTo>
                  <a:lnTo>
                    <a:pt x="215" y="524"/>
                  </a:lnTo>
                  <a:lnTo>
                    <a:pt x="211" y="524"/>
                  </a:lnTo>
                  <a:lnTo>
                    <a:pt x="208" y="525"/>
                  </a:lnTo>
                  <a:lnTo>
                    <a:pt x="205" y="526"/>
                  </a:lnTo>
                  <a:lnTo>
                    <a:pt x="202" y="527"/>
                  </a:lnTo>
                  <a:lnTo>
                    <a:pt x="199" y="527"/>
                  </a:lnTo>
                  <a:lnTo>
                    <a:pt x="196" y="528"/>
                  </a:lnTo>
                  <a:lnTo>
                    <a:pt x="193" y="529"/>
                  </a:lnTo>
                  <a:lnTo>
                    <a:pt x="189" y="529"/>
                  </a:lnTo>
                  <a:lnTo>
                    <a:pt x="186" y="530"/>
                  </a:lnTo>
                  <a:lnTo>
                    <a:pt x="183" y="531"/>
                  </a:lnTo>
                  <a:lnTo>
                    <a:pt x="174" y="527"/>
                  </a:lnTo>
                  <a:lnTo>
                    <a:pt x="164" y="524"/>
                  </a:lnTo>
                  <a:lnTo>
                    <a:pt x="155" y="520"/>
                  </a:lnTo>
                  <a:lnTo>
                    <a:pt x="146" y="516"/>
                  </a:lnTo>
                  <a:lnTo>
                    <a:pt x="138" y="512"/>
                  </a:lnTo>
                  <a:lnTo>
                    <a:pt x="129" y="507"/>
                  </a:lnTo>
                  <a:lnTo>
                    <a:pt x="121" y="501"/>
                  </a:lnTo>
                  <a:lnTo>
                    <a:pt x="113" y="496"/>
                  </a:lnTo>
                  <a:lnTo>
                    <a:pt x="105" y="490"/>
                  </a:lnTo>
                  <a:lnTo>
                    <a:pt x="97" y="484"/>
                  </a:lnTo>
                  <a:lnTo>
                    <a:pt x="90" y="478"/>
                  </a:lnTo>
                  <a:lnTo>
                    <a:pt x="83" y="471"/>
                  </a:lnTo>
                  <a:lnTo>
                    <a:pt x="76" y="464"/>
                  </a:lnTo>
                  <a:lnTo>
                    <a:pt x="69" y="457"/>
                  </a:lnTo>
                  <a:lnTo>
                    <a:pt x="63" y="449"/>
                  </a:lnTo>
                  <a:lnTo>
                    <a:pt x="56" y="441"/>
                  </a:lnTo>
                  <a:lnTo>
                    <a:pt x="51" y="433"/>
                  </a:lnTo>
                  <a:lnTo>
                    <a:pt x="45" y="425"/>
                  </a:lnTo>
                  <a:lnTo>
                    <a:pt x="40" y="416"/>
                  </a:lnTo>
                  <a:lnTo>
                    <a:pt x="35" y="408"/>
                  </a:lnTo>
                  <a:lnTo>
                    <a:pt x="30" y="399"/>
                  </a:lnTo>
                  <a:lnTo>
                    <a:pt x="26" y="390"/>
                  </a:lnTo>
                  <a:lnTo>
                    <a:pt x="22" y="381"/>
                  </a:lnTo>
                  <a:lnTo>
                    <a:pt x="18" y="371"/>
                  </a:lnTo>
                  <a:lnTo>
                    <a:pt x="14" y="361"/>
                  </a:lnTo>
                  <a:lnTo>
                    <a:pt x="11" y="352"/>
                  </a:lnTo>
                  <a:lnTo>
                    <a:pt x="9" y="342"/>
                  </a:lnTo>
                  <a:lnTo>
                    <a:pt x="6" y="331"/>
                  </a:lnTo>
                  <a:lnTo>
                    <a:pt x="4" y="321"/>
                  </a:lnTo>
                  <a:lnTo>
                    <a:pt x="3" y="311"/>
                  </a:lnTo>
                  <a:lnTo>
                    <a:pt x="1" y="300"/>
                  </a:lnTo>
                  <a:lnTo>
                    <a:pt x="0" y="290"/>
                  </a:lnTo>
                  <a:lnTo>
                    <a:pt x="0" y="279"/>
                  </a:lnTo>
                  <a:lnTo>
                    <a:pt x="0" y="268"/>
                  </a:lnTo>
                  <a:lnTo>
                    <a:pt x="0" y="258"/>
                  </a:lnTo>
                  <a:lnTo>
                    <a:pt x="1" y="247"/>
                  </a:lnTo>
                  <a:lnTo>
                    <a:pt x="1" y="237"/>
                  </a:lnTo>
                  <a:lnTo>
                    <a:pt x="3" y="227"/>
                  </a:lnTo>
                  <a:lnTo>
                    <a:pt x="5" y="217"/>
                  </a:lnTo>
                  <a:lnTo>
                    <a:pt x="7" y="207"/>
                  </a:lnTo>
                  <a:lnTo>
                    <a:pt x="9" y="197"/>
                  </a:lnTo>
                  <a:lnTo>
                    <a:pt x="12" y="187"/>
                  </a:lnTo>
                  <a:lnTo>
                    <a:pt x="15" y="177"/>
                  </a:lnTo>
                  <a:lnTo>
                    <a:pt x="19" y="168"/>
                  </a:lnTo>
                  <a:lnTo>
                    <a:pt x="22" y="158"/>
                  </a:lnTo>
                  <a:lnTo>
                    <a:pt x="27" y="149"/>
                  </a:lnTo>
                  <a:lnTo>
                    <a:pt x="31" y="140"/>
                  </a:lnTo>
                  <a:lnTo>
                    <a:pt x="36" y="131"/>
                  </a:lnTo>
                  <a:lnTo>
                    <a:pt x="41" y="122"/>
                  </a:lnTo>
                  <a:lnTo>
                    <a:pt x="46" y="114"/>
                  </a:lnTo>
                  <a:lnTo>
                    <a:pt x="52" y="106"/>
                  </a:lnTo>
                  <a:lnTo>
                    <a:pt x="58" y="98"/>
                  </a:lnTo>
                  <a:lnTo>
                    <a:pt x="64" y="90"/>
                  </a:lnTo>
                  <a:lnTo>
                    <a:pt x="71" y="83"/>
                  </a:lnTo>
                  <a:lnTo>
                    <a:pt x="78" y="75"/>
                  </a:lnTo>
                  <a:lnTo>
                    <a:pt x="85" y="68"/>
                  </a:lnTo>
                  <a:lnTo>
                    <a:pt x="92" y="62"/>
                  </a:lnTo>
                  <a:lnTo>
                    <a:pt x="100" y="55"/>
                  </a:lnTo>
                  <a:lnTo>
                    <a:pt x="108" y="49"/>
                  </a:lnTo>
                  <a:lnTo>
                    <a:pt x="116" y="43"/>
                  </a:lnTo>
                  <a:lnTo>
                    <a:pt x="124" y="38"/>
                  </a:lnTo>
                  <a:lnTo>
                    <a:pt x="133" y="32"/>
                  </a:lnTo>
                  <a:lnTo>
                    <a:pt x="141" y="27"/>
                  </a:lnTo>
                  <a:lnTo>
                    <a:pt x="151" y="23"/>
                  </a:lnTo>
                  <a:lnTo>
                    <a:pt x="160" y="19"/>
                  </a:lnTo>
                  <a:lnTo>
                    <a:pt x="169" y="15"/>
                  </a:lnTo>
                  <a:lnTo>
                    <a:pt x="178" y="12"/>
                  </a:lnTo>
                  <a:lnTo>
                    <a:pt x="188" y="9"/>
                  </a:lnTo>
                  <a:lnTo>
                    <a:pt x="197" y="6"/>
                  </a:lnTo>
                  <a:lnTo>
                    <a:pt x="207" y="4"/>
                  </a:lnTo>
                  <a:lnTo>
                    <a:pt x="217" y="2"/>
                  </a:lnTo>
                  <a:lnTo>
                    <a:pt x="226" y="1"/>
                  </a:lnTo>
                  <a:lnTo>
                    <a:pt x="236" y="0"/>
                  </a:lnTo>
                  <a:lnTo>
                    <a:pt x="246" y="0"/>
                  </a:lnTo>
                  <a:lnTo>
                    <a:pt x="255" y="0"/>
                  </a:lnTo>
                  <a:lnTo>
                    <a:pt x="265" y="0"/>
                  </a:lnTo>
                  <a:lnTo>
                    <a:pt x="274" y="0"/>
                  </a:lnTo>
                  <a:lnTo>
                    <a:pt x="284" y="1"/>
                  </a:lnTo>
                  <a:lnTo>
                    <a:pt x="294" y="3"/>
                  </a:lnTo>
                  <a:lnTo>
                    <a:pt x="303" y="4"/>
                  </a:lnTo>
                  <a:lnTo>
                    <a:pt x="312" y="6"/>
                  </a:lnTo>
                  <a:lnTo>
                    <a:pt x="321" y="9"/>
                  </a:lnTo>
                  <a:lnTo>
                    <a:pt x="331" y="12"/>
                  </a:lnTo>
                  <a:lnTo>
                    <a:pt x="340" y="15"/>
                  </a:lnTo>
                  <a:lnTo>
                    <a:pt x="349" y="19"/>
                  </a:lnTo>
                  <a:lnTo>
                    <a:pt x="358" y="23"/>
                  </a:lnTo>
                  <a:lnTo>
                    <a:pt x="366" y="27"/>
                  </a:lnTo>
                  <a:lnTo>
                    <a:pt x="375" y="32"/>
                  </a:lnTo>
                  <a:lnTo>
                    <a:pt x="384" y="37"/>
                  </a:lnTo>
                  <a:lnTo>
                    <a:pt x="392" y="42"/>
                  </a:lnTo>
                  <a:lnTo>
                    <a:pt x="400" y="48"/>
                  </a:lnTo>
                  <a:lnTo>
                    <a:pt x="408" y="54"/>
                  </a:lnTo>
                  <a:lnTo>
                    <a:pt x="416" y="61"/>
                  </a:lnTo>
                  <a:lnTo>
                    <a:pt x="423" y="67"/>
                  </a:lnTo>
                  <a:lnTo>
                    <a:pt x="431" y="75"/>
                  </a:lnTo>
                  <a:lnTo>
                    <a:pt x="438" y="82"/>
                  </a:lnTo>
                </a:path>
              </a:pathLst>
            </a:custGeom>
            <a:solidFill>
              <a:srgbClr val="78D58D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60" name="Freeform 900"/>
            <p:cNvSpPr>
              <a:spLocks/>
            </p:cNvSpPr>
            <p:nvPr/>
          </p:nvSpPr>
          <p:spPr bwMode="auto">
            <a:xfrm>
              <a:off x="1356" y="3410"/>
              <a:ext cx="437" cy="497"/>
            </a:xfrm>
            <a:custGeom>
              <a:avLst/>
              <a:gdLst/>
              <a:ahLst/>
              <a:cxnLst>
                <a:cxn ang="0">
                  <a:pos x="432" y="126"/>
                </a:cxn>
                <a:cxn ang="0">
                  <a:pos x="434" y="140"/>
                </a:cxn>
                <a:cxn ang="0">
                  <a:pos x="435" y="155"/>
                </a:cxn>
                <a:cxn ang="0">
                  <a:pos x="436" y="170"/>
                </a:cxn>
                <a:cxn ang="0">
                  <a:pos x="436" y="175"/>
                </a:cxn>
                <a:cxn ang="0">
                  <a:pos x="436" y="177"/>
                </a:cxn>
                <a:cxn ang="0">
                  <a:pos x="424" y="148"/>
                </a:cxn>
                <a:cxn ang="0">
                  <a:pos x="403" y="111"/>
                </a:cxn>
                <a:cxn ang="0">
                  <a:pos x="376" y="80"/>
                </a:cxn>
                <a:cxn ang="0">
                  <a:pos x="345" y="55"/>
                </a:cxn>
                <a:cxn ang="0">
                  <a:pos x="309" y="37"/>
                </a:cxn>
                <a:cxn ang="0">
                  <a:pos x="271" y="26"/>
                </a:cxn>
                <a:cxn ang="0">
                  <a:pos x="231" y="22"/>
                </a:cxn>
                <a:cxn ang="0">
                  <a:pos x="190" y="27"/>
                </a:cxn>
                <a:cxn ang="0">
                  <a:pos x="150" y="40"/>
                </a:cxn>
                <a:cxn ang="0">
                  <a:pos x="115" y="60"/>
                </a:cxn>
                <a:cxn ang="0">
                  <a:pos x="84" y="87"/>
                </a:cxn>
                <a:cxn ang="0">
                  <a:pos x="58" y="119"/>
                </a:cxn>
                <a:cxn ang="0">
                  <a:pos x="39" y="156"/>
                </a:cxn>
                <a:cxn ang="0">
                  <a:pos x="26" y="196"/>
                </a:cxn>
                <a:cxn ang="0">
                  <a:pos x="21" y="238"/>
                </a:cxn>
                <a:cxn ang="0">
                  <a:pos x="23" y="282"/>
                </a:cxn>
                <a:cxn ang="0">
                  <a:pos x="33" y="325"/>
                </a:cxn>
                <a:cxn ang="0">
                  <a:pos x="51" y="364"/>
                </a:cxn>
                <a:cxn ang="0">
                  <a:pos x="74" y="398"/>
                </a:cxn>
                <a:cxn ang="0">
                  <a:pos x="103" y="427"/>
                </a:cxn>
                <a:cxn ang="0">
                  <a:pos x="136" y="449"/>
                </a:cxn>
                <a:cxn ang="0">
                  <a:pos x="173" y="465"/>
                </a:cxn>
                <a:cxn ang="0">
                  <a:pos x="213" y="473"/>
                </a:cxn>
                <a:cxn ang="0">
                  <a:pos x="254" y="473"/>
                </a:cxn>
                <a:cxn ang="0">
                  <a:pos x="255" y="477"/>
                </a:cxn>
                <a:cxn ang="0">
                  <a:pos x="242" y="483"/>
                </a:cxn>
                <a:cxn ang="0">
                  <a:pos x="229" y="489"/>
                </a:cxn>
                <a:cxn ang="0">
                  <a:pos x="215" y="494"/>
                </a:cxn>
                <a:cxn ang="0">
                  <a:pos x="182" y="491"/>
                </a:cxn>
                <a:cxn ang="0">
                  <a:pos x="144" y="478"/>
                </a:cxn>
                <a:cxn ang="0">
                  <a:pos x="110" y="459"/>
                </a:cxn>
                <a:cxn ang="0">
                  <a:pos x="78" y="434"/>
                </a:cxn>
                <a:cxn ang="0">
                  <a:pos x="51" y="404"/>
                </a:cxn>
                <a:cxn ang="0">
                  <a:pos x="30" y="370"/>
                </a:cxn>
                <a:cxn ang="0">
                  <a:pos x="13" y="332"/>
                </a:cxn>
                <a:cxn ang="0">
                  <a:pos x="3" y="291"/>
                </a:cxn>
                <a:cxn ang="0">
                  <a:pos x="0" y="248"/>
                </a:cxn>
                <a:cxn ang="0">
                  <a:pos x="3" y="205"/>
                </a:cxn>
                <a:cxn ang="0">
                  <a:pos x="13" y="165"/>
                </a:cxn>
                <a:cxn ang="0">
                  <a:pos x="29" y="127"/>
                </a:cxn>
                <a:cxn ang="0">
                  <a:pos x="51" y="93"/>
                </a:cxn>
                <a:cxn ang="0">
                  <a:pos x="77" y="63"/>
                </a:cxn>
                <a:cxn ang="0">
                  <a:pos x="109" y="38"/>
                </a:cxn>
                <a:cxn ang="0">
                  <a:pos x="145" y="18"/>
                </a:cxn>
                <a:cxn ang="0">
                  <a:pos x="184" y="5"/>
                </a:cxn>
                <a:cxn ang="0">
                  <a:pos x="223" y="0"/>
                </a:cxn>
                <a:cxn ang="0">
                  <a:pos x="262" y="1"/>
                </a:cxn>
                <a:cxn ang="0">
                  <a:pos x="300" y="10"/>
                </a:cxn>
                <a:cxn ang="0">
                  <a:pos x="336" y="25"/>
                </a:cxn>
                <a:cxn ang="0">
                  <a:pos x="370" y="46"/>
                </a:cxn>
                <a:cxn ang="0">
                  <a:pos x="400" y="73"/>
                </a:cxn>
                <a:cxn ang="0">
                  <a:pos x="425" y="106"/>
                </a:cxn>
              </a:cxnLst>
              <a:rect l="0" t="0" r="r" b="b"/>
              <a:pathLst>
                <a:path w="437" h="497">
                  <a:moveTo>
                    <a:pt x="431" y="115"/>
                  </a:moveTo>
                  <a:lnTo>
                    <a:pt x="431" y="119"/>
                  </a:lnTo>
                  <a:lnTo>
                    <a:pt x="432" y="122"/>
                  </a:lnTo>
                  <a:lnTo>
                    <a:pt x="432" y="126"/>
                  </a:lnTo>
                  <a:lnTo>
                    <a:pt x="433" y="129"/>
                  </a:lnTo>
                  <a:lnTo>
                    <a:pt x="433" y="133"/>
                  </a:lnTo>
                  <a:lnTo>
                    <a:pt x="434" y="137"/>
                  </a:lnTo>
                  <a:lnTo>
                    <a:pt x="434" y="140"/>
                  </a:lnTo>
                  <a:lnTo>
                    <a:pt x="434" y="144"/>
                  </a:lnTo>
                  <a:lnTo>
                    <a:pt x="435" y="147"/>
                  </a:lnTo>
                  <a:lnTo>
                    <a:pt x="435" y="151"/>
                  </a:lnTo>
                  <a:lnTo>
                    <a:pt x="435" y="155"/>
                  </a:lnTo>
                  <a:lnTo>
                    <a:pt x="435" y="158"/>
                  </a:lnTo>
                  <a:lnTo>
                    <a:pt x="435" y="162"/>
                  </a:lnTo>
                  <a:lnTo>
                    <a:pt x="435" y="166"/>
                  </a:lnTo>
                  <a:lnTo>
                    <a:pt x="436" y="170"/>
                  </a:lnTo>
                  <a:lnTo>
                    <a:pt x="436" y="173"/>
                  </a:lnTo>
                  <a:lnTo>
                    <a:pt x="436" y="174"/>
                  </a:lnTo>
                  <a:lnTo>
                    <a:pt x="436" y="175"/>
                  </a:lnTo>
                  <a:lnTo>
                    <a:pt x="436" y="176"/>
                  </a:lnTo>
                  <a:lnTo>
                    <a:pt x="436" y="177"/>
                  </a:lnTo>
                  <a:lnTo>
                    <a:pt x="436" y="178"/>
                  </a:lnTo>
                  <a:lnTo>
                    <a:pt x="432" y="168"/>
                  </a:lnTo>
                  <a:lnTo>
                    <a:pt x="428" y="158"/>
                  </a:lnTo>
                  <a:lnTo>
                    <a:pt x="424" y="148"/>
                  </a:lnTo>
                  <a:lnTo>
                    <a:pt x="419" y="138"/>
                  </a:lnTo>
                  <a:lnTo>
                    <a:pt x="414" y="129"/>
                  </a:lnTo>
                  <a:lnTo>
                    <a:pt x="409" y="120"/>
                  </a:lnTo>
                  <a:lnTo>
                    <a:pt x="403" y="111"/>
                  </a:lnTo>
                  <a:lnTo>
                    <a:pt x="397" y="103"/>
                  </a:lnTo>
                  <a:lnTo>
                    <a:pt x="390" y="95"/>
                  </a:lnTo>
                  <a:lnTo>
                    <a:pt x="383" y="87"/>
                  </a:lnTo>
                  <a:lnTo>
                    <a:pt x="376" y="80"/>
                  </a:lnTo>
                  <a:lnTo>
                    <a:pt x="369" y="73"/>
                  </a:lnTo>
                  <a:lnTo>
                    <a:pt x="361" y="67"/>
                  </a:lnTo>
                  <a:lnTo>
                    <a:pt x="353" y="61"/>
                  </a:lnTo>
                  <a:lnTo>
                    <a:pt x="345" y="55"/>
                  </a:lnTo>
                  <a:lnTo>
                    <a:pt x="336" y="50"/>
                  </a:lnTo>
                  <a:lnTo>
                    <a:pt x="327" y="45"/>
                  </a:lnTo>
                  <a:lnTo>
                    <a:pt x="318" y="41"/>
                  </a:lnTo>
                  <a:lnTo>
                    <a:pt x="309" y="37"/>
                  </a:lnTo>
                  <a:lnTo>
                    <a:pt x="300" y="33"/>
                  </a:lnTo>
                  <a:lnTo>
                    <a:pt x="290" y="30"/>
                  </a:lnTo>
                  <a:lnTo>
                    <a:pt x="281" y="28"/>
                  </a:lnTo>
                  <a:lnTo>
                    <a:pt x="271" y="26"/>
                  </a:lnTo>
                  <a:lnTo>
                    <a:pt x="261" y="24"/>
                  </a:lnTo>
                  <a:lnTo>
                    <a:pt x="251" y="23"/>
                  </a:lnTo>
                  <a:lnTo>
                    <a:pt x="241" y="22"/>
                  </a:lnTo>
                  <a:lnTo>
                    <a:pt x="231" y="22"/>
                  </a:lnTo>
                  <a:lnTo>
                    <a:pt x="221" y="22"/>
                  </a:lnTo>
                  <a:lnTo>
                    <a:pt x="211" y="23"/>
                  </a:lnTo>
                  <a:lnTo>
                    <a:pt x="200" y="25"/>
                  </a:lnTo>
                  <a:lnTo>
                    <a:pt x="190" y="27"/>
                  </a:lnTo>
                  <a:lnTo>
                    <a:pt x="180" y="29"/>
                  </a:lnTo>
                  <a:lnTo>
                    <a:pt x="170" y="32"/>
                  </a:lnTo>
                  <a:lnTo>
                    <a:pt x="160" y="36"/>
                  </a:lnTo>
                  <a:lnTo>
                    <a:pt x="150" y="40"/>
                  </a:lnTo>
                  <a:lnTo>
                    <a:pt x="141" y="44"/>
                  </a:lnTo>
                  <a:lnTo>
                    <a:pt x="132" y="49"/>
                  </a:lnTo>
                  <a:lnTo>
                    <a:pt x="123" y="55"/>
                  </a:lnTo>
                  <a:lnTo>
                    <a:pt x="115" y="60"/>
                  </a:lnTo>
                  <a:lnTo>
                    <a:pt x="106" y="67"/>
                  </a:lnTo>
                  <a:lnTo>
                    <a:pt x="99" y="73"/>
                  </a:lnTo>
                  <a:lnTo>
                    <a:pt x="91" y="80"/>
                  </a:lnTo>
                  <a:lnTo>
                    <a:pt x="84" y="87"/>
                  </a:lnTo>
                  <a:lnTo>
                    <a:pt x="77" y="95"/>
                  </a:lnTo>
                  <a:lnTo>
                    <a:pt x="71" y="103"/>
                  </a:lnTo>
                  <a:lnTo>
                    <a:pt x="64" y="111"/>
                  </a:lnTo>
                  <a:lnTo>
                    <a:pt x="58" y="119"/>
                  </a:lnTo>
                  <a:lnTo>
                    <a:pt x="53" y="128"/>
                  </a:lnTo>
                  <a:lnTo>
                    <a:pt x="48" y="137"/>
                  </a:lnTo>
                  <a:lnTo>
                    <a:pt x="43" y="146"/>
                  </a:lnTo>
                  <a:lnTo>
                    <a:pt x="39" y="156"/>
                  </a:lnTo>
                  <a:lnTo>
                    <a:pt x="35" y="166"/>
                  </a:lnTo>
                  <a:lnTo>
                    <a:pt x="32" y="175"/>
                  </a:lnTo>
                  <a:lnTo>
                    <a:pt x="29" y="186"/>
                  </a:lnTo>
                  <a:lnTo>
                    <a:pt x="26" y="196"/>
                  </a:lnTo>
                  <a:lnTo>
                    <a:pt x="24" y="206"/>
                  </a:lnTo>
                  <a:lnTo>
                    <a:pt x="23" y="217"/>
                  </a:lnTo>
                  <a:lnTo>
                    <a:pt x="22" y="227"/>
                  </a:lnTo>
                  <a:lnTo>
                    <a:pt x="21" y="238"/>
                  </a:lnTo>
                  <a:lnTo>
                    <a:pt x="21" y="249"/>
                  </a:lnTo>
                  <a:lnTo>
                    <a:pt x="21" y="260"/>
                  </a:lnTo>
                  <a:lnTo>
                    <a:pt x="22" y="271"/>
                  </a:lnTo>
                  <a:lnTo>
                    <a:pt x="23" y="282"/>
                  </a:lnTo>
                  <a:lnTo>
                    <a:pt x="25" y="293"/>
                  </a:lnTo>
                  <a:lnTo>
                    <a:pt x="27" y="304"/>
                  </a:lnTo>
                  <a:lnTo>
                    <a:pt x="30" y="314"/>
                  </a:lnTo>
                  <a:lnTo>
                    <a:pt x="33" y="325"/>
                  </a:lnTo>
                  <a:lnTo>
                    <a:pt x="37" y="335"/>
                  </a:lnTo>
                  <a:lnTo>
                    <a:pt x="41" y="345"/>
                  </a:lnTo>
                  <a:lnTo>
                    <a:pt x="46" y="354"/>
                  </a:lnTo>
                  <a:lnTo>
                    <a:pt x="51" y="364"/>
                  </a:lnTo>
                  <a:lnTo>
                    <a:pt x="56" y="373"/>
                  </a:lnTo>
                  <a:lnTo>
                    <a:pt x="62" y="381"/>
                  </a:lnTo>
                  <a:lnTo>
                    <a:pt x="68" y="390"/>
                  </a:lnTo>
                  <a:lnTo>
                    <a:pt x="74" y="398"/>
                  </a:lnTo>
                  <a:lnTo>
                    <a:pt x="81" y="406"/>
                  </a:lnTo>
                  <a:lnTo>
                    <a:pt x="88" y="413"/>
                  </a:lnTo>
                  <a:lnTo>
                    <a:pt x="95" y="420"/>
                  </a:lnTo>
                  <a:lnTo>
                    <a:pt x="103" y="427"/>
                  </a:lnTo>
                  <a:lnTo>
                    <a:pt x="111" y="433"/>
                  </a:lnTo>
                  <a:lnTo>
                    <a:pt x="119" y="439"/>
                  </a:lnTo>
                  <a:lnTo>
                    <a:pt x="128" y="444"/>
                  </a:lnTo>
                  <a:lnTo>
                    <a:pt x="136" y="449"/>
                  </a:lnTo>
                  <a:lnTo>
                    <a:pt x="145" y="453"/>
                  </a:lnTo>
                  <a:lnTo>
                    <a:pt x="155" y="458"/>
                  </a:lnTo>
                  <a:lnTo>
                    <a:pt x="164" y="461"/>
                  </a:lnTo>
                  <a:lnTo>
                    <a:pt x="173" y="465"/>
                  </a:lnTo>
                  <a:lnTo>
                    <a:pt x="183" y="467"/>
                  </a:lnTo>
                  <a:lnTo>
                    <a:pt x="193" y="470"/>
                  </a:lnTo>
                  <a:lnTo>
                    <a:pt x="203" y="471"/>
                  </a:lnTo>
                  <a:lnTo>
                    <a:pt x="213" y="473"/>
                  </a:lnTo>
                  <a:lnTo>
                    <a:pt x="223" y="474"/>
                  </a:lnTo>
                  <a:lnTo>
                    <a:pt x="234" y="474"/>
                  </a:lnTo>
                  <a:lnTo>
                    <a:pt x="244" y="474"/>
                  </a:lnTo>
                  <a:lnTo>
                    <a:pt x="254" y="473"/>
                  </a:lnTo>
                  <a:lnTo>
                    <a:pt x="265" y="471"/>
                  </a:lnTo>
                  <a:lnTo>
                    <a:pt x="262" y="473"/>
                  </a:lnTo>
                  <a:lnTo>
                    <a:pt x="259" y="475"/>
                  </a:lnTo>
                  <a:lnTo>
                    <a:pt x="255" y="477"/>
                  </a:lnTo>
                  <a:lnTo>
                    <a:pt x="252" y="478"/>
                  </a:lnTo>
                  <a:lnTo>
                    <a:pt x="249" y="480"/>
                  </a:lnTo>
                  <a:lnTo>
                    <a:pt x="246" y="482"/>
                  </a:lnTo>
                  <a:lnTo>
                    <a:pt x="242" y="483"/>
                  </a:lnTo>
                  <a:lnTo>
                    <a:pt x="239" y="485"/>
                  </a:lnTo>
                  <a:lnTo>
                    <a:pt x="236" y="486"/>
                  </a:lnTo>
                  <a:lnTo>
                    <a:pt x="232" y="488"/>
                  </a:lnTo>
                  <a:lnTo>
                    <a:pt x="229" y="489"/>
                  </a:lnTo>
                  <a:lnTo>
                    <a:pt x="226" y="490"/>
                  </a:lnTo>
                  <a:lnTo>
                    <a:pt x="222" y="492"/>
                  </a:lnTo>
                  <a:lnTo>
                    <a:pt x="219" y="493"/>
                  </a:lnTo>
                  <a:lnTo>
                    <a:pt x="215" y="494"/>
                  </a:lnTo>
                  <a:lnTo>
                    <a:pt x="212" y="496"/>
                  </a:lnTo>
                  <a:lnTo>
                    <a:pt x="202" y="494"/>
                  </a:lnTo>
                  <a:lnTo>
                    <a:pt x="192" y="493"/>
                  </a:lnTo>
                  <a:lnTo>
                    <a:pt x="182" y="491"/>
                  </a:lnTo>
                  <a:lnTo>
                    <a:pt x="172" y="488"/>
                  </a:lnTo>
                  <a:lnTo>
                    <a:pt x="163" y="485"/>
                  </a:lnTo>
                  <a:lnTo>
                    <a:pt x="153" y="482"/>
                  </a:lnTo>
                  <a:lnTo>
                    <a:pt x="144" y="478"/>
                  </a:lnTo>
                  <a:lnTo>
                    <a:pt x="135" y="474"/>
                  </a:lnTo>
                  <a:lnTo>
                    <a:pt x="126" y="469"/>
                  </a:lnTo>
                  <a:lnTo>
                    <a:pt x="118" y="464"/>
                  </a:lnTo>
                  <a:lnTo>
                    <a:pt x="110" y="459"/>
                  </a:lnTo>
                  <a:lnTo>
                    <a:pt x="101" y="453"/>
                  </a:lnTo>
                  <a:lnTo>
                    <a:pt x="93" y="447"/>
                  </a:lnTo>
                  <a:lnTo>
                    <a:pt x="86" y="441"/>
                  </a:lnTo>
                  <a:lnTo>
                    <a:pt x="78" y="434"/>
                  </a:lnTo>
                  <a:lnTo>
                    <a:pt x="71" y="427"/>
                  </a:lnTo>
                  <a:lnTo>
                    <a:pt x="64" y="420"/>
                  </a:lnTo>
                  <a:lnTo>
                    <a:pt x="58" y="412"/>
                  </a:lnTo>
                  <a:lnTo>
                    <a:pt x="51" y="404"/>
                  </a:lnTo>
                  <a:lnTo>
                    <a:pt x="46" y="396"/>
                  </a:lnTo>
                  <a:lnTo>
                    <a:pt x="40" y="388"/>
                  </a:lnTo>
                  <a:lnTo>
                    <a:pt x="35" y="379"/>
                  </a:lnTo>
                  <a:lnTo>
                    <a:pt x="30" y="370"/>
                  </a:lnTo>
                  <a:lnTo>
                    <a:pt x="25" y="361"/>
                  </a:lnTo>
                  <a:lnTo>
                    <a:pt x="21" y="351"/>
                  </a:lnTo>
                  <a:lnTo>
                    <a:pt x="17" y="342"/>
                  </a:lnTo>
                  <a:lnTo>
                    <a:pt x="13" y="332"/>
                  </a:lnTo>
                  <a:lnTo>
                    <a:pt x="10" y="322"/>
                  </a:lnTo>
                  <a:lnTo>
                    <a:pt x="7" y="312"/>
                  </a:lnTo>
                  <a:lnTo>
                    <a:pt x="5" y="301"/>
                  </a:lnTo>
                  <a:lnTo>
                    <a:pt x="3" y="291"/>
                  </a:lnTo>
                  <a:lnTo>
                    <a:pt x="1" y="280"/>
                  </a:lnTo>
                  <a:lnTo>
                    <a:pt x="0" y="269"/>
                  </a:lnTo>
                  <a:lnTo>
                    <a:pt x="0" y="258"/>
                  </a:lnTo>
                  <a:lnTo>
                    <a:pt x="0" y="248"/>
                  </a:lnTo>
                  <a:lnTo>
                    <a:pt x="0" y="237"/>
                  </a:lnTo>
                  <a:lnTo>
                    <a:pt x="0" y="226"/>
                  </a:lnTo>
                  <a:lnTo>
                    <a:pt x="1" y="216"/>
                  </a:lnTo>
                  <a:lnTo>
                    <a:pt x="3" y="205"/>
                  </a:lnTo>
                  <a:lnTo>
                    <a:pt x="5" y="195"/>
                  </a:lnTo>
                  <a:lnTo>
                    <a:pt x="7" y="185"/>
                  </a:lnTo>
                  <a:lnTo>
                    <a:pt x="10" y="175"/>
                  </a:lnTo>
                  <a:lnTo>
                    <a:pt x="13" y="165"/>
                  </a:lnTo>
                  <a:lnTo>
                    <a:pt x="16" y="155"/>
                  </a:lnTo>
                  <a:lnTo>
                    <a:pt x="20" y="146"/>
                  </a:lnTo>
                  <a:lnTo>
                    <a:pt x="24" y="137"/>
                  </a:lnTo>
                  <a:lnTo>
                    <a:pt x="29" y="127"/>
                  </a:lnTo>
                  <a:lnTo>
                    <a:pt x="34" y="119"/>
                  </a:lnTo>
                  <a:lnTo>
                    <a:pt x="39" y="110"/>
                  </a:lnTo>
                  <a:lnTo>
                    <a:pt x="45" y="101"/>
                  </a:lnTo>
                  <a:lnTo>
                    <a:pt x="51" y="93"/>
                  </a:lnTo>
                  <a:lnTo>
                    <a:pt x="57" y="85"/>
                  </a:lnTo>
                  <a:lnTo>
                    <a:pt x="63" y="77"/>
                  </a:lnTo>
                  <a:lnTo>
                    <a:pt x="70" y="70"/>
                  </a:lnTo>
                  <a:lnTo>
                    <a:pt x="77" y="63"/>
                  </a:lnTo>
                  <a:lnTo>
                    <a:pt x="85" y="56"/>
                  </a:lnTo>
                  <a:lnTo>
                    <a:pt x="93" y="49"/>
                  </a:lnTo>
                  <a:lnTo>
                    <a:pt x="101" y="43"/>
                  </a:lnTo>
                  <a:lnTo>
                    <a:pt x="109" y="38"/>
                  </a:lnTo>
                  <a:lnTo>
                    <a:pt x="118" y="32"/>
                  </a:lnTo>
                  <a:lnTo>
                    <a:pt x="126" y="27"/>
                  </a:lnTo>
                  <a:lnTo>
                    <a:pt x="135" y="22"/>
                  </a:lnTo>
                  <a:lnTo>
                    <a:pt x="145" y="18"/>
                  </a:lnTo>
                  <a:lnTo>
                    <a:pt x="154" y="14"/>
                  </a:lnTo>
                  <a:lnTo>
                    <a:pt x="164" y="11"/>
                  </a:lnTo>
                  <a:lnTo>
                    <a:pt x="174" y="8"/>
                  </a:lnTo>
                  <a:lnTo>
                    <a:pt x="184" y="5"/>
                  </a:lnTo>
                  <a:lnTo>
                    <a:pt x="193" y="3"/>
                  </a:lnTo>
                  <a:lnTo>
                    <a:pt x="203" y="2"/>
                  </a:lnTo>
                  <a:lnTo>
                    <a:pt x="213" y="0"/>
                  </a:lnTo>
                  <a:lnTo>
                    <a:pt x="223" y="0"/>
                  </a:lnTo>
                  <a:lnTo>
                    <a:pt x="233" y="0"/>
                  </a:lnTo>
                  <a:lnTo>
                    <a:pt x="243" y="0"/>
                  </a:lnTo>
                  <a:lnTo>
                    <a:pt x="252" y="0"/>
                  </a:lnTo>
                  <a:lnTo>
                    <a:pt x="262" y="1"/>
                  </a:lnTo>
                  <a:lnTo>
                    <a:pt x="272" y="3"/>
                  </a:lnTo>
                  <a:lnTo>
                    <a:pt x="281" y="5"/>
                  </a:lnTo>
                  <a:lnTo>
                    <a:pt x="291" y="7"/>
                  </a:lnTo>
                  <a:lnTo>
                    <a:pt x="300" y="10"/>
                  </a:lnTo>
                  <a:lnTo>
                    <a:pt x="309" y="13"/>
                  </a:lnTo>
                  <a:lnTo>
                    <a:pt x="319" y="17"/>
                  </a:lnTo>
                  <a:lnTo>
                    <a:pt x="328" y="21"/>
                  </a:lnTo>
                  <a:lnTo>
                    <a:pt x="336" y="25"/>
                  </a:lnTo>
                  <a:lnTo>
                    <a:pt x="345" y="30"/>
                  </a:lnTo>
                  <a:lnTo>
                    <a:pt x="353" y="35"/>
                  </a:lnTo>
                  <a:lnTo>
                    <a:pt x="362" y="40"/>
                  </a:lnTo>
                  <a:lnTo>
                    <a:pt x="370" y="46"/>
                  </a:lnTo>
                  <a:lnTo>
                    <a:pt x="377" y="52"/>
                  </a:lnTo>
                  <a:lnTo>
                    <a:pt x="385" y="59"/>
                  </a:lnTo>
                  <a:lnTo>
                    <a:pt x="392" y="66"/>
                  </a:lnTo>
                  <a:lnTo>
                    <a:pt x="400" y="73"/>
                  </a:lnTo>
                  <a:lnTo>
                    <a:pt x="406" y="81"/>
                  </a:lnTo>
                  <a:lnTo>
                    <a:pt x="413" y="89"/>
                  </a:lnTo>
                  <a:lnTo>
                    <a:pt x="419" y="97"/>
                  </a:lnTo>
                  <a:lnTo>
                    <a:pt x="425" y="106"/>
                  </a:lnTo>
                  <a:lnTo>
                    <a:pt x="431" y="115"/>
                  </a:lnTo>
                </a:path>
              </a:pathLst>
            </a:custGeom>
            <a:solidFill>
              <a:srgbClr val="80D993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61" name="Freeform 901"/>
            <p:cNvSpPr>
              <a:spLocks/>
            </p:cNvSpPr>
            <p:nvPr/>
          </p:nvSpPr>
          <p:spPr bwMode="auto">
            <a:xfrm>
              <a:off x="1377" y="3432"/>
              <a:ext cx="416" cy="453"/>
            </a:xfrm>
            <a:custGeom>
              <a:avLst/>
              <a:gdLst/>
              <a:ahLst/>
              <a:cxnLst>
                <a:cxn ang="0">
                  <a:pos x="414" y="166"/>
                </a:cxn>
                <a:cxn ang="0">
                  <a:pos x="413" y="180"/>
                </a:cxn>
                <a:cxn ang="0">
                  <a:pos x="412" y="193"/>
                </a:cxn>
                <a:cxn ang="0">
                  <a:pos x="410" y="206"/>
                </a:cxn>
                <a:cxn ang="0">
                  <a:pos x="408" y="219"/>
                </a:cxn>
                <a:cxn ang="0">
                  <a:pos x="405" y="232"/>
                </a:cxn>
                <a:cxn ang="0">
                  <a:pos x="403" y="222"/>
                </a:cxn>
                <a:cxn ang="0">
                  <a:pos x="399" y="180"/>
                </a:cxn>
                <a:cxn ang="0">
                  <a:pos x="386" y="140"/>
                </a:cxn>
                <a:cxn ang="0">
                  <a:pos x="366" y="105"/>
                </a:cxn>
                <a:cxn ang="0">
                  <a:pos x="340" y="74"/>
                </a:cxn>
                <a:cxn ang="0">
                  <a:pos x="308" y="49"/>
                </a:cxn>
                <a:cxn ang="0">
                  <a:pos x="271" y="32"/>
                </a:cxn>
                <a:cxn ang="0">
                  <a:pos x="232" y="23"/>
                </a:cxn>
                <a:cxn ang="0">
                  <a:pos x="192" y="23"/>
                </a:cxn>
                <a:cxn ang="0">
                  <a:pos x="154" y="32"/>
                </a:cxn>
                <a:cxn ang="0">
                  <a:pos x="118" y="48"/>
                </a:cxn>
                <a:cxn ang="0">
                  <a:pos x="86" y="72"/>
                </a:cxn>
                <a:cxn ang="0">
                  <a:pos x="59" y="103"/>
                </a:cxn>
                <a:cxn ang="0">
                  <a:pos x="39" y="141"/>
                </a:cxn>
                <a:cxn ang="0">
                  <a:pos x="26" y="180"/>
                </a:cxn>
                <a:cxn ang="0">
                  <a:pos x="21" y="222"/>
                </a:cxn>
                <a:cxn ang="0">
                  <a:pos x="24" y="263"/>
                </a:cxn>
                <a:cxn ang="0">
                  <a:pos x="35" y="303"/>
                </a:cxn>
                <a:cxn ang="0">
                  <a:pos x="54" y="340"/>
                </a:cxn>
                <a:cxn ang="0">
                  <a:pos x="80" y="373"/>
                </a:cxn>
                <a:cxn ang="0">
                  <a:pos x="112" y="399"/>
                </a:cxn>
                <a:cxn ang="0">
                  <a:pos x="147" y="417"/>
                </a:cxn>
                <a:cxn ang="0">
                  <a:pos x="185" y="427"/>
                </a:cxn>
                <a:cxn ang="0">
                  <a:pos x="224" y="428"/>
                </a:cxn>
                <a:cxn ang="0">
                  <a:pos x="263" y="422"/>
                </a:cxn>
                <a:cxn ang="0">
                  <a:pos x="301" y="406"/>
                </a:cxn>
                <a:cxn ang="0">
                  <a:pos x="293" y="415"/>
                </a:cxn>
                <a:cxn ang="0">
                  <a:pos x="273" y="430"/>
                </a:cxn>
                <a:cxn ang="0">
                  <a:pos x="253" y="444"/>
                </a:cxn>
                <a:cxn ang="0">
                  <a:pos x="213" y="452"/>
                </a:cxn>
                <a:cxn ang="0">
                  <a:pos x="162" y="445"/>
                </a:cxn>
                <a:cxn ang="0">
                  <a:pos x="115" y="427"/>
                </a:cxn>
                <a:cxn ang="0">
                  <a:pos x="74" y="398"/>
                </a:cxn>
                <a:cxn ang="0">
                  <a:pos x="40" y="359"/>
                </a:cxn>
                <a:cxn ang="0">
                  <a:pos x="16" y="312"/>
                </a:cxn>
                <a:cxn ang="0">
                  <a:pos x="2" y="259"/>
                </a:cxn>
                <a:cxn ang="0">
                  <a:pos x="0" y="205"/>
                </a:cxn>
                <a:cxn ang="0">
                  <a:pos x="11" y="153"/>
                </a:cxn>
                <a:cxn ang="0">
                  <a:pos x="32" y="106"/>
                </a:cxn>
                <a:cxn ang="0">
                  <a:pos x="63" y="65"/>
                </a:cxn>
                <a:cxn ang="0">
                  <a:pos x="102" y="32"/>
                </a:cxn>
                <a:cxn ang="0">
                  <a:pos x="149" y="10"/>
                </a:cxn>
                <a:cxn ang="0">
                  <a:pos x="200" y="0"/>
                </a:cxn>
                <a:cxn ang="0">
                  <a:pos x="250" y="3"/>
                </a:cxn>
                <a:cxn ang="0">
                  <a:pos x="297" y="18"/>
                </a:cxn>
                <a:cxn ang="0">
                  <a:pos x="340" y="45"/>
                </a:cxn>
                <a:cxn ang="0">
                  <a:pos x="376" y="81"/>
                </a:cxn>
                <a:cxn ang="0">
                  <a:pos x="403" y="125"/>
                </a:cxn>
              </a:cxnLst>
              <a:rect l="0" t="0" r="r" b="b"/>
              <a:pathLst>
                <a:path w="416" h="453">
                  <a:moveTo>
                    <a:pt x="415" y="156"/>
                  </a:moveTo>
                  <a:lnTo>
                    <a:pt x="415" y="158"/>
                  </a:lnTo>
                  <a:lnTo>
                    <a:pt x="414" y="161"/>
                  </a:lnTo>
                  <a:lnTo>
                    <a:pt x="414" y="164"/>
                  </a:lnTo>
                  <a:lnTo>
                    <a:pt x="414" y="166"/>
                  </a:lnTo>
                  <a:lnTo>
                    <a:pt x="414" y="169"/>
                  </a:lnTo>
                  <a:lnTo>
                    <a:pt x="414" y="172"/>
                  </a:lnTo>
                  <a:lnTo>
                    <a:pt x="414" y="175"/>
                  </a:lnTo>
                  <a:lnTo>
                    <a:pt x="414" y="177"/>
                  </a:lnTo>
                  <a:lnTo>
                    <a:pt x="413" y="180"/>
                  </a:lnTo>
                  <a:lnTo>
                    <a:pt x="413" y="183"/>
                  </a:lnTo>
                  <a:lnTo>
                    <a:pt x="413" y="185"/>
                  </a:lnTo>
                  <a:lnTo>
                    <a:pt x="413" y="188"/>
                  </a:lnTo>
                  <a:lnTo>
                    <a:pt x="412" y="190"/>
                  </a:lnTo>
                  <a:lnTo>
                    <a:pt x="412" y="193"/>
                  </a:lnTo>
                  <a:lnTo>
                    <a:pt x="412" y="196"/>
                  </a:lnTo>
                  <a:lnTo>
                    <a:pt x="411" y="198"/>
                  </a:lnTo>
                  <a:lnTo>
                    <a:pt x="411" y="201"/>
                  </a:lnTo>
                  <a:lnTo>
                    <a:pt x="411" y="204"/>
                  </a:lnTo>
                  <a:lnTo>
                    <a:pt x="410" y="206"/>
                  </a:lnTo>
                  <a:lnTo>
                    <a:pt x="410" y="209"/>
                  </a:lnTo>
                  <a:lnTo>
                    <a:pt x="409" y="211"/>
                  </a:lnTo>
                  <a:lnTo>
                    <a:pt x="409" y="214"/>
                  </a:lnTo>
                  <a:lnTo>
                    <a:pt x="408" y="217"/>
                  </a:lnTo>
                  <a:lnTo>
                    <a:pt x="408" y="219"/>
                  </a:lnTo>
                  <a:lnTo>
                    <a:pt x="407" y="222"/>
                  </a:lnTo>
                  <a:lnTo>
                    <a:pt x="407" y="224"/>
                  </a:lnTo>
                  <a:lnTo>
                    <a:pt x="406" y="227"/>
                  </a:lnTo>
                  <a:lnTo>
                    <a:pt x="406" y="229"/>
                  </a:lnTo>
                  <a:lnTo>
                    <a:pt x="405" y="232"/>
                  </a:lnTo>
                  <a:lnTo>
                    <a:pt x="404" y="235"/>
                  </a:lnTo>
                  <a:lnTo>
                    <a:pt x="404" y="237"/>
                  </a:lnTo>
                  <a:lnTo>
                    <a:pt x="403" y="240"/>
                  </a:lnTo>
                  <a:lnTo>
                    <a:pt x="403" y="231"/>
                  </a:lnTo>
                  <a:lnTo>
                    <a:pt x="403" y="222"/>
                  </a:lnTo>
                  <a:lnTo>
                    <a:pt x="403" y="214"/>
                  </a:lnTo>
                  <a:lnTo>
                    <a:pt x="402" y="205"/>
                  </a:lnTo>
                  <a:lnTo>
                    <a:pt x="401" y="197"/>
                  </a:lnTo>
                  <a:lnTo>
                    <a:pt x="400" y="188"/>
                  </a:lnTo>
                  <a:lnTo>
                    <a:pt x="399" y="180"/>
                  </a:lnTo>
                  <a:lnTo>
                    <a:pt x="397" y="172"/>
                  </a:lnTo>
                  <a:lnTo>
                    <a:pt x="394" y="164"/>
                  </a:lnTo>
                  <a:lnTo>
                    <a:pt x="392" y="156"/>
                  </a:lnTo>
                  <a:lnTo>
                    <a:pt x="389" y="148"/>
                  </a:lnTo>
                  <a:lnTo>
                    <a:pt x="386" y="140"/>
                  </a:lnTo>
                  <a:lnTo>
                    <a:pt x="382" y="133"/>
                  </a:lnTo>
                  <a:lnTo>
                    <a:pt x="379" y="126"/>
                  </a:lnTo>
                  <a:lnTo>
                    <a:pt x="375" y="119"/>
                  </a:lnTo>
                  <a:lnTo>
                    <a:pt x="371" y="112"/>
                  </a:lnTo>
                  <a:lnTo>
                    <a:pt x="366" y="105"/>
                  </a:lnTo>
                  <a:lnTo>
                    <a:pt x="361" y="98"/>
                  </a:lnTo>
                  <a:lnTo>
                    <a:pt x="356" y="92"/>
                  </a:lnTo>
                  <a:lnTo>
                    <a:pt x="351" y="86"/>
                  </a:lnTo>
                  <a:lnTo>
                    <a:pt x="346" y="80"/>
                  </a:lnTo>
                  <a:lnTo>
                    <a:pt x="340" y="74"/>
                  </a:lnTo>
                  <a:lnTo>
                    <a:pt x="334" y="69"/>
                  </a:lnTo>
                  <a:lnTo>
                    <a:pt x="328" y="63"/>
                  </a:lnTo>
                  <a:lnTo>
                    <a:pt x="321" y="59"/>
                  </a:lnTo>
                  <a:lnTo>
                    <a:pt x="315" y="54"/>
                  </a:lnTo>
                  <a:lnTo>
                    <a:pt x="308" y="49"/>
                  </a:lnTo>
                  <a:lnTo>
                    <a:pt x="301" y="45"/>
                  </a:lnTo>
                  <a:lnTo>
                    <a:pt x="294" y="42"/>
                  </a:lnTo>
                  <a:lnTo>
                    <a:pt x="286" y="38"/>
                  </a:lnTo>
                  <a:lnTo>
                    <a:pt x="279" y="35"/>
                  </a:lnTo>
                  <a:lnTo>
                    <a:pt x="271" y="32"/>
                  </a:lnTo>
                  <a:lnTo>
                    <a:pt x="263" y="30"/>
                  </a:lnTo>
                  <a:lnTo>
                    <a:pt x="255" y="28"/>
                  </a:lnTo>
                  <a:lnTo>
                    <a:pt x="247" y="26"/>
                  </a:lnTo>
                  <a:lnTo>
                    <a:pt x="240" y="24"/>
                  </a:lnTo>
                  <a:lnTo>
                    <a:pt x="232" y="23"/>
                  </a:lnTo>
                  <a:lnTo>
                    <a:pt x="224" y="23"/>
                  </a:lnTo>
                  <a:lnTo>
                    <a:pt x="216" y="22"/>
                  </a:lnTo>
                  <a:lnTo>
                    <a:pt x="208" y="22"/>
                  </a:lnTo>
                  <a:lnTo>
                    <a:pt x="200" y="23"/>
                  </a:lnTo>
                  <a:lnTo>
                    <a:pt x="192" y="23"/>
                  </a:lnTo>
                  <a:lnTo>
                    <a:pt x="184" y="24"/>
                  </a:lnTo>
                  <a:lnTo>
                    <a:pt x="177" y="26"/>
                  </a:lnTo>
                  <a:lnTo>
                    <a:pt x="169" y="28"/>
                  </a:lnTo>
                  <a:lnTo>
                    <a:pt x="161" y="30"/>
                  </a:lnTo>
                  <a:lnTo>
                    <a:pt x="154" y="32"/>
                  </a:lnTo>
                  <a:lnTo>
                    <a:pt x="147" y="35"/>
                  </a:lnTo>
                  <a:lnTo>
                    <a:pt x="139" y="38"/>
                  </a:lnTo>
                  <a:lnTo>
                    <a:pt x="132" y="41"/>
                  </a:lnTo>
                  <a:lnTo>
                    <a:pt x="125" y="44"/>
                  </a:lnTo>
                  <a:lnTo>
                    <a:pt x="118" y="48"/>
                  </a:lnTo>
                  <a:lnTo>
                    <a:pt x="112" y="52"/>
                  </a:lnTo>
                  <a:lnTo>
                    <a:pt x="105" y="57"/>
                  </a:lnTo>
                  <a:lnTo>
                    <a:pt x="99" y="62"/>
                  </a:lnTo>
                  <a:lnTo>
                    <a:pt x="92" y="67"/>
                  </a:lnTo>
                  <a:lnTo>
                    <a:pt x="86" y="72"/>
                  </a:lnTo>
                  <a:lnTo>
                    <a:pt x="81" y="78"/>
                  </a:lnTo>
                  <a:lnTo>
                    <a:pt x="75" y="84"/>
                  </a:lnTo>
                  <a:lnTo>
                    <a:pt x="69" y="90"/>
                  </a:lnTo>
                  <a:lnTo>
                    <a:pt x="64" y="97"/>
                  </a:lnTo>
                  <a:lnTo>
                    <a:pt x="59" y="103"/>
                  </a:lnTo>
                  <a:lnTo>
                    <a:pt x="55" y="110"/>
                  </a:lnTo>
                  <a:lnTo>
                    <a:pt x="50" y="118"/>
                  </a:lnTo>
                  <a:lnTo>
                    <a:pt x="46" y="125"/>
                  </a:lnTo>
                  <a:lnTo>
                    <a:pt x="42" y="133"/>
                  </a:lnTo>
                  <a:lnTo>
                    <a:pt x="39" y="141"/>
                  </a:lnTo>
                  <a:lnTo>
                    <a:pt x="35" y="148"/>
                  </a:lnTo>
                  <a:lnTo>
                    <a:pt x="32" y="156"/>
                  </a:lnTo>
                  <a:lnTo>
                    <a:pt x="30" y="164"/>
                  </a:lnTo>
                  <a:lnTo>
                    <a:pt x="27" y="172"/>
                  </a:lnTo>
                  <a:lnTo>
                    <a:pt x="26" y="180"/>
                  </a:lnTo>
                  <a:lnTo>
                    <a:pt x="24" y="189"/>
                  </a:lnTo>
                  <a:lnTo>
                    <a:pt x="23" y="197"/>
                  </a:lnTo>
                  <a:lnTo>
                    <a:pt x="22" y="205"/>
                  </a:lnTo>
                  <a:lnTo>
                    <a:pt x="21" y="213"/>
                  </a:lnTo>
                  <a:lnTo>
                    <a:pt x="21" y="222"/>
                  </a:lnTo>
                  <a:lnTo>
                    <a:pt x="21" y="230"/>
                  </a:lnTo>
                  <a:lnTo>
                    <a:pt x="21" y="238"/>
                  </a:lnTo>
                  <a:lnTo>
                    <a:pt x="22" y="246"/>
                  </a:lnTo>
                  <a:lnTo>
                    <a:pt x="23" y="255"/>
                  </a:lnTo>
                  <a:lnTo>
                    <a:pt x="24" y="263"/>
                  </a:lnTo>
                  <a:lnTo>
                    <a:pt x="26" y="271"/>
                  </a:lnTo>
                  <a:lnTo>
                    <a:pt x="27" y="279"/>
                  </a:lnTo>
                  <a:lnTo>
                    <a:pt x="30" y="287"/>
                  </a:lnTo>
                  <a:lnTo>
                    <a:pt x="32" y="295"/>
                  </a:lnTo>
                  <a:lnTo>
                    <a:pt x="35" y="303"/>
                  </a:lnTo>
                  <a:lnTo>
                    <a:pt x="38" y="310"/>
                  </a:lnTo>
                  <a:lnTo>
                    <a:pt x="42" y="318"/>
                  </a:lnTo>
                  <a:lnTo>
                    <a:pt x="45" y="325"/>
                  </a:lnTo>
                  <a:lnTo>
                    <a:pt x="49" y="332"/>
                  </a:lnTo>
                  <a:lnTo>
                    <a:pt x="54" y="340"/>
                  </a:lnTo>
                  <a:lnTo>
                    <a:pt x="58" y="347"/>
                  </a:lnTo>
                  <a:lnTo>
                    <a:pt x="63" y="353"/>
                  </a:lnTo>
                  <a:lnTo>
                    <a:pt x="69" y="360"/>
                  </a:lnTo>
                  <a:lnTo>
                    <a:pt x="74" y="366"/>
                  </a:lnTo>
                  <a:lnTo>
                    <a:pt x="80" y="373"/>
                  </a:lnTo>
                  <a:lnTo>
                    <a:pt x="86" y="378"/>
                  </a:lnTo>
                  <a:lnTo>
                    <a:pt x="92" y="384"/>
                  </a:lnTo>
                  <a:lnTo>
                    <a:pt x="98" y="389"/>
                  </a:lnTo>
                  <a:lnTo>
                    <a:pt x="105" y="394"/>
                  </a:lnTo>
                  <a:lnTo>
                    <a:pt x="112" y="399"/>
                  </a:lnTo>
                  <a:lnTo>
                    <a:pt x="118" y="403"/>
                  </a:lnTo>
                  <a:lnTo>
                    <a:pt x="125" y="407"/>
                  </a:lnTo>
                  <a:lnTo>
                    <a:pt x="133" y="410"/>
                  </a:lnTo>
                  <a:lnTo>
                    <a:pt x="140" y="414"/>
                  </a:lnTo>
                  <a:lnTo>
                    <a:pt x="147" y="417"/>
                  </a:lnTo>
                  <a:lnTo>
                    <a:pt x="154" y="419"/>
                  </a:lnTo>
                  <a:lnTo>
                    <a:pt x="162" y="422"/>
                  </a:lnTo>
                  <a:lnTo>
                    <a:pt x="169" y="424"/>
                  </a:lnTo>
                  <a:lnTo>
                    <a:pt x="177" y="426"/>
                  </a:lnTo>
                  <a:lnTo>
                    <a:pt x="185" y="427"/>
                  </a:lnTo>
                  <a:lnTo>
                    <a:pt x="193" y="428"/>
                  </a:lnTo>
                  <a:lnTo>
                    <a:pt x="200" y="428"/>
                  </a:lnTo>
                  <a:lnTo>
                    <a:pt x="208" y="429"/>
                  </a:lnTo>
                  <a:lnTo>
                    <a:pt x="216" y="429"/>
                  </a:lnTo>
                  <a:lnTo>
                    <a:pt x="224" y="428"/>
                  </a:lnTo>
                  <a:lnTo>
                    <a:pt x="232" y="428"/>
                  </a:lnTo>
                  <a:lnTo>
                    <a:pt x="240" y="427"/>
                  </a:lnTo>
                  <a:lnTo>
                    <a:pt x="247" y="425"/>
                  </a:lnTo>
                  <a:lnTo>
                    <a:pt x="255" y="424"/>
                  </a:lnTo>
                  <a:lnTo>
                    <a:pt x="263" y="422"/>
                  </a:lnTo>
                  <a:lnTo>
                    <a:pt x="270" y="419"/>
                  </a:lnTo>
                  <a:lnTo>
                    <a:pt x="278" y="416"/>
                  </a:lnTo>
                  <a:lnTo>
                    <a:pt x="286" y="413"/>
                  </a:lnTo>
                  <a:lnTo>
                    <a:pt x="293" y="410"/>
                  </a:lnTo>
                  <a:lnTo>
                    <a:pt x="301" y="406"/>
                  </a:lnTo>
                  <a:lnTo>
                    <a:pt x="308" y="402"/>
                  </a:lnTo>
                  <a:lnTo>
                    <a:pt x="304" y="405"/>
                  </a:lnTo>
                  <a:lnTo>
                    <a:pt x="300" y="408"/>
                  </a:lnTo>
                  <a:lnTo>
                    <a:pt x="297" y="412"/>
                  </a:lnTo>
                  <a:lnTo>
                    <a:pt x="293" y="415"/>
                  </a:lnTo>
                  <a:lnTo>
                    <a:pt x="289" y="418"/>
                  </a:lnTo>
                  <a:lnTo>
                    <a:pt x="285" y="421"/>
                  </a:lnTo>
                  <a:lnTo>
                    <a:pt x="281" y="424"/>
                  </a:lnTo>
                  <a:lnTo>
                    <a:pt x="277" y="427"/>
                  </a:lnTo>
                  <a:lnTo>
                    <a:pt x="273" y="430"/>
                  </a:lnTo>
                  <a:lnTo>
                    <a:pt x="269" y="433"/>
                  </a:lnTo>
                  <a:lnTo>
                    <a:pt x="265" y="436"/>
                  </a:lnTo>
                  <a:lnTo>
                    <a:pt x="261" y="439"/>
                  </a:lnTo>
                  <a:lnTo>
                    <a:pt x="257" y="441"/>
                  </a:lnTo>
                  <a:lnTo>
                    <a:pt x="253" y="444"/>
                  </a:lnTo>
                  <a:lnTo>
                    <a:pt x="248" y="447"/>
                  </a:lnTo>
                  <a:lnTo>
                    <a:pt x="244" y="449"/>
                  </a:lnTo>
                  <a:lnTo>
                    <a:pt x="233" y="450"/>
                  </a:lnTo>
                  <a:lnTo>
                    <a:pt x="223" y="451"/>
                  </a:lnTo>
                  <a:lnTo>
                    <a:pt x="213" y="452"/>
                  </a:lnTo>
                  <a:lnTo>
                    <a:pt x="202" y="451"/>
                  </a:lnTo>
                  <a:lnTo>
                    <a:pt x="192" y="450"/>
                  </a:lnTo>
                  <a:lnTo>
                    <a:pt x="182" y="449"/>
                  </a:lnTo>
                  <a:lnTo>
                    <a:pt x="172" y="447"/>
                  </a:lnTo>
                  <a:lnTo>
                    <a:pt x="162" y="445"/>
                  </a:lnTo>
                  <a:lnTo>
                    <a:pt x="152" y="442"/>
                  </a:lnTo>
                  <a:lnTo>
                    <a:pt x="143" y="439"/>
                  </a:lnTo>
                  <a:lnTo>
                    <a:pt x="133" y="435"/>
                  </a:lnTo>
                  <a:lnTo>
                    <a:pt x="124" y="431"/>
                  </a:lnTo>
                  <a:lnTo>
                    <a:pt x="115" y="427"/>
                  </a:lnTo>
                  <a:lnTo>
                    <a:pt x="107" y="422"/>
                  </a:lnTo>
                  <a:lnTo>
                    <a:pt x="98" y="416"/>
                  </a:lnTo>
                  <a:lnTo>
                    <a:pt x="90" y="410"/>
                  </a:lnTo>
                  <a:lnTo>
                    <a:pt x="82" y="404"/>
                  </a:lnTo>
                  <a:lnTo>
                    <a:pt x="74" y="398"/>
                  </a:lnTo>
                  <a:lnTo>
                    <a:pt x="67" y="391"/>
                  </a:lnTo>
                  <a:lnTo>
                    <a:pt x="60" y="383"/>
                  </a:lnTo>
                  <a:lnTo>
                    <a:pt x="53" y="375"/>
                  </a:lnTo>
                  <a:lnTo>
                    <a:pt x="47" y="367"/>
                  </a:lnTo>
                  <a:lnTo>
                    <a:pt x="40" y="359"/>
                  </a:lnTo>
                  <a:lnTo>
                    <a:pt x="35" y="350"/>
                  </a:lnTo>
                  <a:lnTo>
                    <a:pt x="29" y="341"/>
                  </a:lnTo>
                  <a:lnTo>
                    <a:pt x="24" y="332"/>
                  </a:lnTo>
                  <a:lnTo>
                    <a:pt x="20" y="322"/>
                  </a:lnTo>
                  <a:lnTo>
                    <a:pt x="16" y="312"/>
                  </a:lnTo>
                  <a:lnTo>
                    <a:pt x="12" y="302"/>
                  </a:lnTo>
                  <a:lnTo>
                    <a:pt x="9" y="292"/>
                  </a:lnTo>
                  <a:lnTo>
                    <a:pt x="6" y="281"/>
                  </a:lnTo>
                  <a:lnTo>
                    <a:pt x="4" y="270"/>
                  </a:lnTo>
                  <a:lnTo>
                    <a:pt x="2" y="259"/>
                  </a:lnTo>
                  <a:lnTo>
                    <a:pt x="1" y="248"/>
                  </a:lnTo>
                  <a:lnTo>
                    <a:pt x="0" y="237"/>
                  </a:lnTo>
                  <a:lnTo>
                    <a:pt x="0" y="226"/>
                  </a:lnTo>
                  <a:lnTo>
                    <a:pt x="0" y="216"/>
                  </a:lnTo>
                  <a:lnTo>
                    <a:pt x="0" y="205"/>
                  </a:lnTo>
                  <a:lnTo>
                    <a:pt x="2" y="194"/>
                  </a:lnTo>
                  <a:lnTo>
                    <a:pt x="3" y="184"/>
                  </a:lnTo>
                  <a:lnTo>
                    <a:pt x="5" y="173"/>
                  </a:lnTo>
                  <a:lnTo>
                    <a:pt x="8" y="163"/>
                  </a:lnTo>
                  <a:lnTo>
                    <a:pt x="11" y="153"/>
                  </a:lnTo>
                  <a:lnTo>
                    <a:pt x="14" y="143"/>
                  </a:lnTo>
                  <a:lnTo>
                    <a:pt x="18" y="133"/>
                  </a:lnTo>
                  <a:lnTo>
                    <a:pt x="22" y="124"/>
                  </a:lnTo>
                  <a:lnTo>
                    <a:pt x="27" y="115"/>
                  </a:lnTo>
                  <a:lnTo>
                    <a:pt x="32" y="106"/>
                  </a:lnTo>
                  <a:lnTo>
                    <a:pt x="37" y="97"/>
                  </a:lnTo>
                  <a:lnTo>
                    <a:pt x="43" y="88"/>
                  </a:lnTo>
                  <a:lnTo>
                    <a:pt x="49" y="80"/>
                  </a:lnTo>
                  <a:lnTo>
                    <a:pt x="56" y="72"/>
                  </a:lnTo>
                  <a:lnTo>
                    <a:pt x="63" y="65"/>
                  </a:lnTo>
                  <a:lnTo>
                    <a:pt x="70" y="57"/>
                  </a:lnTo>
                  <a:lnTo>
                    <a:pt x="78" y="51"/>
                  </a:lnTo>
                  <a:lnTo>
                    <a:pt x="85" y="44"/>
                  </a:lnTo>
                  <a:lnTo>
                    <a:pt x="94" y="38"/>
                  </a:lnTo>
                  <a:lnTo>
                    <a:pt x="102" y="32"/>
                  </a:lnTo>
                  <a:lnTo>
                    <a:pt x="111" y="27"/>
                  </a:lnTo>
                  <a:lnTo>
                    <a:pt x="120" y="22"/>
                  </a:lnTo>
                  <a:lnTo>
                    <a:pt x="129" y="17"/>
                  </a:lnTo>
                  <a:lnTo>
                    <a:pt x="139" y="14"/>
                  </a:lnTo>
                  <a:lnTo>
                    <a:pt x="149" y="10"/>
                  </a:lnTo>
                  <a:lnTo>
                    <a:pt x="159" y="7"/>
                  </a:lnTo>
                  <a:lnTo>
                    <a:pt x="169" y="4"/>
                  </a:lnTo>
                  <a:lnTo>
                    <a:pt x="179" y="2"/>
                  </a:lnTo>
                  <a:lnTo>
                    <a:pt x="190" y="1"/>
                  </a:lnTo>
                  <a:lnTo>
                    <a:pt x="200" y="0"/>
                  </a:lnTo>
                  <a:lnTo>
                    <a:pt x="210" y="0"/>
                  </a:lnTo>
                  <a:lnTo>
                    <a:pt x="220" y="0"/>
                  </a:lnTo>
                  <a:lnTo>
                    <a:pt x="230" y="0"/>
                  </a:lnTo>
                  <a:lnTo>
                    <a:pt x="240" y="1"/>
                  </a:lnTo>
                  <a:lnTo>
                    <a:pt x="250" y="3"/>
                  </a:lnTo>
                  <a:lnTo>
                    <a:pt x="260" y="5"/>
                  </a:lnTo>
                  <a:lnTo>
                    <a:pt x="269" y="8"/>
                  </a:lnTo>
                  <a:lnTo>
                    <a:pt x="279" y="11"/>
                  </a:lnTo>
                  <a:lnTo>
                    <a:pt x="288" y="14"/>
                  </a:lnTo>
                  <a:lnTo>
                    <a:pt x="297" y="18"/>
                  </a:lnTo>
                  <a:lnTo>
                    <a:pt x="306" y="23"/>
                  </a:lnTo>
                  <a:lnTo>
                    <a:pt x="315" y="28"/>
                  </a:lnTo>
                  <a:lnTo>
                    <a:pt x="323" y="33"/>
                  </a:lnTo>
                  <a:lnTo>
                    <a:pt x="332" y="38"/>
                  </a:lnTo>
                  <a:lnTo>
                    <a:pt x="340" y="45"/>
                  </a:lnTo>
                  <a:lnTo>
                    <a:pt x="348" y="51"/>
                  </a:lnTo>
                  <a:lnTo>
                    <a:pt x="355" y="58"/>
                  </a:lnTo>
                  <a:lnTo>
                    <a:pt x="362" y="65"/>
                  </a:lnTo>
                  <a:lnTo>
                    <a:pt x="369" y="73"/>
                  </a:lnTo>
                  <a:lnTo>
                    <a:pt x="376" y="81"/>
                  </a:lnTo>
                  <a:lnTo>
                    <a:pt x="382" y="89"/>
                  </a:lnTo>
                  <a:lnTo>
                    <a:pt x="388" y="97"/>
                  </a:lnTo>
                  <a:lnTo>
                    <a:pt x="393" y="106"/>
                  </a:lnTo>
                  <a:lnTo>
                    <a:pt x="398" y="116"/>
                  </a:lnTo>
                  <a:lnTo>
                    <a:pt x="403" y="125"/>
                  </a:lnTo>
                  <a:lnTo>
                    <a:pt x="407" y="135"/>
                  </a:lnTo>
                  <a:lnTo>
                    <a:pt x="411" y="145"/>
                  </a:lnTo>
                  <a:lnTo>
                    <a:pt x="415" y="156"/>
                  </a:lnTo>
                </a:path>
              </a:pathLst>
            </a:custGeom>
            <a:solidFill>
              <a:srgbClr val="88DD99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62" name="Freeform 902"/>
            <p:cNvSpPr>
              <a:spLocks/>
            </p:cNvSpPr>
            <p:nvPr/>
          </p:nvSpPr>
          <p:spPr bwMode="auto">
            <a:xfrm>
              <a:off x="1398" y="3455"/>
              <a:ext cx="383" cy="407"/>
            </a:xfrm>
            <a:custGeom>
              <a:avLst/>
              <a:gdLst/>
              <a:ahLst/>
              <a:cxnLst>
                <a:cxn ang="0">
                  <a:pos x="357" y="166"/>
                </a:cxn>
                <a:cxn ang="0">
                  <a:pos x="343" y="124"/>
                </a:cxn>
                <a:cxn ang="0">
                  <a:pos x="322" y="88"/>
                </a:cxn>
                <a:cxn ang="0">
                  <a:pos x="292" y="58"/>
                </a:cxn>
                <a:cxn ang="0">
                  <a:pos x="256" y="36"/>
                </a:cxn>
                <a:cxn ang="0">
                  <a:pos x="216" y="24"/>
                </a:cxn>
                <a:cxn ang="0">
                  <a:pos x="173" y="23"/>
                </a:cxn>
                <a:cxn ang="0">
                  <a:pos x="132" y="33"/>
                </a:cxn>
                <a:cxn ang="0">
                  <a:pos x="96" y="53"/>
                </a:cxn>
                <a:cxn ang="0">
                  <a:pos x="65" y="81"/>
                </a:cxn>
                <a:cxn ang="0">
                  <a:pos x="41" y="117"/>
                </a:cxn>
                <a:cxn ang="0">
                  <a:pos x="26" y="158"/>
                </a:cxn>
                <a:cxn ang="0">
                  <a:pos x="21" y="203"/>
                </a:cxn>
                <a:cxn ang="0">
                  <a:pos x="26" y="248"/>
                </a:cxn>
                <a:cxn ang="0">
                  <a:pos x="41" y="289"/>
                </a:cxn>
                <a:cxn ang="0">
                  <a:pos x="65" y="324"/>
                </a:cxn>
                <a:cxn ang="0">
                  <a:pos x="96" y="352"/>
                </a:cxn>
                <a:cxn ang="0">
                  <a:pos x="132" y="372"/>
                </a:cxn>
                <a:cxn ang="0">
                  <a:pos x="173" y="382"/>
                </a:cxn>
                <a:cxn ang="0">
                  <a:pos x="216" y="381"/>
                </a:cxn>
                <a:cxn ang="0">
                  <a:pos x="256" y="369"/>
                </a:cxn>
                <a:cxn ang="0">
                  <a:pos x="292" y="347"/>
                </a:cxn>
                <a:cxn ang="0">
                  <a:pos x="322" y="317"/>
                </a:cxn>
                <a:cxn ang="0">
                  <a:pos x="343" y="281"/>
                </a:cxn>
                <a:cxn ang="0">
                  <a:pos x="357" y="239"/>
                </a:cxn>
                <a:cxn ang="0">
                  <a:pos x="286" y="378"/>
                </a:cxn>
                <a:cxn ang="0">
                  <a:pos x="306" y="357"/>
                </a:cxn>
                <a:cxn ang="0">
                  <a:pos x="325" y="335"/>
                </a:cxn>
                <a:cxn ang="0">
                  <a:pos x="341" y="310"/>
                </a:cxn>
                <a:cxn ang="0">
                  <a:pos x="356" y="284"/>
                </a:cxn>
                <a:cxn ang="0">
                  <a:pos x="368" y="257"/>
                </a:cxn>
                <a:cxn ang="0">
                  <a:pos x="378" y="228"/>
                </a:cxn>
                <a:cxn ang="0">
                  <a:pos x="381" y="191"/>
                </a:cxn>
                <a:cxn ang="0">
                  <a:pos x="375" y="149"/>
                </a:cxn>
                <a:cxn ang="0">
                  <a:pos x="361" y="110"/>
                </a:cxn>
                <a:cxn ang="0">
                  <a:pos x="339" y="75"/>
                </a:cxn>
                <a:cxn ang="0">
                  <a:pos x="312" y="46"/>
                </a:cxn>
                <a:cxn ang="0">
                  <a:pos x="279" y="23"/>
                </a:cxn>
                <a:cxn ang="0">
                  <a:pos x="241" y="7"/>
                </a:cxn>
                <a:cxn ang="0">
                  <a:pos x="202" y="0"/>
                </a:cxn>
                <a:cxn ang="0">
                  <a:pos x="163" y="2"/>
                </a:cxn>
                <a:cxn ang="0">
                  <a:pos x="125" y="12"/>
                </a:cxn>
                <a:cxn ang="0">
                  <a:pos x="90" y="30"/>
                </a:cxn>
                <a:cxn ang="0">
                  <a:pos x="59" y="55"/>
                </a:cxn>
                <a:cxn ang="0">
                  <a:pos x="33" y="88"/>
                </a:cxn>
                <a:cxn ang="0">
                  <a:pos x="14" y="125"/>
                </a:cxn>
                <a:cxn ang="0">
                  <a:pos x="3" y="166"/>
                </a:cxn>
                <a:cxn ang="0">
                  <a:pos x="0" y="207"/>
                </a:cxn>
                <a:cxn ang="0">
                  <a:pos x="4" y="248"/>
                </a:cxn>
                <a:cxn ang="0">
                  <a:pos x="17" y="287"/>
                </a:cxn>
                <a:cxn ang="0">
                  <a:pos x="37" y="323"/>
                </a:cxn>
                <a:cxn ang="0">
                  <a:pos x="64" y="355"/>
                </a:cxn>
                <a:cxn ang="0">
                  <a:pos x="97" y="380"/>
                </a:cxn>
                <a:cxn ang="0">
                  <a:pos x="133" y="396"/>
                </a:cxn>
                <a:cxn ang="0">
                  <a:pos x="171" y="405"/>
                </a:cxn>
                <a:cxn ang="0">
                  <a:pos x="210" y="405"/>
                </a:cxn>
                <a:cxn ang="0">
                  <a:pos x="249" y="396"/>
                </a:cxn>
                <a:cxn ang="0">
                  <a:pos x="286" y="378"/>
                </a:cxn>
              </a:cxnLst>
              <a:rect l="0" t="0" r="r" b="b"/>
              <a:pathLst>
                <a:path w="383" h="407">
                  <a:moveTo>
                    <a:pt x="360" y="203"/>
                  </a:moveTo>
                  <a:lnTo>
                    <a:pt x="360" y="193"/>
                  </a:lnTo>
                  <a:lnTo>
                    <a:pt x="359" y="184"/>
                  </a:lnTo>
                  <a:lnTo>
                    <a:pt x="358" y="175"/>
                  </a:lnTo>
                  <a:lnTo>
                    <a:pt x="357" y="166"/>
                  </a:lnTo>
                  <a:lnTo>
                    <a:pt x="355" y="158"/>
                  </a:lnTo>
                  <a:lnTo>
                    <a:pt x="353" y="149"/>
                  </a:lnTo>
                  <a:lnTo>
                    <a:pt x="350" y="141"/>
                  </a:lnTo>
                  <a:lnTo>
                    <a:pt x="347" y="132"/>
                  </a:lnTo>
                  <a:lnTo>
                    <a:pt x="343" y="124"/>
                  </a:lnTo>
                  <a:lnTo>
                    <a:pt x="340" y="117"/>
                  </a:lnTo>
                  <a:lnTo>
                    <a:pt x="336" y="109"/>
                  </a:lnTo>
                  <a:lnTo>
                    <a:pt x="331" y="102"/>
                  </a:lnTo>
                  <a:lnTo>
                    <a:pt x="327" y="95"/>
                  </a:lnTo>
                  <a:lnTo>
                    <a:pt x="322" y="88"/>
                  </a:lnTo>
                  <a:lnTo>
                    <a:pt x="316" y="81"/>
                  </a:lnTo>
                  <a:lnTo>
                    <a:pt x="311" y="75"/>
                  </a:lnTo>
                  <a:lnTo>
                    <a:pt x="305" y="69"/>
                  </a:lnTo>
                  <a:lnTo>
                    <a:pt x="298" y="63"/>
                  </a:lnTo>
                  <a:lnTo>
                    <a:pt x="292" y="58"/>
                  </a:lnTo>
                  <a:lnTo>
                    <a:pt x="285" y="53"/>
                  </a:lnTo>
                  <a:lnTo>
                    <a:pt x="279" y="48"/>
                  </a:lnTo>
                  <a:lnTo>
                    <a:pt x="271" y="44"/>
                  </a:lnTo>
                  <a:lnTo>
                    <a:pt x="264" y="40"/>
                  </a:lnTo>
                  <a:lnTo>
                    <a:pt x="256" y="36"/>
                  </a:lnTo>
                  <a:lnTo>
                    <a:pt x="249" y="33"/>
                  </a:lnTo>
                  <a:lnTo>
                    <a:pt x="241" y="30"/>
                  </a:lnTo>
                  <a:lnTo>
                    <a:pt x="233" y="28"/>
                  </a:lnTo>
                  <a:lnTo>
                    <a:pt x="225" y="26"/>
                  </a:lnTo>
                  <a:lnTo>
                    <a:pt x="216" y="24"/>
                  </a:lnTo>
                  <a:lnTo>
                    <a:pt x="208" y="23"/>
                  </a:lnTo>
                  <a:lnTo>
                    <a:pt x="199" y="22"/>
                  </a:lnTo>
                  <a:lnTo>
                    <a:pt x="191" y="22"/>
                  </a:lnTo>
                  <a:lnTo>
                    <a:pt x="182" y="22"/>
                  </a:lnTo>
                  <a:lnTo>
                    <a:pt x="173" y="23"/>
                  </a:lnTo>
                  <a:lnTo>
                    <a:pt x="165" y="24"/>
                  </a:lnTo>
                  <a:lnTo>
                    <a:pt x="156" y="26"/>
                  </a:lnTo>
                  <a:lnTo>
                    <a:pt x="148" y="28"/>
                  </a:lnTo>
                  <a:lnTo>
                    <a:pt x="140" y="30"/>
                  </a:lnTo>
                  <a:lnTo>
                    <a:pt x="132" y="33"/>
                  </a:lnTo>
                  <a:lnTo>
                    <a:pt x="124" y="36"/>
                  </a:lnTo>
                  <a:lnTo>
                    <a:pt x="117" y="40"/>
                  </a:lnTo>
                  <a:lnTo>
                    <a:pt x="110" y="44"/>
                  </a:lnTo>
                  <a:lnTo>
                    <a:pt x="102" y="48"/>
                  </a:lnTo>
                  <a:lnTo>
                    <a:pt x="96" y="53"/>
                  </a:lnTo>
                  <a:lnTo>
                    <a:pt x="89" y="58"/>
                  </a:lnTo>
                  <a:lnTo>
                    <a:pt x="83" y="63"/>
                  </a:lnTo>
                  <a:lnTo>
                    <a:pt x="76" y="69"/>
                  </a:lnTo>
                  <a:lnTo>
                    <a:pt x="70" y="75"/>
                  </a:lnTo>
                  <a:lnTo>
                    <a:pt x="65" y="81"/>
                  </a:lnTo>
                  <a:lnTo>
                    <a:pt x="59" y="88"/>
                  </a:lnTo>
                  <a:lnTo>
                    <a:pt x="54" y="95"/>
                  </a:lnTo>
                  <a:lnTo>
                    <a:pt x="50" y="102"/>
                  </a:lnTo>
                  <a:lnTo>
                    <a:pt x="45" y="109"/>
                  </a:lnTo>
                  <a:lnTo>
                    <a:pt x="41" y="117"/>
                  </a:lnTo>
                  <a:lnTo>
                    <a:pt x="38" y="124"/>
                  </a:lnTo>
                  <a:lnTo>
                    <a:pt x="34" y="132"/>
                  </a:lnTo>
                  <a:lnTo>
                    <a:pt x="31" y="141"/>
                  </a:lnTo>
                  <a:lnTo>
                    <a:pt x="28" y="149"/>
                  </a:lnTo>
                  <a:lnTo>
                    <a:pt x="26" y="158"/>
                  </a:lnTo>
                  <a:lnTo>
                    <a:pt x="24" y="166"/>
                  </a:lnTo>
                  <a:lnTo>
                    <a:pt x="23" y="175"/>
                  </a:lnTo>
                  <a:lnTo>
                    <a:pt x="22" y="184"/>
                  </a:lnTo>
                  <a:lnTo>
                    <a:pt x="21" y="193"/>
                  </a:lnTo>
                  <a:lnTo>
                    <a:pt x="21" y="203"/>
                  </a:lnTo>
                  <a:lnTo>
                    <a:pt x="21" y="212"/>
                  </a:lnTo>
                  <a:lnTo>
                    <a:pt x="22" y="221"/>
                  </a:lnTo>
                  <a:lnTo>
                    <a:pt x="23" y="230"/>
                  </a:lnTo>
                  <a:lnTo>
                    <a:pt x="24" y="239"/>
                  </a:lnTo>
                  <a:lnTo>
                    <a:pt x="26" y="248"/>
                  </a:lnTo>
                  <a:lnTo>
                    <a:pt x="28" y="256"/>
                  </a:lnTo>
                  <a:lnTo>
                    <a:pt x="31" y="264"/>
                  </a:lnTo>
                  <a:lnTo>
                    <a:pt x="34" y="273"/>
                  </a:lnTo>
                  <a:lnTo>
                    <a:pt x="38" y="281"/>
                  </a:lnTo>
                  <a:lnTo>
                    <a:pt x="41" y="289"/>
                  </a:lnTo>
                  <a:lnTo>
                    <a:pt x="45" y="296"/>
                  </a:lnTo>
                  <a:lnTo>
                    <a:pt x="50" y="303"/>
                  </a:lnTo>
                  <a:lnTo>
                    <a:pt x="54" y="311"/>
                  </a:lnTo>
                  <a:lnTo>
                    <a:pt x="59" y="317"/>
                  </a:lnTo>
                  <a:lnTo>
                    <a:pt x="65" y="324"/>
                  </a:lnTo>
                  <a:lnTo>
                    <a:pt x="70" y="330"/>
                  </a:lnTo>
                  <a:lnTo>
                    <a:pt x="76" y="336"/>
                  </a:lnTo>
                  <a:lnTo>
                    <a:pt x="83" y="342"/>
                  </a:lnTo>
                  <a:lnTo>
                    <a:pt x="89" y="347"/>
                  </a:lnTo>
                  <a:lnTo>
                    <a:pt x="96" y="352"/>
                  </a:lnTo>
                  <a:lnTo>
                    <a:pt x="102" y="357"/>
                  </a:lnTo>
                  <a:lnTo>
                    <a:pt x="110" y="361"/>
                  </a:lnTo>
                  <a:lnTo>
                    <a:pt x="117" y="365"/>
                  </a:lnTo>
                  <a:lnTo>
                    <a:pt x="124" y="369"/>
                  </a:lnTo>
                  <a:lnTo>
                    <a:pt x="132" y="372"/>
                  </a:lnTo>
                  <a:lnTo>
                    <a:pt x="140" y="375"/>
                  </a:lnTo>
                  <a:lnTo>
                    <a:pt x="148" y="377"/>
                  </a:lnTo>
                  <a:lnTo>
                    <a:pt x="156" y="379"/>
                  </a:lnTo>
                  <a:lnTo>
                    <a:pt x="165" y="381"/>
                  </a:lnTo>
                  <a:lnTo>
                    <a:pt x="173" y="382"/>
                  </a:lnTo>
                  <a:lnTo>
                    <a:pt x="182" y="383"/>
                  </a:lnTo>
                  <a:lnTo>
                    <a:pt x="191" y="383"/>
                  </a:lnTo>
                  <a:lnTo>
                    <a:pt x="199" y="383"/>
                  </a:lnTo>
                  <a:lnTo>
                    <a:pt x="208" y="382"/>
                  </a:lnTo>
                  <a:lnTo>
                    <a:pt x="216" y="381"/>
                  </a:lnTo>
                  <a:lnTo>
                    <a:pt x="225" y="379"/>
                  </a:lnTo>
                  <a:lnTo>
                    <a:pt x="233" y="377"/>
                  </a:lnTo>
                  <a:lnTo>
                    <a:pt x="241" y="375"/>
                  </a:lnTo>
                  <a:lnTo>
                    <a:pt x="249" y="372"/>
                  </a:lnTo>
                  <a:lnTo>
                    <a:pt x="256" y="369"/>
                  </a:lnTo>
                  <a:lnTo>
                    <a:pt x="264" y="365"/>
                  </a:lnTo>
                  <a:lnTo>
                    <a:pt x="271" y="361"/>
                  </a:lnTo>
                  <a:lnTo>
                    <a:pt x="279" y="357"/>
                  </a:lnTo>
                  <a:lnTo>
                    <a:pt x="285" y="352"/>
                  </a:lnTo>
                  <a:lnTo>
                    <a:pt x="292" y="347"/>
                  </a:lnTo>
                  <a:lnTo>
                    <a:pt x="298" y="342"/>
                  </a:lnTo>
                  <a:lnTo>
                    <a:pt x="305" y="336"/>
                  </a:lnTo>
                  <a:lnTo>
                    <a:pt x="311" y="330"/>
                  </a:lnTo>
                  <a:lnTo>
                    <a:pt x="316" y="324"/>
                  </a:lnTo>
                  <a:lnTo>
                    <a:pt x="322" y="317"/>
                  </a:lnTo>
                  <a:lnTo>
                    <a:pt x="327" y="311"/>
                  </a:lnTo>
                  <a:lnTo>
                    <a:pt x="331" y="303"/>
                  </a:lnTo>
                  <a:lnTo>
                    <a:pt x="336" y="296"/>
                  </a:lnTo>
                  <a:lnTo>
                    <a:pt x="340" y="289"/>
                  </a:lnTo>
                  <a:lnTo>
                    <a:pt x="343" y="281"/>
                  </a:lnTo>
                  <a:lnTo>
                    <a:pt x="347" y="273"/>
                  </a:lnTo>
                  <a:lnTo>
                    <a:pt x="350" y="264"/>
                  </a:lnTo>
                  <a:lnTo>
                    <a:pt x="353" y="256"/>
                  </a:lnTo>
                  <a:lnTo>
                    <a:pt x="355" y="248"/>
                  </a:lnTo>
                  <a:lnTo>
                    <a:pt x="357" y="239"/>
                  </a:lnTo>
                  <a:lnTo>
                    <a:pt x="358" y="230"/>
                  </a:lnTo>
                  <a:lnTo>
                    <a:pt x="359" y="221"/>
                  </a:lnTo>
                  <a:lnTo>
                    <a:pt x="360" y="212"/>
                  </a:lnTo>
                  <a:lnTo>
                    <a:pt x="360" y="203"/>
                  </a:lnTo>
                  <a:lnTo>
                    <a:pt x="286" y="378"/>
                  </a:lnTo>
                  <a:lnTo>
                    <a:pt x="290" y="374"/>
                  </a:lnTo>
                  <a:lnTo>
                    <a:pt x="294" y="370"/>
                  </a:lnTo>
                  <a:lnTo>
                    <a:pt x="298" y="366"/>
                  </a:lnTo>
                  <a:lnTo>
                    <a:pt x="302" y="362"/>
                  </a:lnTo>
                  <a:lnTo>
                    <a:pt x="306" y="357"/>
                  </a:lnTo>
                  <a:lnTo>
                    <a:pt x="310" y="353"/>
                  </a:lnTo>
                  <a:lnTo>
                    <a:pt x="314" y="348"/>
                  </a:lnTo>
                  <a:lnTo>
                    <a:pt x="317" y="344"/>
                  </a:lnTo>
                  <a:lnTo>
                    <a:pt x="321" y="339"/>
                  </a:lnTo>
                  <a:lnTo>
                    <a:pt x="325" y="335"/>
                  </a:lnTo>
                  <a:lnTo>
                    <a:pt x="328" y="330"/>
                  </a:lnTo>
                  <a:lnTo>
                    <a:pt x="332" y="325"/>
                  </a:lnTo>
                  <a:lnTo>
                    <a:pt x="335" y="320"/>
                  </a:lnTo>
                  <a:lnTo>
                    <a:pt x="338" y="315"/>
                  </a:lnTo>
                  <a:lnTo>
                    <a:pt x="341" y="310"/>
                  </a:lnTo>
                  <a:lnTo>
                    <a:pt x="344" y="305"/>
                  </a:lnTo>
                  <a:lnTo>
                    <a:pt x="347" y="300"/>
                  </a:lnTo>
                  <a:lnTo>
                    <a:pt x="350" y="295"/>
                  </a:lnTo>
                  <a:lnTo>
                    <a:pt x="353" y="290"/>
                  </a:lnTo>
                  <a:lnTo>
                    <a:pt x="356" y="284"/>
                  </a:lnTo>
                  <a:lnTo>
                    <a:pt x="358" y="279"/>
                  </a:lnTo>
                  <a:lnTo>
                    <a:pt x="361" y="274"/>
                  </a:lnTo>
                  <a:lnTo>
                    <a:pt x="363" y="268"/>
                  </a:lnTo>
                  <a:lnTo>
                    <a:pt x="366" y="262"/>
                  </a:lnTo>
                  <a:lnTo>
                    <a:pt x="368" y="257"/>
                  </a:lnTo>
                  <a:lnTo>
                    <a:pt x="370" y="251"/>
                  </a:lnTo>
                  <a:lnTo>
                    <a:pt x="372" y="246"/>
                  </a:lnTo>
                  <a:lnTo>
                    <a:pt x="374" y="240"/>
                  </a:lnTo>
                  <a:lnTo>
                    <a:pt x="376" y="234"/>
                  </a:lnTo>
                  <a:lnTo>
                    <a:pt x="378" y="228"/>
                  </a:lnTo>
                  <a:lnTo>
                    <a:pt x="380" y="223"/>
                  </a:lnTo>
                  <a:lnTo>
                    <a:pt x="381" y="217"/>
                  </a:lnTo>
                  <a:lnTo>
                    <a:pt x="382" y="208"/>
                  </a:lnTo>
                  <a:lnTo>
                    <a:pt x="382" y="199"/>
                  </a:lnTo>
                  <a:lnTo>
                    <a:pt x="381" y="191"/>
                  </a:lnTo>
                  <a:lnTo>
                    <a:pt x="380" y="182"/>
                  </a:lnTo>
                  <a:lnTo>
                    <a:pt x="380" y="174"/>
                  </a:lnTo>
                  <a:lnTo>
                    <a:pt x="378" y="165"/>
                  </a:lnTo>
                  <a:lnTo>
                    <a:pt x="377" y="157"/>
                  </a:lnTo>
                  <a:lnTo>
                    <a:pt x="375" y="149"/>
                  </a:lnTo>
                  <a:lnTo>
                    <a:pt x="372" y="141"/>
                  </a:lnTo>
                  <a:lnTo>
                    <a:pt x="370" y="133"/>
                  </a:lnTo>
                  <a:lnTo>
                    <a:pt x="367" y="125"/>
                  </a:lnTo>
                  <a:lnTo>
                    <a:pt x="364" y="117"/>
                  </a:lnTo>
                  <a:lnTo>
                    <a:pt x="361" y="110"/>
                  </a:lnTo>
                  <a:lnTo>
                    <a:pt x="357" y="103"/>
                  </a:lnTo>
                  <a:lnTo>
                    <a:pt x="353" y="96"/>
                  </a:lnTo>
                  <a:lnTo>
                    <a:pt x="349" y="89"/>
                  </a:lnTo>
                  <a:lnTo>
                    <a:pt x="344" y="82"/>
                  </a:lnTo>
                  <a:lnTo>
                    <a:pt x="339" y="75"/>
                  </a:lnTo>
                  <a:lnTo>
                    <a:pt x="334" y="69"/>
                  </a:lnTo>
                  <a:lnTo>
                    <a:pt x="329" y="63"/>
                  </a:lnTo>
                  <a:lnTo>
                    <a:pt x="324" y="57"/>
                  </a:lnTo>
                  <a:lnTo>
                    <a:pt x="318" y="51"/>
                  </a:lnTo>
                  <a:lnTo>
                    <a:pt x="312" y="46"/>
                  </a:lnTo>
                  <a:lnTo>
                    <a:pt x="306" y="41"/>
                  </a:lnTo>
                  <a:lnTo>
                    <a:pt x="299" y="36"/>
                  </a:lnTo>
                  <a:lnTo>
                    <a:pt x="293" y="31"/>
                  </a:lnTo>
                  <a:lnTo>
                    <a:pt x="286" y="27"/>
                  </a:lnTo>
                  <a:lnTo>
                    <a:pt x="279" y="23"/>
                  </a:lnTo>
                  <a:lnTo>
                    <a:pt x="272" y="19"/>
                  </a:lnTo>
                  <a:lnTo>
                    <a:pt x="264" y="15"/>
                  </a:lnTo>
                  <a:lnTo>
                    <a:pt x="257" y="12"/>
                  </a:lnTo>
                  <a:lnTo>
                    <a:pt x="249" y="9"/>
                  </a:lnTo>
                  <a:lnTo>
                    <a:pt x="241" y="7"/>
                  </a:lnTo>
                  <a:lnTo>
                    <a:pt x="234" y="5"/>
                  </a:lnTo>
                  <a:lnTo>
                    <a:pt x="226" y="3"/>
                  </a:lnTo>
                  <a:lnTo>
                    <a:pt x="218" y="2"/>
                  </a:lnTo>
                  <a:lnTo>
                    <a:pt x="210" y="1"/>
                  </a:lnTo>
                  <a:lnTo>
                    <a:pt x="202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78" y="0"/>
                  </a:lnTo>
                  <a:lnTo>
                    <a:pt x="171" y="1"/>
                  </a:lnTo>
                  <a:lnTo>
                    <a:pt x="163" y="2"/>
                  </a:lnTo>
                  <a:lnTo>
                    <a:pt x="155" y="3"/>
                  </a:lnTo>
                  <a:lnTo>
                    <a:pt x="147" y="5"/>
                  </a:lnTo>
                  <a:lnTo>
                    <a:pt x="140" y="7"/>
                  </a:lnTo>
                  <a:lnTo>
                    <a:pt x="133" y="9"/>
                  </a:lnTo>
                  <a:lnTo>
                    <a:pt x="125" y="12"/>
                  </a:lnTo>
                  <a:lnTo>
                    <a:pt x="118" y="15"/>
                  </a:lnTo>
                  <a:lnTo>
                    <a:pt x="111" y="18"/>
                  </a:lnTo>
                  <a:lnTo>
                    <a:pt x="104" y="22"/>
                  </a:lnTo>
                  <a:lnTo>
                    <a:pt x="97" y="26"/>
                  </a:lnTo>
                  <a:lnTo>
                    <a:pt x="90" y="30"/>
                  </a:lnTo>
                  <a:lnTo>
                    <a:pt x="84" y="34"/>
                  </a:lnTo>
                  <a:lnTo>
                    <a:pt x="77" y="39"/>
                  </a:lnTo>
                  <a:lnTo>
                    <a:pt x="71" y="44"/>
                  </a:lnTo>
                  <a:lnTo>
                    <a:pt x="65" y="50"/>
                  </a:lnTo>
                  <a:lnTo>
                    <a:pt x="59" y="55"/>
                  </a:lnTo>
                  <a:lnTo>
                    <a:pt x="53" y="61"/>
                  </a:lnTo>
                  <a:lnTo>
                    <a:pt x="48" y="67"/>
                  </a:lnTo>
                  <a:lnTo>
                    <a:pt x="43" y="74"/>
                  </a:lnTo>
                  <a:lnTo>
                    <a:pt x="38" y="81"/>
                  </a:lnTo>
                  <a:lnTo>
                    <a:pt x="33" y="88"/>
                  </a:lnTo>
                  <a:lnTo>
                    <a:pt x="29" y="95"/>
                  </a:lnTo>
                  <a:lnTo>
                    <a:pt x="24" y="102"/>
                  </a:lnTo>
                  <a:lnTo>
                    <a:pt x="20" y="110"/>
                  </a:lnTo>
                  <a:lnTo>
                    <a:pt x="17" y="118"/>
                  </a:lnTo>
                  <a:lnTo>
                    <a:pt x="14" y="125"/>
                  </a:lnTo>
                  <a:lnTo>
                    <a:pt x="11" y="133"/>
                  </a:lnTo>
                  <a:lnTo>
                    <a:pt x="8" y="141"/>
                  </a:lnTo>
                  <a:lnTo>
                    <a:pt x="6" y="149"/>
                  </a:lnTo>
                  <a:lnTo>
                    <a:pt x="4" y="158"/>
                  </a:lnTo>
                  <a:lnTo>
                    <a:pt x="3" y="166"/>
                  </a:lnTo>
                  <a:lnTo>
                    <a:pt x="1" y="174"/>
                  </a:lnTo>
                  <a:lnTo>
                    <a:pt x="1" y="182"/>
                  </a:lnTo>
                  <a:lnTo>
                    <a:pt x="0" y="190"/>
                  </a:lnTo>
                  <a:lnTo>
                    <a:pt x="0" y="199"/>
                  </a:lnTo>
                  <a:lnTo>
                    <a:pt x="0" y="207"/>
                  </a:lnTo>
                  <a:lnTo>
                    <a:pt x="0" y="215"/>
                  </a:lnTo>
                  <a:lnTo>
                    <a:pt x="1" y="223"/>
                  </a:lnTo>
                  <a:lnTo>
                    <a:pt x="1" y="232"/>
                  </a:lnTo>
                  <a:lnTo>
                    <a:pt x="3" y="240"/>
                  </a:lnTo>
                  <a:lnTo>
                    <a:pt x="4" y="248"/>
                  </a:lnTo>
                  <a:lnTo>
                    <a:pt x="6" y="256"/>
                  </a:lnTo>
                  <a:lnTo>
                    <a:pt x="8" y="264"/>
                  </a:lnTo>
                  <a:lnTo>
                    <a:pt x="11" y="272"/>
                  </a:lnTo>
                  <a:lnTo>
                    <a:pt x="14" y="279"/>
                  </a:lnTo>
                  <a:lnTo>
                    <a:pt x="17" y="287"/>
                  </a:lnTo>
                  <a:lnTo>
                    <a:pt x="20" y="295"/>
                  </a:lnTo>
                  <a:lnTo>
                    <a:pt x="24" y="302"/>
                  </a:lnTo>
                  <a:lnTo>
                    <a:pt x="28" y="309"/>
                  </a:lnTo>
                  <a:lnTo>
                    <a:pt x="32" y="316"/>
                  </a:lnTo>
                  <a:lnTo>
                    <a:pt x="37" y="323"/>
                  </a:lnTo>
                  <a:lnTo>
                    <a:pt x="42" y="330"/>
                  </a:lnTo>
                  <a:lnTo>
                    <a:pt x="47" y="337"/>
                  </a:lnTo>
                  <a:lnTo>
                    <a:pt x="53" y="343"/>
                  </a:lnTo>
                  <a:lnTo>
                    <a:pt x="59" y="349"/>
                  </a:lnTo>
                  <a:lnTo>
                    <a:pt x="64" y="355"/>
                  </a:lnTo>
                  <a:lnTo>
                    <a:pt x="70" y="361"/>
                  </a:lnTo>
                  <a:lnTo>
                    <a:pt x="77" y="366"/>
                  </a:lnTo>
                  <a:lnTo>
                    <a:pt x="83" y="371"/>
                  </a:lnTo>
                  <a:lnTo>
                    <a:pt x="90" y="375"/>
                  </a:lnTo>
                  <a:lnTo>
                    <a:pt x="97" y="380"/>
                  </a:lnTo>
                  <a:lnTo>
                    <a:pt x="104" y="384"/>
                  </a:lnTo>
                  <a:lnTo>
                    <a:pt x="111" y="387"/>
                  </a:lnTo>
                  <a:lnTo>
                    <a:pt x="118" y="391"/>
                  </a:lnTo>
                  <a:lnTo>
                    <a:pt x="125" y="394"/>
                  </a:lnTo>
                  <a:lnTo>
                    <a:pt x="133" y="396"/>
                  </a:lnTo>
                  <a:lnTo>
                    <a:pt x="140" y="399"/>
                  </a:lnTo>
                  <a:lnTo>
                    <a:pt x="148" y="400"/>
                  </a:lnTo>
                  <a:lnTo>
                    <a:pt x="155" y="402"/>
                  </a:lnTo>
                  <a:lnTo>
                    <a:pt x="163" y="403"/>
                  </a:lnTo>
                  <a:lnTo>
                    <a:pt x="171" y="405"/>
                  </a:lnTo>
                  <a:lnTo>
                    <a:pt x="179" y="405"/>
                  </a:lnTo>
                  <a:lnTo>
                    <a:pt x="187" y="406"/>
                  </a:lnTo>
                  <a:lnTo>
                    <a:pt x="194" y="406"/>
                  </a:lnTo>
                  <a:lnTo>
                    <a:pt x="202" y="405"/>
                  </a:lnTo>
                  <a:lnTo>
                    <a:pt x="210" y="405"/>
                  </a:lnTo>
                  <a:lnTo>
                    <a:pt x="218" y="403"/>
                  </a:lnTo>
                  <a:lnTo>
                    <a:pt x="226" y="402"/>
                  </a:lnTo>
                  <a:lnTo>
                    <a:pt x="233" y="400"/>
                  </a:lnTo>
                  <a:lnTo>
                    <a:pt x="241" y="398"/>
                  </a:lnTo>
                  <a:lnTo>
                    <a:pt x="249" y="396"/>
                  </a:lnTo>
                  <a:lnTo>
                    <a:pt x="256" y="393"/>
                  </a:lnTo>
                  <a:lnTo>
                    <a:pt x="264" y="390"/>
                  </a:lnTo>
                  <a:lnTo>
                    <a:pt x="271" y="386"/>
                  </a:lnTo>
                  <a:lnTo>
                    <a:pt x="279" y="383"/>
                  </a:lnTo>
                  <a:lnTo>
                    <a:pt x="286" y="378"/>
                  </a:lnTo>
                  <a:lnTo>
                    <a:pt x="360" y="203"/>
                  </a:lnTo>
                </a:path>
              </a:pathLst>
            </a:custGeom>
            <a:solidFill>
              <a:srgbClr val="8FE09E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63" name="Freeform 903"/>
            <p:cNvSpPr>
              <a:spLocks/>
            </p:cNvSpPr>
            <p:nvPr/>
          </p:nvSpPr>
          <p:spPr bwMode="auto">
            <a:xfrm>
              <a:off x="1420" y="3478"/>
              <a:ext cx="340" cy="361"/>
            </a:xfrm>
            <a:custGeom>
              <a:avLst/>
              <a:gdLst/>
              <a:ahLst/>
              <a:cxnLst>
                <a:cxn ang="0">
                  <a:pos x="335" y="143"/>
                </a:cxn>
                <a:cxn ang="0">
                  <a:pos x="322" y="102"/>
                </a:cxn>
                <a:cxn ang="0">
                  <a:pos x="300" y="65"/>
                </a:cxn>
                <a:cxn ang="0">
                  <a:pos x="270" y="35"/>
                </a:cxn>
                <a:cxn ang="0">
                  <a:pos x="235" y="14"/>
                </a:cxn>
                <a:cxn ang="0">
                  <a:pos x="195" y="2"/>
                </a:cxn>
                <a:cxn ang="0">
                  <a:pos x="152" y="0"/>
                </a:cxn>
                <a:cxn ang="0">
                  <a:pos x="111" y="10"/>
                </a:cxn>
                <a:cxn ang="0">
                  <a:pos x="74" y="30"/>
                </a:cxn>
                <a:cxn ang="0">
                  <a:pos x="44" y="59"/>
                </a:cxn>
                <a:cxn ang="0">
                  <a:pos x="20" y="94"/>
                </a:cxn>
                <a:cxn ang="0">
                  <a:pos x="5" y="135"/>
                </a:cxn>
                <a:cxn ang="0">
                  <a:pos x="0" y="180"/>
                </a:cxn>
                <a:cxn ang="0">
                  <a:pos x="5" y="224"/>
                </a:cxn>
                <a:cxn ang="0">
                  <a:pos x="20" y="265"/>
                </a:cxn>
                <a:cxn ang="0">
                  <a:pos x="44" y="300"/>
                </a:cxn>
                <a:cxn ang="0">
                  <a:pos x="74" y="329"/>
                </a:cxn>
                <a:cxn ang="0">
                  <a:pos x="111" y="349"/>
                </a:cxn>
                <a:cxn ang="0">
                  <a:pos x="152" y="359"/>
                </a:cxn>
                <a:cxn ang="0">
                  <a:pos x="195" y="357"/>
                </a:cxn>
                <a:cxn ang="0">
                  <a:pos x="235" y="345"/>
                </a:cxn>
                <a:cxn ang="0">
                  <a:pos x="270" y="324"/>
                </a:cxn>
                <a:cxn ang="0">
                  <a:pos x="300" y="294"/>
                </a:cxn>
                <a:cxn ang="0">
                  <a:pos x="322" y="257"/>
                </a:cxn>
                <a:cxn ang="0">
                  <a:pos x="335" y="216"/>
                </a:cxn>
                <a:cxn ang="0">
                  <a:pos x="317" y="180"/>
                </a:cxn>
                <a:cxn ang="0">
                  <a:pos x="313" y="140"/>
                </a:cxn>
                <a:cxn ang="0">
                  <a:pos x="299" y="105"/>
                </a:cxn>
                <a:cxn ang="0">
                  <a:pos x="279" y="74"/>
                </a:cxn>
                <a:cxn ang="0">
                  <a:pos x="252" y="49"/>
                </a:cxn>
                <a:cxn ang="0">
                  <a:pos x="220" y="31"/>
                </a:cxn>
                <a:cxn ang="0">
                  <a:pos x="184" y="23"/>
                </a:cxn>
                <a:cxn ang="0">
                  <a:pos x="146" y="24"/>
                </a:cxn>
                <a:cxn ang="0">
                  <a:pos x="111" y="34"/>
                </a:cxn>
                <a:cxn ang="0">
                  <a:pos x="80" y="53"/>
                </a:cxn>
                <a:cxn ang="0">
                  <a:pos x="55" y="79"/>
                </a:cxn>
                <a:cxn ang="0">
                  <a:pos x="35" y="111"/>
                </a:cxn>
                <a:cxn ang="0">
                  <a:pos x="24" y="148"/>
                </a:cxn>
                <a:cxn ang="0">
                  <a:pos x="21" y="188"/>
                </a:cxn>
                <a:cxn ang="0">
                  <a:pos x="27" y="226"/>
                </a:cxn>
                <a:cxn ang="0">
                  <a:pos x="42" y="261"/>
                </a:cxn>
                <a:cxn ang="0">
                  <a:pos x="64" y="291"/>
                </a:cxn>
                <a:cxn ang="0">
                  <a:pos x="92" y="314"/>
                </a:cxn>
                <a:cxn ang="0">
                  <a:pos x="125" y="330"/>
                </a:cxn>
                <a:cxn ang="0">
                  <a:pos x="161" y="337"/>
                </a:cxn>
                <a:cxn ang="0">
                  <a:pos x="199" y="334"/>
                </a:cxn>
                <a:cxn ang="0">
                  <a:pos x="233" y="322"/>
                </a:cxn>
                <a:cxn ang="0">
                  <a:pos x="263" y="301"/>
                </a:cxn>
                <a:cxn ang="0">
                  <a:pos x="288" y="274"/>
                </a:cxn>
                <a:cxn ang="0">
                  <a:pos x="306" y="241"/>
                </a:cxn>
                <a:cxn ang="0">
                  <a:pos x="316" y="204"/>
                </a:cxn>
              </a:cxnLst>
              <a:rect l="0" t="0" r="r" b="b"/>
              <a:pathLst>
                <a:path w="340" h="361">
                  <a:moveTo>
                    <a:pt x="339" y="180"/>
                  </a:moveTo>
                  <a:lnTo>
                    <a:pt x="338" y="170"/>
                  </a:lnTo>
                  <a:lnTo>
                    <a:pt x="337" y="161"/>
                  </a:lnTo>
                  <a:lnTo>
                    <a:pt x="337" y="152"/>
                  </a:lnTo>
                  <a:lnTo>
                    <a:pt x="335" y="143"/>
                  </a:lnTo>
                  <a:lnTo>
                    <a:pt x="333" y="135"/>
                  </a:lnTo>
                  <a:lnTo>
                    <a:pt x="331" y="126"/>
                  </a:lnTo>
                  <a:lnTo>
                    <a:pt x="328" y="118"/>
                  </a:lnTo>
                  <a:lnTo>
                    <a:pt x="325" y="109"/>
                  </a:lnTo>
                  <a:lnTo>
                    <a:pt x="322" y="102"/>
                  </a:lnTo>
                  <a:lnTo>
                    <a:pt x="318" y="94"/>
                  </a:lnTo>
                  <a:lnTo>
                    <a:pt x="314" y="86"/>
                  </a:lnTo>
                  <a:lnTo>
                    <a:pt x="309" y="79"/>
                  </a:lnTo>
                  <a:lnTo>
                    <a:pt x="305" y="72"/>
                  </a:lnTo>
                  <a:lnTo>
                    <a:pt x="300" y="65"/>
                  </a:lnTo>
                  <a:lnTo>
                    <a:pt x="294" y="59"/>
                  </a:lnTo>
                  <a:lnTo>
                    <a:pt x="289" y="52"/>
                  </a:lnTo>
                  <a:lnTo>
                    <a:pt x="283" y="46"/>
                  </a:lnTo>
                  <a:lnTo>
                    <a:pt x="277" y="41"/>
                  </a:lnTo>
                  <a:lnTo>
                    <a:pt x="270" y="35"/>
                  </a:lnTo>
                  <a:lnTo>
                    <a:pt x="264" y="30"/>
                  </a:lnTo>
                  <a:lnTo>
                    <a:pt x="257" y="26"/>
                  </a:lnTo>
                  <a:lnTo>
                    <a:pt x="250" y="21"/>
                  </a:lnTo>
                  <a:lnTo>
                    <a:pt x="242" y="17"/>
                  </a:lnTo>
                  <a:lnTo>
                    <a:pt x="235" y="14"/>
                  </a:lnTo>
                  <a:lnTo>
                    <a:pt x="227" y="10"/>
                  </a:lnTo>
                  <a:lnTo>
                    <a:pt x="219" y="8"/>
                  </a:lnTo>
                  <a:lnTo>
                    <a:pt x="211" y="5"/>
                  </a:lnTo>
                  <a:lnTo>
                    <a:pt x="203" y="3"/>
                  </a:lnTo>
                  <a:lnTo>
                    <a:pt x="195" y="2"/>
                  </a:lnTo>
                  <a:lnTo>
                    <a:pt x="186" y="0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43" y="2"/>
                  </a:lnTo>
                  <a:lnTo>
                    <a:pt x="135" y="3"/>
                  </a:lnTo>
                  <a:lnTo>
                    <a:pt x="127" y="5"/>
                  </a:lnTo>
                  <a:lnTo>
                    <a:pt x="119" y="8"/>
                  </a:lnTo>
                  <a:lnTo>
                    <a:pt x="111" y="10"/>
                  </a:lnTo>
                  <a:lnTo>
                    <a:pt x="103" y="14"/>
                  </a:lnTo>
                  <a:lnTo>
                    <a:pt x="96" y="17"/>
                  </a:lnTo>
                  <a:lnTo>
                    <a:pt x="88" y="21"/>
                  </a:lnTo>
                  <a:lnTo>
                    <a:pt x="81" y="26"/>
                  </a:lnTo>
                  <a:lnTo>
                    <a:pt x="74" y="30"/>
                  </a:lnTo>
                  <a:lnTo>
                    <a:pt x="68" y="35"/>
                  </a:lnTo>
                  <a:lnTo>
                    <a:pt x="61" y="41"/>
                  </a:lnTo>
                  <a:lnTo>
                    <a:pt x="55" y="46"/>
                  </a:lnTo>
                  <a:lnTo>
                    <a:pt x="49" y="52"/>
                  </a:lnTo>
                  <a:lnTo>
                    <a:pt x="44" y="59"/>
                  </a:lnTo>
                  <a:lnTo>
                    <a:pt x="38" y="65"/>
                  </a:lnTo>
                  <a:lnTo>
                    <a:pt x="33" y="72"/>
                  </a:lnTo>
                  <a:lnTo>
                    <a:pt x="29" y="79"/>
                  </a:lnTo>
                  <a:lnTo>
                    <a:pt x="24" y="86"/>
                  </a:lnTo>
                  <a:lnTo>
                    <a:pt x="20" y="94"/>
                  </a:lnTo>
                  <a:lnTo>
                    <a:pt x="16" y="102"/>
                  </a:lnTo>
                  <a:lnTo>
                    <a:pt x="13" y="109"/>
                  </a:lnTo>
                  <a:lnTo>
                    <a:pt x="10" y="118"/>
                  </a:lnTo>
                  <a:lnTo>
                    <a:pt x="7" y="126"/>
                  </a:lnTo>
                  <a:lnTo>
                    <a:pt x="5" y="135"/>
                  </a:lnTo>
                  <a:lnTo>
                    <a:pt x="3" y="143"/>
                  </a:lnTo>
                  <a:lnTo>
                    <a:pt x="1" y="152"/>
                  </a:lnTo>
                  <a:lnTo>
                    <a:pt x="1" y="161"/>
                  </a:lnTo>
                  <a:lnTo>
                    <a:pt x="0" y="170"/>
                  </a:lnTo>
                  <a:lnTo>
                    <a:pt x="0" y="180"/>
                  </a:lnTo>
                  <a:lnTo>
                    <a:pt x="0" y="189"/>
                  </a:lnTo>
                  <a:lnTo>
                    <a:pt x="1" y="198"/>
                  </a:lnTo>
                  <a:lnTo>
                    <a:pt x="1" y="207"/>
                  </a:lnTo>
                  <a:lnTo>
                    <a:pt x="3" y="216"/>
                  </a:lnTo>
                  <a:lnTo>
                    <a:pt x="5" y="224"/>
                  </a:lnTo>
                  <a:lnTo>
                    <a:pt x="7" y="233"/>
                  </a:lnTo>
                  <a:lnTo>
                    <a:pt x="10" y="241"/>
                  </a:lnTo>
                  <a:lnTo>
                    <a:pt x="13" y="250"/>
                  </a:lnTo>
                  <a:lnTo>
                    <a:pt x="16" y="257"/>
                  </a:lnTo>
                  <a:lnTo>
                    <a:pt x="20" y="265"/>
                  </a:lnTo>
                  <a:lnTo>
                    <a:pt x="24" y="273"/>
                  </a:lnTo>
                  <a:lnTo>
                    <a:pt x="29" y="280"/>
                  </a:lnTo>
                  <a:lnTo>
                    <a:pt x="33" y="287"/>
                  </a:lnTo>
                  <a:lnTo>
                    <a:pt x="38" y="294"/>
                  </a:lnTo>
                  <a:lnTo>
                    <a:pt x="44" y="300"/>
                  </a:lnTo>
                  <a:lnTo>
                    <a:pt x="49" y="307"/>
                  </a:lnTo>
                  <a:lnTo>
                    <a:pt x="55" y="313"/>
                  </a:lnTo>
                  <a:lnTo>
                    <a:pt x="61" y="318"/>
                  </a:lnTo>
                  <a:lnTo>
                    <a:pt x="68" y="324"/>
                  </a:lnTo>
                  <a:lnTo>
                    <a:pt x="74" y="329"/>
                  </a:lnTo>
                  <a:lnTo>
                    <a:pt x="81" y="333"/>
                  </a:lnTo>
                  <a:lnTo>
                    <a:pt x="88" y="338"/>
                  </a:lnTo>
                  <a:lnTo>
                    <a:pt x="96" y="342"/>
                  </a:lnTo>
                  <a:lnTo>
                    <a:pt x="103" y="345"/>
                  </a:lnTo>
                  <a:lnTo>
                    <a:pt x="111" y="349"/>
                  </a:lnTo>
                  <a:lnTo>
                    <a:pt x="119" y="351"/>
                  </a:lnTo>
                  <a:lnTo>
                    <a:pt x="127" y="354"/>
                  </a:lnTo>
                  <a:lnTo>
                    <a:pt x="135" y="356"/>
                  </a:lnTo>
                  <a:lnTo>
                    <a:pt x="143" y="357"/>
                  </a:lnTo>
                  <a:lnTo>
                    <a:pt x="152" y="359"/>
                  </a:lnTo>
                  <a:lnTo>
                    <a:pt x="160" y="359"/>
                  </a:lnTo>
                  <a:lnTo>
                    <a:pt x="169" y="360"/>
                  </a:lnTo>
                  <a:lnTo>
                    <a:pt x="178" y="359"/>
                  </a:lnTo>
                  <a:lnTo>
                    <a:pt x="186" y="359"/>
                  </a:lnTo>
                  <a:lnTo>
                    <a:pt x="195" y="357"/>
                  </a:lnTo>
                  <a:lnTo>
                    <a:pt x="203" y="356"/>
                  </a:lnTo>
                  <a:lnTo>
                    <a:pt x="211" y="354"/>
                  </a:lnTo>
                  <a:lnTo>
                    <a:pt x="219" y="351"/>
                  </a:lnTo>
                  <a:lnTo>
                    <a:pt x="227" y="349"/>
                  </a:lnTo>
                  <a:lnTo>
                    <a:pt x="235" y="345"/>
                  </a:lnTo>
                  <a:lnTo>
                    <a:pt x="242" y="342"/>
                  </a:lnTo>
                  <a:lnTo>
                    <a:pt x="250" y="338"/>
                  </a:lnTo>
                  <a:lnTo>
                    <a:pt x="257" y="333"/>
                  </a:lnTo>
                  <a:lnTo>
                    <a:pt x="264" y="329"/>
                  </a:lnTo>
                  <a:lnTo>
                    <a:pt x="270" y="324"/>
                  </a:lnTo>
                  <a:lnTo>
                    <a:pt x="277" y="318"/>
                  </a:lnTo>
                  <a:lnTo>
                    <a:pt x="283" y="313"/>
                  </a:lnTo>
                  <a:lnTo>
                    <a:pt x="289" y="307"/>
                  </a:lnTo>
                  <a:lnTo>
                    <a:pt x="294" y="300"/>
                  </a:lnTo>
                  <a:lnTo>
                    <a:pt x="300" y="294"/>
                  </a:lnTo>
                  <a:lnTo>
                    <a:pt x="305" y="287"/>
                  </a:lnTo>
                  <a:lnTo>
                    <a:pt x="309" y="280"/>
                  </a:lnTo>
                  <a:lnTo>
                    <a:pt x="314" y="273"/>
                  </a:lnTo>
                  <a:lnTo>
                    <a:pt x="318" y="265"/>
                  </a:lnTo>
                  <a:lnTo>
                    <a:pt x="322" y="257"/>
                  </a:lnTo>
                  <a:lnTo>
                    <a:pt x="325" y="250"/>
                  </a:lnTo>
                  <a:lnTo>
                    <a:pt x="328" y="241"/>
                  </a:lnTo>
                  <a:lnTo>
                    <a:pt x="331" y="233"/>
                  </a:lnTo>
                  <a:lnTo>
                    <a:pt x="333" y="224"/>
                  </a:lnTo>
                  <a:lnTo>
                    <a:pt x="335" y="216"/>
                  </a:lnTo>
                  <a:lnTo>
                    <a:pt x="337" y="207"/>
                  </a:lnTo>
                  <a:lnTo>
                    <a:pt x="337" y="198"/>
                  </a:lnTo>
                  <a:lnTo>
                    <a:pt x="338" y="189"/>
                  </a:lnTo>
                  <a:lnTo>
                    <a:pt x="339" y="180"/>
                  </a:lnTo>
                  <a:lnTo>
                    <a:pt x="317" y="180"/>
                  </a:lnTo>
                  <a:lnTo>
                    <a:pt x="317" y="171"/>
                  </a:lnTo>
                  <a:lnTo>
                    <a:pt x="316" y="163"/>
                  </a:lnTo>
                  <a:lnTo>
                    <a:pt x="316" y="155"/>
                  </a:lnTo>
                  <a:lnTo>
                    <a:pt x="314" y="148"/>
                  </a:lnTo>
                  <a:lnTo>
                    <a:pt x="313" y="140"/>
                  </a:lnTo>
                  <a:lnTo>
                    <a:pt x="311" y="133"/>
                  </a:lnTo>
                  <a:lnTo>
                    <a:pt x="308" y="125"/>
                  </a:lnTo>
                  <a:lnTo>
                    <a:pt x="306" y="118"/>
                  </a:lnTo>
                  <a:lnTo>
                    <a:pt x="303" y="111"/>
                  </a:lnTo>
                  <a:lnTo>
                    <a:pt x="299" y="105"/>
                  </a:lnTo>
                  <a:lnTo>
                    <a:pt x="296" y="98"/>
                  </a:lnTo>
                  <a:lnTo>
                    <a:pt x="292" y="91"/>
                  </a:lnTo>
                  <a:lnTo>
                    <a:pt x="288" y="85"/>
                  </a:lnTo>
                  <a:lnTo>
                    <a:pt x="283" y="79"/>
                  </a:lnTo>
                  <a:lnTo>
                    <a:pt x="279" y="74"/>
                  </a:lnTo>
                  <a:lnTo>
                    <a:pt x="274" y="68"/>
                  </a:lnTo>
                  <a:lnTo>
                    <a:pt x="269" y="63"/>
                  </a:lnTo>
                  <a:lnTo>
                    <a:pt x="263" y="58"/>
                  </a:lnTo>
                  <a:lnTo>
                    <a:pt x="258" y="53"/>
                  </a:lnTo>
                  <a:lnTo>
                    <a:pt x="252" y="49"/>
                  </a:lnTo>
                  <a:lnTo>
                    <a:pt x="246" y="45"/>
                  </a:lnTo>
                  <a:lnTo>
                    <a:pt x="240" y="41"/>
                  </a:lnTo>
                  <a:lnTo>
                    <a:pt x="233" y="37"/>
                  </a:lnTo>
                  <a:lnTo>
                    <a:pt x="227" y="34"/>
                  </a:lnTo>
                  <a:lnTo>
                    <a:pt x="220" y="31"/>
                  </a:lnTo>
                  <a:lnTo>
                    <a:pt x="213" y="29"/>
                  </a:lnTo>
                  <a:lnTo>
                    <a:pt x="206" y="27"/>
                  </a:lnTo>
                  <a:lnTo>
                    <a:pt x="199" y="25"/>
                  </a:lnTo>
                  <a:lnTo>
                    <a:pt x="192" y="24"/>
                  </a:lnTo>
                  <a:lnTo>
                    <a:pt x="184" y="23"/>
                  </a:lnTo>
                  <a:lnTo>
                    <a:pt x="177" y="22"/>
                  </a:lnTo>
                  <a:lnTo>
                    <a:pt x="169" y="22"/>
                  </a:lnTo>
                  <a:lnTo>
                    <a:pt x="161" y="22"/>
                  </a:lnTo>
                  <a:lnTo>
                    <a:pt x="154" y="23"/>
                  </a:lnTo>
                  <a:lnTo>
                    <a:pt x="146" y="24"/>
                  </a:lnTo>
                  <a:lnTo>
                    <a:pt x="139" y="25"/>
                  </a:lnTo>
                  <a:lnTo>
                    <a:pt x="132" y="27"/>
                  </a:lnTo>
                  <a:lnTo>
                    <a:pt x="125" y="29"/>
                  </a:lnTo>
                  <a:lnTo>
                    <a:pt x="118" y="31"/>
                  </a:lnTo>
                  <a:lnTo>
                    <a:pt x="111" y="34"/>
                  </a:lnTo>
                  <a:lnTo>
                    <a:pt x="105" y="37"/>
                  </a:lnTo>
                  <a:lnTo>
                    <a:pt x="98" y="41"/>
                  </a:lnTo>
                  <a:lnTo>
                    <a:pt x="92" y="45"/>
                  </a:lnTo>
                  <a:lnTo>
                    <a:pt x="86" y="49"/>
                  </a:lnTo>
                  <a:lnTo>
                    <a:pt x="80" y="53"/>
                  </a:lnTo>
                  <a:lnTo>
                    <a:pt x="75" y="58"/>
                  </a:lnTo>
                  <a:lnTo>
                    <a:pt x="69" y="63"/>
                  </a:lnTo>
                  <a:lnTo>
                    <a:pt x="64" y="68"/>
                  </a:lnTo>
                  <a:lnTo>
                    <a:pt x="59" y="74"/>
                  </a:lnTo>
                  <a:lnTo>
                    <a:pt x="55" y="79"/>
                  </a:lnTo>
                  <a:lnTo>
                    <a:pt x="50" y="85"/>
                  </a:lnTo>
                  <a:lnTo>
                    <a:pt x="46" y="91"/>
                  </a:lnTo>
                  <a:lnTo>
                    <a:pt x="42" y="98"/>
                  </a:lnTo>
                  <a:lnTo>
                    <a:pt x="39" y="105"/>
                  </a:lnTo>
                  <a:lnTo>
                    <a:pt x="35" y="111"/>
                  </a:lnTo>
                  <a:lnTo>
                    <a:pt x="32" y="118"/>
                  </a:lnTo>
                  <a:lnTo>
                    <a:pt x="30" y="125"/>
                  </a:lnTo>
                  <a:lnTo>
                    <a:pt x="27" y="133"/>
                  </a:lnTo>
                  <a:lnTo>
                    <a:pt x="25" y="140"/>
                  </a:lnTo>
                  <a:lnTo>
                    <a:pt x="24" y="148"/>
                  </a:lnTo>
                  <a:lnTo>
                    <a:pt x="22" y="155"/>
                  </a:lnTo>
                  <a:lnTo>
                    <a:pt x="22" y="163"/>
                  </a:lnTo>
                  <a:lnTo>
                    <a:pt x="21" y="171"/>
                  </a:lnTo>
                  <a:lnTo>
                    <a:pt x="21" y="180"/>
                  </a:lnTo>
                  <a:lnTo>
                    <a:pt x="21" y="188"/>
                  </a:lnTo>
                  <a:lnTo>
                    <a:pt x="22" y="196"/>
                  </a:lnTo>
                  <a:lnTo>
                    <a:pt x="22" y="204"/>
                  </a:lnTo>
                  <a:lnTo>
                    <a:pt x="24" y="211"/>
                  </a:lnTo>
                  <a:lnTo>
                    <a:pt x="25" y="219"/>
                  </a:lnTo>
                  <a:lnTo>
                    <a:pt x="27" y="226"/>
                  </a:lnTo>
                  <a:lnTo>
                    <a:pt x="30" y="234"/>
                  </a:lnTo>
                  <a:lnTo>
                    <a:pt x="32" y="241"/>
                  </a:lnTo>
                  <a:lnTo>
                    <a:pt x="35" y="248"/>
                  </a:lnTo>
                  <a:lnTo>
                    <a:pt x="39" y="255"/>
                  </a:lnTo>
                  <a:lnTo>
                    <a:pt x="42" y="261"/>
                  </a:lnTo>
                  <a:lnTo>
                    <a:pt x="46" y="268"/>
                  </a:lnTo>
                  <a:lnTo>
                    <a:pt x="50" y="274"/>
                  </a:lnTo>
                  <a:lnTo>
                    <a:pt x="55" y="280"/>
                  </a:lnTo>
                  <a:lnTo>
                    <a:pt x="59" y="285"/>
                  </a:lnTo>
                  <a:lnTo>
                    <a:pt x="64" y="291"/>
                  </a:lnTo>
                  <a:lnTo>
                    <a:pt x="69" y="296"/>
                  </a:lnTo>
                  <a:lnTo>
                    <a:pt x="75" y="301"/>
                  </a:lnTo>
                  <a:lnTo>
                    <a:pt x="80" y="306"/>
                  </a:lnTo>
                  <a:lnTo>
                    <a:pt x="86" y="310"/>
                  </a:lnTo>
                  <a:lnTo>
                    <a:pt x="92" y="314"/>
                  </a:lnTo>
                  <a:lnTo>
                    <a:pt x="98" y="318"/>
                  </a:lnTo>
                  <a:lnTo>
                    <a:pt x="105" y="322"/>
                  </a:lnTo>
                  <a:lnTo>
                    <a:pt x="111" y="325"/>
                  </a:lnTo>
                  <a:lnTo>
                    <a:pt x="118" y="328"/>
                  </a:lnTo>
                  <a:lnTo>
                    <a:pt x="125" y="330"/>
                  </a:lnTo>
                  <a:lnTo>
                    <a:pt x="132" y="332"/>
                  </a:lnTo>
                  <a:lnTo>
                    <a:pt x="139" y="334"/>
                  </a:lnTo>
                  <a:lnTo>
                    <a:pt x="146" y="335"/>
                  </a:lnTo>
                  <a:lnTo>
                    <a:pt x="154" y="336"/>
                  </a:lnTo>
                  <a:lnTo>
                    <a:pt x="161" y="337"/>
                  </a:lnTo>
                  <a:lnTo>
                    <a:pt x="169" y="337"/>
                  </a:lnTo>
                  <a:lnTo>
                    <a:pt x="177" y="337"/>
                  </a:lnTo>
                  <a:lnTo>
                    <a:pt x="184" y="336"/>
                  </a:lnTo>
                  <a:lnTo>
                    <a:pt x="192" y="335"/>
                  </a:lnTo>
                  <a:lnTo>
                    <a:pt x="199" y="334"/>
                  </a:lnTo>
                  <a:lnTo>
                    <a:pt x="206" y="332"/>
                  </a:lnTo>
                  <a:lnTo>
                    <a:pt x="213" y="330"/>
                  </a:lnTo>
                  <a:lnTo>
                    <a:pt x="220" y="328"/>
                  </a:lnTo>
                  <a:lnTo>
                    <a:pt x="227" y="325"/>
                  </a:lnTo>
                  <a:lnTo>
                    <a:pt x="233" y="322"/>
                  </a:lnTo>
                  <a:lnTo>
                    <a:pt x="240" y="318"/>
                  </a:lnTo>
                  <a:lnTo>
                    <a:pt x="246" y="314"/>
                  </a:lnTo>
                  <a:lnTo>
                    <a:pt x="252" y="310"/>
                  </a:lnTo>
                  <a:lnTo>
                    <a:pt x="258" y="306"/>
                  </a:lnTo>
                  <a:lnTo>
                    <a:pt x="263" y="301"/>
                  </a:lnTo>
                  <a:lnTo>
                    <a:pt x="269" y="296"/>
                  </a:lnTo>
                  <a:lnTo>
                    <a:pt x="274" y="291"/>
                  </a:lnTo>
                  <a:lnTo>
                    <a:pt x="279" y="285"/>
                  </a:lnTo>
                  <a:lnTo>
                    <a:pt x="283" y="280"/>
                  </a:lnTo>
                  <a:lnTo>
                    <a:pt x="288" y="274"/>
                  </a:lnTo>
                  <a:lnTo>
                    <a:pt x="292" y="268"/>
                  </a:lnTo>
                  <a:lnTo>
                    <a:pt x="296" y="261"/>
                  </a:lnTo>
                  <a:lnTo>
                    <a:pt x="299" y="255"/>
                  </a:lnTo>
                  <a:lnTo>
                    <a:pt x="303" y="248"/>
                  </a:lnTo>
                  <a:lnTo>
                    <a:pt x="306" y="241"/>
                  </a:lnTo>
                  <a:lnTo>
                    <a:pt x="308" y="234"/>
                  </a:lnTo>
                  <a:lnTo>
                    <a:pt x="311" y="226"/>
                  </a:lnTo>
                  <a:lnTo>
                    <a:pt x="313" y="219"/>
                  </a:lnTo>
                  <a:lnTo>
                    <a:pt x="314" y="211"/>
                  </a:lnTo>
                  <a:lnTo>
                    <a:pt x="316" y="204"/>
                  </a:lnTo>
                  <a:lnTo>
                    <a:pt x="316" y="196"/>
                  </a:lnTo>
                  <a:lnTo>
                    <a:pt x="317" y="188"/>
                  </a:lnTo>
                  <a:lnTo>
                    <a:pt x="317" y="180"/>
                  </a:lnTo>
                  <a:lnTo>
                    <a:pt x="339" y="180"/>
                  </a:lnTo>
                </a:path>
              </a:pathLst>
            </a:custGeom>
            <a:solidFill>
              <a:srgbClr val="97E4A4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64" name="Freeform 904"/>
            <p:cNvSpPr>
              <a:spLocks/>
            </p:cNvSpPr>
            <p:nvPr/>
          </p:nvSpPr>
          <p:spPr bwMode="auto">
            <a:xfrm>
              <a:off x="1440" y="3500"/>
              <a:ext cx="298" cy="317"/>
            </a:xfrm>
            <a:custGeom>
              <a:avLst/>
              <a:gdLst/>
              <a:ahLst/>
              <a:cxnLst>
                <a:cxn ang="0">
                  <a:pos x="293" y="126"/>
                </a:cxn>
                <a:cxn ang="0">
                  <a:pos x="282" y="89"/>
                </a:cxn>
                <a:cxn ang="0">
                  <a:pos x="263" y="57"/>
                </a:cxn>
                <a:cxn ang="0">
                  <a:pos x="237" y="31"/>
                </a:cxn>
                <a:cxn ang="0">
                  <a:pos x="206" y="12"/>
                </a:cxn>
                <a:cxn ang="0">
                  <a:pos x="171" y="1"/>
                </a:cxn>
                <a:cxn ang="0">
                  <a:pos x="133" y="0"/>
                </a:cxn>
                <a:cxn ang="0">
                  <a:pos x="97" y="9"/>
                </a:cxn>
                <a:cxn ang="0">
                  <a:pos x="65" y="26"/>
                </a:cxn>
                <a:cxn ang="0">
                  <a:pos x="38" y="51"/>
                </a:cxn>
                <a:cxn ang="0">
                  <a:pos x="17" y="82"/>
                </a:cxn>
                <a:cxn ang="0">
                  <a:pos x="4" y="118"/>
                </a:cxn>
                <a:cxn ang="0">
                  <a:pos x="0" y="158"/>
                </a:cxn>
                <a:cxn ang="0">
                  <a:pos x="4" y="197"/>
                </a:cxn>
                <a:cxn ang="0">
                  <a:pos x="17" y="233"/>
                </a:cxn>
                <a:cxn ang="0">
                  <a:pos x="38" y="264"/>
                </a:cxn>
                <a:cxn ang="0">
                  <a:pos x="65" y="289"/>
                </a:cxn>
                <a:cxn ang="0">
                  <a:pos x="97" y="306"/>
                </a:cxn>
                <a:cxn ang="0">
                  <a:pos x="133" y="315"/>
                </a:cxn>
                <a:cxn ang="0">
                  <a:pos x="171" y="314"/>
                </a:cxn>
                <a:cxn ang="0">
                  <a:pos x="206" y="303"/>
                </a:cxn>
                <a:cxn ang="0">
                  <a:pos x="237" y="284"/>
                </a:cxn>
                <a:cxn ang="0">
                  <a:pos x="263" y="258"/>
                </a:cxn>
                <a:cxn ang="0">
                  <a:pos x="282" y="226"/>
                </a:cxn>
                <a:cxn ang="0">
                  <a:pos x="293" y="189"/>
                </a:cxn>
                <a:cxn ang="0">
                  <a:pos x="275" y="158"/>
                </a:cxn>
                <a:cxn ang="0">
                  <a:pos x="271" y="124"/>
                </a:cxn>
                <a:cxn ang="0">
                  <a:pos x="260" y="93"/>
                </a:cxn>
                <a:cxn ang="0">
                  <a:pos x="242" y="66"/>
                </a:cxn>
                <a:cxn ang="0">
                  <a:pos x="219" y="45"/>
                </a:cxn>
                <a:cxn ang="0">
                  <a:pos x="192" y="30"/>
                </a:cxn>
                <a:cxn ang="0">
                  <a:pos x="161" y="23"/>
                </a:cxn>
                <a:cxn ang="0">
                  <a:pos x="129" y="24"/>
                </a:cxn>
                <a:cxn ang="0">
                  <a:pos x="99" y="33"/>
                </a:cxn>
                <a:cxn ang="0">
                  <a:pos x="72" y="49"/>
                </a:cxn>
                <a:cxn ang="0">
                  <a:pos x="50" y="71"/>
                </a:cxn>
                <a:cxn ang="0">
                  <a:pos x="33" y="99"/>
                </a:cxn>
                <a:cxn ang="0">
                  <a:pos x="23" y="130"/>
                </a:cxn>
                <a:cxn ang="0">
                  <a:pos x="21" y="164"/>
                </a:cxn>
                <a:cxn ang="0">
                  <a:pos x="27" y="198"/>
                </a:cxn>
                <a:cxn ang="0">
                  <a:pos x="39" y="228"/>
                </a:cxn>
                <a:cxn ang="0">
                  <a:pos x="58" y="253"/>
                </a:cxn>
                <a:cxn ang="0">
                  <a:pos x="82" y="273"/>
                </a:cxn>
                <a:cxn ang="0">
                  <a:pos x="110" y="287"/>
                </a:cxn>
                <a:cxn ang="0">
                  <a:pos x="141" y="293"/>
                </a:cxn>
                <a:cxn ang="0">
                  <a:pos x="174" y="290"/>
                </a:cxn>
                <a:cxn ang="0">
                  <a:pos x="203" y="280"/>
                </a:cxn>
                <a:cxn ang="0">
                  <a:pos x="229" y="262"/>
                </a:cxn>
                <a:cxn ang="0">
                  <a:pos x="250" y="239"/>
                </a:cxn>
                <a:cxn ang="0">
                  <a:pos x="265" y="210"/>
                </a:cxn>
                <a:cxn ang="0">
                  <a:pos x="274" y="178"/>
                </a:cxn>
              </a:cxnLst>
              <a:rect l="0" t="0" r="r" b="b"/>
              <a:pathLst>
                <a:path w="298" h="317">
                  <a:moveTo>
                    <a:pt x="297" y="158"/>
                  </a:moveTo>
                  <a:lnTo>
                    <a:pt x="296" y="149"/>
                  </a:lnTo>
                  <a:lnTo>
                    <a:pt x="296" y="141"/>
                  </a:lnTo>
                  <a:lnTo>
                    <a:pt x="295" y="133"/>
                  </a:lnTo>
                  <a:lnTo>
                    <a:pt x="293" y="126"/>
                  </a:lnTo>
                  <a:lnTo>
                    <a:pt x="292" y="118"/>
                  </a:lnTo>
                  <a:lnTo>
                    <a:pt x="290" y="111"/>
                  </a:lnTo>
                  <a:lnTo>
                    <a:pt x="287" y="103"/>
                  </a:lnTo>
                  <a:lnTo>
                    <a:pt x="285" y="96"/>
                  </a:lnTo>
                  <a:lnTo>
                    <a:pt x="282" y="89"/>
                  </a:lnTo>
                  <a:lnTo>
                    <a:pt x="279" y="82"/>
                  </a:lnTo>
                  <a:lnTo>
                    <a:pt x="275" y="76"/>
                  </a:lnTo>
                  <a:lnTo>
                    <a:pt x="271" y="69"/>
                  </a:lnTo>
                  <a:lnTo>
                    <a:pt x="267" y="63"/>
                  </a:lnTo>
                  <a:lnTo>
                    <a:pt x="263" y="57"/>
                  </a:lnTo>
                  <a:lnTo>
                    <a:pt x="258" y="51"/>
                  </a:lnTo>
                  <a:lnTo>
                    <a:pt x="253" y="46"/>
                  </a:lnTo>
                  <a:lnTo>
                    <a:pt x="248" y="41"/>
                  </a:lnTo>
                  <a:lnTo>
                    <a:pt x="242" y="36"/>
                  </a:lnTo>
                  <a:lnTo>
                    <a:pt x="237" y="31"/>
                  </a:lnTo>
                  <a:lnTo>
                    <a:pt x="231" y="26"/>
                  </a:lnTo>
                  <a:lnTo>
                    <a:pt x="225" y="22"/>
                  </a:lnTo>
                  <a:lnTo>
                    <a:pt x="219" y="18"/>
                  </a:lnTo>
                  <a:lnTo>
                    <a:pt x="212" y="15"/>
                  </a:lnTo>
                  <a:lnTo>
                    <a:pt x="206" y="12"/>
                  </a:lnTo>
                  <a:lnTo>
                    <a:pt x="199" y="9"/>
                  </a:lnTo>
                  <a:lnTo>
                    <a:pt x="192" y="6"/>
                  </a:lnTo>
                  <a:lnTo>
                    <a:pt x="185" y="4"/>
                  </a:lnTo>
                  <a:lnTo>
                    <a:pt x="178" y="3"/>
                  </a:lnTo>
                  <a:lnTo>
                    <a:pt x="171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48" y="0"/>
                  </a:lnTo>
                  <a:lnTo>
                    <a:pt x="140" y="0"/>
                  </a:lnTo>
                  <a:lnTo>
                    <a:pt x="133" y="0"/>
                  </a:lnTo>
                  <a:lnTo>
                    <a:pt x="125" y="1"/>
                  </a:lnTo>
                  <a:lnTo>
                    <a:pt x="118" y="3"/>
                  </a:lnTo>
                  <a:lnTo>
                    <a:pt x="111" y="4"/>
                  </a:lnTo>
                  <a:lnTo>
                    <a:pt x="104" y="6"/>
                  </a:lnTo>
                  <a:lnTo>
                    <a:pt x="97" y="9"/>
                  </a:lnTo>
                  <a:lnTo>
                    <a:pt x="90" y="12"/>
                  </a:lnTo>
                  <a:lnTo>
                    <a:pt x="84" y="15"/>
                  </a:lnTo>
                  <a:lnTo>
                    <a:pt x="77" y="18"/>
                  </a:lnTo>
                  <a:lnTo>
                    <a:pt x="71" y="22"/>
                  </a:lnTo>
                  <a:lnTo>
                    <a:pt x="65" y="26"/>
                  </a:lnTo>
                  <a:lnTo>
                    <a:pt x="59" y="31"/>
                  </a:lnTo>
                  <a:lnTo>
                    <a:pt x="54" y="36"/>
                  </a:lnTo>
                  <a:lnTo>
                    <a:pt x="48" y="41"/>
                  </a:lnTo>
                  <a:lnTo>
                    <a:pt x="43" y="46"/>
                  </a:lnTo>
                  <a:lnTo>
                    <a:pt x="38" y="51"/>
                  </a:lnTo>
                  <a:lnTo>
                    <a:pt x="33" y="57"/>
                  </a:lnTo>
                  <a:lnTo>
                    <a:pt x="29" y="63"/>
                  </a:lnTo>
                  <a:lnTo>
                    <a:pt x="25" y="69"/>
                  </a:lnTo>
                  <a:lnTo>
                    <a:pt x="21" y="76"/>
                  </a:lnTo>
                  <a:lnTo>
                    <a:pt x="17" y="82"/>
                  </a:lnTo>
                  <a:lnTo>
                    <a:pt x="14" y="89"/>
                  </a:lnTo>
                  <a:lnTo>
                    <a:pt x="11" y="96"/>
                  </a:lnTo>
                  <a:lnTo>
                    <a:pt x="9" y="103"/>
                  </a:lnTo>
                  <a:lnTo>
                    <a:pt x="6" y="111"/>
                  </a:lnTo>
                  <a:lnTo>
                    <a:pt x="4" y="118"/>
                  </a:lnTo>
                  <a:lnTo>
                    <a:pt x="3" y="126"/>
                  </a:lnTo>
                  <a:lnTo>
                    <a:pt x="1" y="133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8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1" y="182"/>
                  </a:lnTo>
                  <a:lnTo>
                    <a:pt x="3" y="189"/>
                  </a:lnTo>
                  <a:lnTo>
                    <a:pt x="4" y="197"/>
                  </a:lnTo>
                  <a:lnTo>
                    <a:pt x="6" y="204"/>
                  </a:lnTo>
                  <a:lnTo>
                    <a:pt x="9" y="212"/>
                  </a:lnTo>
                  <a:lnTo>
                    <a:pt x="11" y="219"/>
                  </a:lnTo>
                  <a:lnTo>
                    <a:pt x="14" y="226"/>
                  </a:lnTo>
                  <a:lnTo>
                    <a:pt x="17" y="233"/>
                  </a:lnTo>
                  <a:lnTo>
                    <a:pt x="21" y="239"/>
                  </a:lnTo>
                  <a:lnTo>
                    <a:pt x="25" y="246"/>
                  </a:lnTo>
                  <a:lnTo>
                    <a:pt x="29" y="252"/>
                  </a:lnTo>
                  <a:lnTo>
                    <a:pt x="33" y="258"/>
                  </a:lnTo>
                  <a:lnTo>
                    <a:pt x="38" y="264"/>
                  </a:lnTo>
                  <a:lnTo>
                    <a:pt x="43" y="269"/>
                  </a:lnTo>
                  <a:lnTo>
                    <a:pt x="48" y="274"/>
                  </a:lnTo>
                  <a:lnTo>
                    <a:pt x="54" y="279"/>
                  </a:lnTo>
                  <a:lnTo>
                    <a:pt x="59" y="284"/>
                  </a:lnTo>
                  <a:lnTo>
                    <a:pt x="65" y="289"/>
                  </a:lnTo>
                  <a:lnTo>
                    <a:pt x="71" y="293"/>
                  </a:lnTo>
                  <a:lnTo>
                    <a:pt x="77" y="297"/>
                  </a:lnTo>
                  <a:lnTo>
                    <a:pt x="84" y="300"/>
                  </a:lnTo>
                  <a:lnTo>
                    <a:pt x="90" y="303"/>
                  </a:lnTo>
                  <a:lnTo>
                    <a:pt x="97" y="306"/>
                  </a:lnTo>
                  <a:lnTo>
                    <a:pt x="104" y="309"/>
                  </a:lnTo>
                  <a:lnTo>
                    <a:pt x="111" y="311"/>
                  </a:lnTo>
                  <a:lnTo>
                    <a:pt x="118" y="312"/>
                  </a:lnTo>
                  <a:lnTo>
                    <a:pt x="125" y="314"/>
                  </a:lnTo>
                  <a:lnTo>
                    <a:pt x="133" y="315"/>
                  </a:lnTo>
                  <a:lnTo>
                    <a:pt x="140" y="315"/>
                  </a:lnTo>
                  <a:lnTo>
                    <a:pt x="148" y="316"/>
                  </a:lnTo>
                  <a:lnTo>
                    <a:pt x="156" y="315"/>
                  </a:lnTo>
                  <a:lnTo>
                    <a:pt x="163" y="315"/>
                  </a:lnTo>
                  <a:lnTo>
                    <a:pt x="171" y="314"/>
                  </a:lnTo>
                  <a:lnTo>
                    <a:pt x="178" y="312"/>
                  </a:lnTo>
                  <a:lnTo>
                    <a:pt x="185" y="311"/>
                  </a:lnTo>
                  <a:lnTo>
                    <a:pt x="192" y="309"/>
                  </a:lnTo>
                  <a:lnTo>
                    <a:pt x="199" y="306"/>
                  </a:lnTo>
                  <a:lnTo>
                    <a:pt x="206" y="303"/>
                  </a:lnTo>
                  <a:lnTo>
                    <a:pt x="212" y="300"/>
                  </a:lnTo>
                  <a:lnTo>
                    <a:pt x="219" y="297"/>
                  </a:lnTo>
                  <a:lnTo>
                    <a:pt x="225" y="293"/>
                  </a:lnTo>
                  <a:lnTo>
                    <a:pt x="231" y="289"/>
                  </a:lnTo>
                  <a:lnTo>
                    <a:pt x="237" y="284"/>
                  </a:lnTo>
                  <a:lnTo>
                    <a:pt x="242" y="279"/>
                  </a:lnTo>
                  <a:lnTo>
                    <a:pt x="248" y="274"/>
                  </a:lnTo>
                  <a:lnTo>
                    <a:pt x="253" y="269"/>
                  </a:lnTo>
                  <a:lnTo>
                    <a:pt x="258" y="264"/>
                  </a:lnTo>
                  <a:lnTo>
                    <a:pt x="263" y="258"/>
                  </a:lnTo>
                  <a:lnTo>
                    <a:pt x="267" y="252"/>
                  </a:lnTo>
                  <a:lnTo>
                    <a:pt x="271" y="246"/>
                  </a:lnTo>
                  <a:lnTo>
                    <a:pt x="275" y="239"/>
                  </a:lnTo>
                  <a:lnTo>
                    <a:pt x="279" y="233"/>
                  </a:lnTo>
                  <a:lnTo>
                    <a:pt x="282" y="226"/>
                  </a:lnTo>
                  <a:lnTo>
                    <a:pt x="285" y="219"/>
                  </a:lnTo>
                  <a:lnTo>
                    <a:pt x="287" y="212"/>
                  </a:lnTo>
                  <a:lnTo>
                    <a:pt x="290" y="204"/>
                  </a:lnTo>
                  <a:lnTo>
                    <a:pt x="292" y="197"/>
                  </a:lnTo>
                  <a:lnTo>
                    <a:pt x="293" y="189"/>
                  </a:lnTo>
                  <a:lnTo>
                    <a:pt x="295" y="182"/>
                  </a:lnTo>
                  <a:lnTo>
                    <a:pt x="296" y="174"/>
                  </a:lnTo>
                  <a:lnTo>
                    <a:pt x="296" y="166"/>
                  </a:lnTo>
                  <a:lnTo>
                    <a:pt x="297" y="158"/>
                  </a:lnTo>
                  <a:lnTo>
                    <a:pt x="275" y="158"/>
                  </a:lnTo>
                  <a:lnTo>
                    <a:pt x="275" y="151"/>
                  </a:lnTo>
                  <a:lnTo>
                    <a:pt x="275" y="144"/>
                  </a:lnTo>
                  <a:lnTo>
                    <a:pt x="274" y="137"/>
                  </a:lnTo>
                  <a:lnTo>
                    <a:pt x="273" y="130"/>
                  </a:lnTo>
                  <a:lnTo>
                    <a:pt x="271" y="124"/>
                  </a:lnTo>
                  <a:lnTo>
                    <a:pt x="270" y="117"/>
                  </a:lnTo>
                  <a:lnTo>
                    <a:pt x="267" y="111"/>
                  </a:lnTo>
                  <a:lnTo>
                    <a:pt x="265" y="105"/>
                  </a:lnTo>
                  <a:lnTo>
                    <a:pt x="263" y="99"/>
                  </a:lnTo>
                  <a:lnTo>
                    <a:pt x="260" y="93"/>
                  </a:lnTo>
                  <a:lnTo>
                    <a:pt x="257" y="87"/>
                  </a:lnTo>
                  <a:lnTo>
                    <a:pt x="253" y="82"/>
                  </a:lnTo>
                  <a:lnTo>
                    <a:pt x="250" y="76"/>
                  </a:lnTo>
                  <a:lnTo>
                    <a:pt x="246" y="71"/>
                  </a:lnTo>
                  <a:lnTo>
                    <a:pt x="242" y="66"/>
                  </a:lnTo>
                  <a:lnTo>
                    <a:pt x="238" y="62"/>
                  </a:lnTo>
                  <a:lnTo>
                    <a:pt x="233" y="57"/>
                  </a:lnTo>
                  <a:lnTo>
                    <a:pt x="229" y="53"/>
                  </a:lnTo>
                  <a:lnTo>
                    <a:pt x="224" y="49"/>
                  </a:lnTo>
                  <a:lnTo>
                    <a:pt x="219" y="45"/>
                  </a:lnTo>
                  <a:lnTo>
                    <a:pt x="214" y="42"/>
                  </a:lnTo>
                  <a:lnTo>
                    <a:pt x="209" y="38"/>
                  </a:lnTo>
                  <a:lnTo>
                    <a:pt x="203" y="35"/>
                  </a:lnTo>
                  <a:lnTo>
                    <a:pt x="197" y="33"/>
                  </a:lnTo>
                  <a:lnTo>
                    <a:pt x="192" y="30"/>
                  </a:lnTo>
                  <a:lnTo>
                    <a:pt x="186" y="28"/>
                  </a:lnTo>
                  <a:lnTo>
                    <a:pt x="180" y="26"/>
                  </a:lnTo>
                  <a:lnTo>
                    <a:pt x="174" y="25"/>
                  </a:lnTo>
                  <a:lnTo>
                    <a:pt x="167" y="24"/>
                  </a:lnTo>
                  <a:lnTo>
                    <a:pt x="161" y="23"/>
                  </a:lnTo>
                  <a:lnTo>
                    <a:pt x="155" y="22"/>
                  </a:lnTo>
                  <a:lnTo>
                    <a:pt x="148" y="22"/>
                  </a:lnTo>
                  <a:lnTo>
                    <a:pt x="141" y="22"/>
                  </a:lnTo>
                  <a:lnTo>
                    <a:pt x="135" y="23"/>
                  </a:lnTo>
                  <a:lnTo>
                    <a:pt x="129" y="24"/>
                  </a:lnTo>
                  <a:lnTo>
                    <a:pt x="122" y="25"/>
                  </a:lnTo>
                  <a:lnTo>
                    <a:pt x="116" y="26"/>
                  </a:lnTo>
                  <a:lnTo>
                    <a:pt x="110" y="28"/>
                  </a:lnTo>
                  <a:lnTo>
                    <a:pt x="104" y="30"/>
                  </a:lnTo>
                  <a:lnTo>
                    <a:pt x="99" y="33"/>
                  </a:lnTo>
                  <a:lnTo>
                    <a:pt x="93" y="35"/>
                  </a:lnTo>
                  <a:lnTo>
                    <a:pt x="87" y="38"/>
                  </a:lnTo>
                  <a:lnTo>
                    <a:pt x="82" y="42"/>
                  </a:lnTo>
                  <a:lnTo>
                    <a:pt x="77" y="45"/>
                  </a:lnTo>
                  <a:lnTo>
                    <a:pt x="72" y="49"/>
                  </a:lnTo>
                  <a:lnTo>
                    <a:pt x="67" y="53"/>
                  </a:lnTo>
                  <a:lnTo>
                    <a:pt x="63" y="57"/>
                  </a:lnTo>
                  <a:lnTo>
                    <a:pt x="58" y="62"/>
                  </a:lnTo>
                  <a:lnTo>
                    <a:pt x="54" y="66"/>
                  </a:lnTo>
                  <a:lnTo>
                    <a:pt x="50" y="71"/>
                  </a:lnTo>
                  <a:lnTo>
                    <a:pt x="46" y="76"/>
                  </a:lnTo>
                  <a:lnTo>
                    <a:pt x="43" y="82"/>
                  </a:lnTo>
                  <a:lnTo>
                    <a:pt x="39" y="87"/>
                  </a:lnTo>
                  <a:lnTo>
                    <a:pt x="36" y="93"/>
                  </a:lnTo>
                  <a:lnTo>
                    <a:pt x="33" y="99"/>
                  </a:lnTo>
                  <a:lnTo>
                    <a:pt x="31" y="105"/>
                  </a:lnTo>
                  <a:lnTo>
                    <a:pt x="29" y="111"/>
                  </a:lnTo>
                  <a:lnTo>
                    <a:pt x="27" y="117"/>
                  </a:lnTo>
                  <a:lnTo>
                    <a:pt x="25" y="124"/>
                  </a:lnTo>
                  <a:lnTo>
                    <a:pt x="23" y="130"/>
                  </a:lnTo>
                  <a:lnTo>
                    <a:pt x="22" y="137"/>
                  </a:lnTo>
                  <a:lnTo>
                    <a:pt x="21" y="144"/>
                  </a:lnTo>
                  <a:lnTo>
                    <a:pt x="21" y="151"/>
                  </a:lnTo>
                  <a:lnTo>
                    <a:pt x="21" y="158"/>
                  </a:lnTo>
                  <a:lnTo>
                    <a:pt x="21" y="164"/>
                  </a:lnTo>
                  <a:lnTo>
                    <a:pt x="21" y="171"/>
                  </a:lnTo>
                  <a:lnTo>
                    <a:pt x="22" y="178"/>
                  </a:lnTo>
                  <a:lnTo>
                    <a:pt x="23" y="185"/>
                  </a:lnTo>
                  <a:lnTo>
                    <a:pt x="25" y="191"/>
                  </a:lnTo>
                  <a:lnTo>
                    <a:pt x="27" y="198"/>
                  </a:lnTo>
                  <a:lnTo>
                    <a:pt x="29" y="204"/>
                  </a:lnTo>
                  <a:lnTo>
                    <a:pt x="31" y="210"/>
                  </a:lnTo>
                  <a:lnTo>
                    <a:pt x="33" y="216"/>
                  </a:lnTo>
                  <a:lnTo>
                    <a:pt x="36" y="222"/>
                  </a:lnTo>
                  <a:lnTo>
                    <a:pt x="39" y="228"/>
                  </a:lnTo>
                  <a:lnTo>
                    <a:pt x="43" y="233"/>
                  </a:lnTo>
                  <a:lnTo>
                    <a:pt x="46" y="239"/>
                  </a:lnTo>
                  <a:lnTo>
                    <a:pt x="50" y="244"/>
                  </a:lnTo>
                  <a:lnTo>
                    <a:pt x="54" y="249"/>
                  </a:lnTo>
                  <a:lnTo>
                    <a:pt x="58" y="253"/>
                  </a:lnTo>
                  <a:lnTo>
                    <a:pt x="63" y="258"/>
                  </a:lnTo>
                  <a:lnTo>
                    <a:pt x="67" y="262"/>
                  </a:lnTo>
                  <a:lnTo>
                    <a:pt x="72" y="266"/>
                  </a:lnTo>
                  <a:lnTo>
                    <a:pt x="77" y="270"/>
                  </a:lnTo>
                  <a:lnTo>
                    <a:pt x="82" y="273"/>
                  </a:lnTo>
                  <a:lnTo>
                    <a:pt x="87" y="277"/>
                  </a:lnTo>
                  <a:lnTo>
                    <a:pt x="93" y="280"/>
                  </a:lnTo>
                  <a:lnTo>
                    <a:pt x="99" y="282"/>
                  </a:lnTo>
                  <a:lnTo>
                    <a:pt x="104" y="285"/>
                  </a:lnTo>
                  <a:lnTo>
                    <a:pt x="110" y="287"/>
                  </a:lnTo>
                  <a:lnTo>
                    <a:pt x="116" y="289"/>
                  </a:lnTo>
                  <a:lnTo>
                    <a:pt x="122" y="290"/>
                  </a:lnTo>
                  <a:lnTo>
                    <a:pt x="129" y="291"/>
                  </a:lnTo>
                  <a:lnTo>
                    <a:pt x="135" y="292"/>
                  </a:lnTo>
                  <a:lnTo>
                    <a:pt x="141" y="293"/>
                  </a:lnTo>
                  <a:lnTo>
                    <a:pt x="148" y="293"/>
                  </a:lnTo>
                  <a:lnTo>
                    <a:pt x="155" y="293"/>
                  </a:lnTo>
                  <a:lnTo>
                    <a:pt x="161" y="292"/>
                  </a:lnTo>
                  <a:lnTo>
                    <a:pt x="167" y="291"/>
                  </a:lnTo>
                  <a:lnTo>
                    <a:pt x="174" y="290"/>
                  </a:lnTo>
                  <a:lnTo>
                    <a:pt x="180" y="289"/>
                  </a:lnTo>
                  <a:lnTo>
                    <a:pt x="186" y="287"/>
                  </a:lnTo>
                  <a:lnTo>
                    <a:pt x="192" y="285"/>
                  </a:lnTo>
                  <a:lnTo>
                    <a:pt x="197" y="282"/>
                  </a:lnTo>
                  <a:lnTo>
                    <a:pt x="203" y="280"/>
                  </a:lnTo>
                  <a:lnTo>
                    <a:pt x="209" y="277"/>
                  </a:lnTo>
                  <a:lnTo>
                    <a:pt x="214" y="273"/>
                  </a:lnTo>
                  <a:lnTo>
                    <a:pt x="219" y="270"/>
                  </a:lnTo>
                  <a:lnTo>
                    <a:pt x="224" y="266"/>
                  </a:lnTo>
                  <a:lnTo>
                    <a:pt x="229" y="262"/>
                  </a:lnTo>
                  <a:lnTo>
                    <a:pt x="233" y="258"/>
                  </a:lnTo>
                  <a:lnTo>
                    <a:pt x="238" y="253"/>
                  </a:lnTo>
                  <a:lnTo>
                    <a:pt x="242" y="249"/>
                  </a:lnTo>
                  <a:lnTo>
                    <a:pt x="246" y="244"/>
                  </a:lnTo>
                  <a:lnTo>
                    <a:pt x="250" y="239"/>
                  </a:lnTo>
                  <a:lnTo>
                    <a:pt x="253" y="233"/>
                  </a:lnTo>
                  <a:lnTo>
                    <a:pt x="257" y="228"/>
                  </a:lnTo>
                  <a:lnTo>
                    <a:pt x="260" y="222"/>
                  </a:lnTo>
                  <a:lnTo>
                    <a:pt x="263" y="216"/>
                  </a:lnTo>
                  <a:lnTo>
                    <a:pt x="265" y="210"/>
                  </a:lnTo>
                  <a:lnTo>
                    <a:pt x="267" y="204"/>
                  </a:lnTo>
                  <a:lnTo>
                    <a:pt x="270" y="198"/>
                  </a:lnTo>
                  <a:lnTo>
                    <a:pt x="271" y="191"/>
                  </a:lnTo>
                  <a:lnTo>
                    <a:pt x="273" y="185"/>
                  </a:lnTo>
                  <a:lnTo>
                    <a:pt x="274" y="178"/>
                  </a:lnTo>
                  <a:lnTo>
                    <a:pt x="275" y="171"/>
                  </a:lnTo>
                  <a:lnTo>
                    <a:pt x="275" y="164"/>
                  </a:lnTo>
                  <a:lnTo>
                    <a:pt x="275" y="158"/>
                  </a:lnTo>
                  <a:lnTo>
                    <a:pt x="297" y="158"/>
                  </a:lnTo>
                </a:path>
              </a:pathLst>
            </a:custGeom>
            <a:solidFill>
              <a:srgbClr val="9EE8AA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65" name="Freeform 905"/>
            <p:cNvSpPr>
              <a:spLocks/>
            </p:cNvSpPr>
            <p:nvPr/>
          </p:nvSpPr>
          <p:spPr bwMode="auto">
            <a:xfrm>
              <a:off x="1462" y="3523"/>
              <a:ext cx="256" cy="272"/>
            </a:xfrm>
            <a:custGeom>
              <a:avLst/>
              <a:gdLst/>
              <a:ahLst/>
              <a:cxnLst>
                <a:cxn ang="0">
                  <a:pos x="252" y="108"/>
                </a:cxn>
                <a:cxn ang="0">
                  <a:pos x="242" y="76"/>
                </a:cxn>
                <a:cxn ang="0">
                  <a:pos x="225" y="49"/>
                </a:cxn>
                <a:cxn ang="0">
                  <a:pos x="203" y="27"/>
                </a:cxn>
                <a:cxn ang="0">
                  <a:pos x="177" y="10"/>
                </a:cxn>
                <a:cxn ang="0">
                  <a:pos x="146" y="1"/>
                </a:cxn>
                <a:cxn ang="0">
                  <a:pos x="114" y="0"/>
                </a:cxn>
                <a:cxn ang="0">
                  <a:pos x="83" y="8"/>
                </a:cxn>
                <a:cxn ang="0">
                  <a:pos x="56" y="23"/>
                </a:cxn>
                <a:cxn ang="0">
                  <a:pos x="33" y="44"/>
                </a:cxn>
                <a:cxn ang="0">
                  <a:pos x="15" y="70"/>
                </a:cxn>
                <a:cxn ang="0">
                  <a:pos x="3" y="101"/>
                </a:cxn>
                <a:cxn ang="0">
                  <a:pos x="0" y="135"/>
                </a:cxn>
                <a:cxn ang="0">
                  <a:pos x="3" y="169"/>
                </a:cxn>
                <a:cxn ang="0">
                  <a:pos x="15" y="200"/>
                </a:cxn>
                <a:cxn ang="0">
                  <a:pos x="33" y="226"/>
                </a:cxn>
                <a:cxn ang="0">
                  <a:pos x="56" y="247"/>
                </a:cxn>
                <a:cxn ang="0">
                  <a:pos x="83" y="262"/>
                </a:cxn>
                <a:cxn ang="0">
                  <a:pos x="114" y="270"/>
                </a:cxn>
                <a:cxn ang="0">
                  <a:pos x="146" y="269"/>
                </a:cxn>
                <a:cxn ang="0">
                  <a:pos x="177" y="260"/>
                </a:cxn>
                <a:cxn ang="0">
                  <a:pos x="203" y="243"/>
                </a:cxn>
                <a:cxn ang="0">
                  <a:pos x="225" y="221"/>
                </a:cxn>
                <a:cxn ang="0">
                  <a:pos x="242" y="194"/>
                </a:cxn>
                <a:cxn ang="0">
                  <a:pos x="252" y="162"/>
                </a:cxn>
                <a:cxn ang="0">
                  <a:pos x="233" y="135"/>
                </a:cxn>
                <a:cxn ang="0">
                  <a:pos x="230" y="107"/>
                </a:cxn>
                <a:cxn ang="0">
                  <a:pos x="220" y="81"/>
                </a:cxn>
                <a:cxn ang="0">
                  <a:pos x="206" y="59"/>
                </a:cxn>
                <a:cxn ang="0">
                  <a:pos x="186" y="41"/>
                </a:cxn>
                <a:cxn ang="0">
                  <a:pos x="164" y="29"/>
                </a:cxn>
                <a:cxn ang="0">
                  <a:pos x="138" y="23"/>
                </a:cxn>
                <a:cxn ang="0">
                  <a:pos x="111" y="23"/>
                </a:cxn>
                <a:cxn ang="0">
                  <a:pos x="86" y="31"/>
                </a:cxn>
                <a:cxn ang="0">
                  <a:pos x="63" y="45"/>
                </a:cxn>
                <a:cxn ang="0">
                  <a:pos x="45" y="63"/>
                </a:cxn>
                <a:cxn ang="0">
                  <a:pos x="31" y="86"/>
                </a:cxn>
                <a:cxn ang="0">
                  <a:pos x="23" y="112"/>
                </a:cxn>
                <a:cxn ang="0">
                  <a:pos x="21" y="141"/>
                </a:cxn>
                <a:cxn ang="0">
                  <a:pos x="25" y="169"/>
                </a:cxn>
                <a:cxn ang="0">
                  <a:pos x="36" y="194"/>
                </a:cxn>
                <a:cxn ang="0">
                  <a:pos x="52" y="215"/>
                </a:cxn>
                <a:cxn ang="0">
                  <a:pos x="72" y="232"/>
                </a:cxn>
                <a:cxn ang="0">
                  <a:pos x="95" y="243"/>
                </a:cxn>
                <a:cxn ang="0">
                  <a:pos x="122" y="248"/>
                </a:cxn>
                <a:cxn ang="0">
                  <a:pos x="148" y="246"/>
                </a:cxn>
                <a:cxn ang="0">
                  <a:pos x="173" y="237"/>
                </a:cxn>
                <a:cxn ang="0">
                  <a:pos x="195" y="222"/>
                </a:cxn>
                <a:cxn ang="0">
                  <a:pos x="212" y="203"/>
                </a:cxn>
                <a:cxn ang="0">
                  <a:pos x="225" y="179"/>
                </a:cxn>
                <a:cxn ang="0">
                  <a:pos x="232" y="152"/>
                </a:cxn>
              </a:cxnLst>
              <a:rect l="0" t="0" r="r" b="b"/>
              <a:pathLst>
                <a:path w="256" h="272">
                  <a:moveTo>
                    <a:pt x="255" y="135"/>
                  </a:moveTo>
                  <a:lnTo>
                    <a:pt x="254" y="128"/>
                  </a:lnTo>
                  <a:lnTo>
                    <a:pt x="254" y="121"/>
                  </a:lnTo>
                  <a:lnTo>
                    <a:pt x="253" y="114"/>
                  </a:lnTo>
                  <a:lnTo>
                    <a:pt x="252" y="108"/>
                  </a:lnTo>
                  <a:lnTo>
                    <a:pt x="251" y="101"/>
                  </a:lnTo>
                  <a:lnTo>
                    <a:pt x="249" y="95"/>
                  </a:lnTo>
                  <a:lnTo>
                    <a:pt x="247" y="88"/>
                  </a:lnTo>
                  <a:lnTo>
                    <a:pt x="245" y="82"/>
                  </a:lnTo>
                  <a:lnTo>
                    <a:pt x="242" y="76"/>
                  </a:lnTo>
                  <a:lnTo>
                    <a:pt x="239" y="70"/>
                  </a:lnTo>
                  <a:lnTo>
                    <a:pt x="236" y="65"/>
                  </a:lnTo>
                  <a:lnTo>
                    <a:pt x="233" y="59"/>
                  </a:lnTo>
                  <a:lnTo>
                    <a:pt x="229" y="54"/>
                  </a:lnTo>
                  <a:lnTo>
                    <a:pt x="225" y="49"/>
                  </a:lnTo>
                  <a:lnTo>
                    <a:pt x="221" y="44"/>
                  </a:lnTo>
                  <a:lnTo>
                    <a:pt x="217" y="39"/>
                  </a:lnTo>
                  <a:lnTo>
                    <a:pt x="213" y="35"/>
                  </a:lnTo>
                  <a:lnTo>
                    <a:pt x="208" y="31"/>
                  </a:lnTo>
                  <a:lnTo>
                    <a:pt x="203" y="27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8" y="16"/>
                  </a:lnTo>
                  <a:lnTo>
                    <a:pt x="182" y="13"/>
                  </a:lnTo>
                  <a:lnTo>
                    <a:pt x="177" y="10"/>
                  </a:lnTo>
                  <a:lnTo>
                    <a:pt x="171" y="8"/>
                  </a:lnTo>
                  <a:lnTo>
                    <a:pt x="165" y="6"/>
                  </a:lnTo>
                  <a:lnTo>
                    <a:pt x="159" y="4"/>
                  </a:lnTo>
                  <a:lnTo>
                    <a:pt x="153" y="2"/>
                  </a:lnTo>
                  <a:lnTo>
                    <a:pt x="146" y="1"/>
                  </a:lnTo>
                  <a:lnTo>
                    <a:pt x="140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108" y="1"/>
                  </a:lnTo>
                  <a:lnTo>
                    <a:pt x="101" y="2"/>
                  </a:lnTo>
                  <a:lnTo>
                    <a:pt x="95" y="4"/>
                  </a:lnTo>
                  <a:lnTo>
                    <a:pt x="89" y="6"/>
                  </a:lnTo>
                  <a:lnTo>
                    <a:pt x="83" y="8"/>
                  </a:lnTo>
                  <a:lnTo>
                    <a:pt x="77" y="10"/>
                  </a:lnTo>
                  <a:lnTo>
                    <a:pt x="72" y="13"/>
                  </a:lnTo>
                  <a:lnTo>
                    <a:pt x="66" y="16"/>
                  </a:lnTo>
                  <a:lnTo>
                    <a:pt x="61" y="19"/>
                  </a:lnTo>
                  <a:lnTo>
                    <a:pt x="56" y="23"/>
                  </a:lnTo>
                  <a:lnTo>
                    <a:pt x="51" y="27"/>
                  </a:lnTo>
                  <a:lnTo>
                    <a:pt x="46" y="31"/>
                  </a:lnTo>
                  <a:lnTo>
                    <a:pt x="41" y="35"/>
                  </a:lnTo>
                  <a:lnTo>
                    <a:pt x="37" y="39"/>
                  </a:lnTo>
                  <a:lnTo>
                    <a:pt x="33" y="44"/>
                  </a:lnTo>
                  <a:lnTo>
                    <a:pt x="29" y="49"/>
                  </a:lnTo>
                  <a:lnTo>
                    <a:pt x="25" y="54"/>
                  </a:lnTo>
                  <a:lnTo>
                    <a:pt x="21" y="59"/>
                  </a:lnTo>
                  <a:lnTo>
                    <a:pt x="18" y="65"/>
                  </a:lnTo>
                  <a:lnTo>
                    <a:pt x="15" y="70"/>
                  </a:lnTo>
                  <a:lnTo>
                    <a:pt x="12" y="76"/>
                  </a:lnTo>
                  <a:lnTo>
                    <a:pt x="9" y="82"/>
                  </a:lnTo>
                  <a:lnTo>
                    <a:pt x="7" y="88"/>
                  </a:lnTo>
                  <a:lnTo>
                    <a:pt x="5" y="95"/>
                  </a:lnTo>
                  <a:lnTo>
                    <a:pt x="3" y="101"/>
                  </a:lnTo>
                  <a:lnTo>
                    <a:pt x="2" y="108"/>
                  </a:lnTo>
                  <a:lnTo>
                    <a:pt x="1" y="114"/>
                  </a:lnTo>
                  <a:lnTo>
                    <a:pt x="0" y="121"/>
                  </a:lnTo>
                  <a:lnTo>
                    <a:pt x="0" y="128"/>
                  </a:lnTo>
                  <a:lnTo>
                    <a:pt x="0" y="135"/>
                  </a:lnTo>
                  <a:lnTo>
                    <a:pt x="0" y="142"/>
                  </a:lnTo>
                  <a:lnTo>
                    <a:pt x="0" y="149"/>
                  </a:lnTo>
                  <a:lnTo>
                    <a:pt x="1" y="156"/>
                  </a:lnTo>
                  <a:lnTo>
                    <a:pt x="2" y="162"/>
                  </a:lnTo>
                  <a:lnTo>
                    <a:pt x="3" y="169"/>
                  </a:lnTo>
                  <a:lnTo>
                    <a:pt x="5" y="175"/>
                  </a:lnTo>
                  <a:lnTo>
                    <a:pt x="7" y="182"/>
                  </a:lnTo>
                  <a:lnTo>
                    <a:pt x="9" y="188"/>
                  </a:lnTo>
                  <a:lnTo>
                    <a:pt x="12" y="194"/>
                  </a:lnTo>
                  <a:lnTo>
                    <a:pt x="15" y="200"/>
                  </a:lnTo>
                  <a:lnTo>
                    <a:pt x="18" y="205"/>
                  </a:lnTo>
                  <a:lnTo>
                    <a:pt x="21" y="211"/>
                  </a:lnTo>
                  <a:lnTo>
                    <a:pt x="25" y="216"/>
                  </a:lnTo>
                  <a:lnTo>
                    <a:pt x="29" y="221"/>
                  </a:lnTo>
                  <a:lnTo>
                    <a:pt x="33" y="226"/>
                  </a:lnTo>
                  <a:lnTo>
                    <a:pt x="37" y="231"/>
                  </a:lnTo>
                  <a:lnTo>
                    <a:pt x="41" y="235"/>
                  </a:lnTo>
                  <a:lnTo>
                    <a:pt x="46" y="239"/>
                  </a:lnTo>
                  <a:lnTo>
                    <a:pt x="51" y="243"/>
                  </a:lnTo>
                  <a:lnTo>
                    <a:pt x="56" y="247"/>
                  </a:lnTo>
                  <a:lnTo>
                    <a:pt x="61" y="251"/>
                  </a:lnTo>
                  <a:lnTo>
                    <a:pt x="66" y="254"/>
                  </a:lnTo>
                  <a:lnTo>
                    <a:pt x="72" y="257"/>
                  </a:lnTo>
                  <a:lnTo>
                    <a:pt x="77" y="260"/>
                  </a:lnTo>
                  <a:lnTo>
                    <a:pt x="83" y="262"/>
                  </a:lnTo>
                  <a:lnTo>
                    <a:pt x="89" y="264"/>
                  </a:lnTo>
                  <a:lnTo>
                    <a:pt x="95" y="266"/>
                  </a:lnTo>
                  <a:lnTo>
                    <a:pt x="101" y="268"/>
                  </a:lnTo>
                  <a:lnTo>
                    <a:pt x="108" y="269"/>
                  </a:lnTo>
                  <a:lnTo>
                    <a:pt x="114" y="270"/>
                  </a:lnTo>
                  <a:lnTo>
                    <a:pt x="120" y="270"/>
                  </a:lnTo>
                  <a:lnTo>
                    <a:pt x="127" y="271"/>
                  </a:lnTo>
                  <a:lnTo>
                    <a:pt x="134" y="270"/>
                  </a:lnTo>
                  <a:lnTo>
                    <a:pt x="140" y="270"/>
                  </a:lnTo>
                  <a:lnTo>
                    <a:pt x="146" y="269"/>
                  </a:lnTo>
                  <a:lnTo>
                    <a:pt x="153" y="268"/>
                  </a:lnTo>
                  <a:lnTo>
                    <a:pt x="159" y="266"/>
                  </a:lnTo>
                  <a:lnTo>
                    <a:pt x="165" y="264"/>
                  </a:lnTo>
                  <a:lnTo>
                    <a:pt x="171" y="262"/>
                  </a:lnTo>
                  <a:lnTo>
                    <a:pt x="177" y="260"/>
                  </a:lnTo>
                  <a:lnTo>
                    <a:pt x="182" y="257"/>
                  </a:lnTo>
                  <a:lnTo>
                    <a:pt x="188" y="254"/>
                  </a:lnTo>
                  <a:lnTo>
                    <a:pt x="193" y="251"/>
                  </a:lnTo>
                  <a:lnTo>
                    <a:pt x="198" y="247"/>
                  </a:lnTo>
                  <a:lnTo>
                    <a:pt x="203" y="243"/>
                  </a:lnTo>
                  <a:lnTo>
                    <a:pt x="208" y="239"/>
                  </a:lnTo>
                  <a:lnTo>
                    <a:pt x="213" y="235"/>
                  </a:lnTo>
                  <a:lnTo>
                    <a:pt x="217" y="231"/>
                  </a:lnTo>
                  <a:lnTo>
                    <a:pt x="221" y="226"/>
                  </a:lnTo>
                  <a:lnTo>
                    <a:pt x="225" y="221"/>
                  </a:lnTo>
                  <a:lnTo>
                    <a:pt x="229" y="216"/>
                  </a:lnTo>
                  <a:lnTo>
                    <a:pt x="233" y="211"/>
                  </a:lnTo>
                  <a:lnTo>
                    <a:pt x="236" y="205"/>
                  </a:lnTo>
                  <a:lnTo>
                    <a:pt x="239" y="200"/>
                  </a:lnTo>
                  <a:lnTo>
                    <a:pt x="242" y="194"/>
                  </a:lnTo>
                  <a:lnTo>
                    <a:pt x="245" y="188"/>
                  </a:lnTo>
                  <a:lnTo>
                    <a:pt x="247" y="182"/>
                  </a:lnTo>
                  <a:lnTo>
                    <a:pt x="249" y="175"/>
                  </a:lnTo>
                  <a:lnTo>
                    <a:pt x="251" y="169"/>
                  </a:lnTo>
                  <a:lnTo>
                    <a:pt x="252" y="162"/>
                  </a:lnTo>
                  <a:lnTo>
                    <a:pt x="253" y="156"/>
                  </a:lnTo>
                  <a:lnTo>
                    <a:pt x="254" y="149"/>
                  </a:lnTo>
                  <a:lnTo>
                    <a:pt x="254" y="142"/>
                  </a:lnTo>
                  <a:lnTo>
                    <a:pt x="255" y="135"/>
                  </a:lnTo>
                  <a:lnTo>
                    <a:pt x="233" y="135"/>
                  </a:lnTo>
                  <a:lnTo>
                    <a:pt x="233" y="129"/>
                  </a:lnTo>
                  <a:lnTo>
                    <a:pt x="233" y="124"/>
                  </a:lnTo>
                  <a:lnTo>
                    <a:pt x="232" y="118"/>
                  </a:lnTo>
                  <a:lnTo>
                    <a:pt x="231" y="112"/>
                  </a:lnTo>
                  <a:lnTo>
                    <a:pt x="230" y="107"/>
                  </a:lnTo>
                  <a:lnTo>
                    <a:pt x="229" y="101"/>
                  </a:lnTo>
                  <a:lnTo>
                    <a:pt x="227" y="96"/>
                  </a:lnTo>
                  <a:lnTo>
                    <a:pt x="225" y="91"/>
                  </a:lnTo>
                  <a:lnTo>
                    <a:pt x="223" y="86"/>
                  </a:lnTo>
                  <a:lnTo>
                    <a:pt x="220" y="81"/>
                  </a:lnTo>
                  <a:lnTo>
                    <a:pt x="218" y="76"/>
                  </a:lnTo>
                  <a:lnTo>
                    <a:pt x="215" y="72"/>
                  </a:lnTo>
                  <a:lnTo>
                    <a:pt x="212" y="67"/>
                  </a:lnTo>
                  <a:lnTo>
                    <a:pt x="209" y="63"/>
                  </a:lnTo>
                  <a:lnTo>
                    <a:pt x="206" y="59"/>
                  </a:lnTo>
                  <a:lnTo>
                    <a:pt x="202" y="55"/>
                  </a:lnTo>
                  <a:lnTo>
                    <a:pt x="198" y="52"/>
                  </a:lnTo>
                  <a:lnTo>
                    <a:pt x="195" y="48"/>
                  </a:lnTo>
                  <a:lnTo>
                    <a:pt x="191" y="45"/>
                  </a:lnTo>
                  <a:lnTo>
                    <a:pt x="186" y="41"/>
                  </a:lnTo>
                  <a:lnTo>
                    <a:pt x="182" y="38"/>
                  </a:lnTo>
                  <a:lnTo>
                    <a:pt x="178" y="36"/>
                  </a:lnTo>
                  <a:lnTo>
                    <a:pt x="173" y="33"/>
                  </a:lnTo>
                  <a:lnTo>
                    <a:pt x="168" y="31"/>
                  </a:lnTo>
                  <a:lnTo>
                    <a:pt x="164" y="29"/>
                  </a:lnTo>
                  <a:lnTo>
                    <a:pt x="159" y="27"/>
                  </a:lnTo>
                  <a:lnTo>
                    <a:pt x="154" y="26"/>
                  </a:lnTo>
                  <a:lnTo>
                    <a:pt x="148" y="24"/>
                  </a:lnTo>
                  <a:lnTo>
                    <a:pt x="143" y="23"/>
                  </a:lnTo>
                  <a:lnTo>
                    <a:pt x="138" y="23"/>
                  </a:lnTo>
                  <a:lnTo>
                    <a:pt x="132" y="22"/>
                  </a:lnTo>
                  <a:lnTo>
                    <a:pt x="127" y="22"/>
                  </a:lnTo>
                  <a:lnTo>
                    <a:pt x="122" y="22"/>
                  </a:lnTo>
                  <a:lnTo>
                    <a:pt x="116" y="23"/>
                  </a:lnTo>
                  <a:lnTo>
                    <a:pt x="111" y="23"/>
                  </a:lnTo>
                  <a:lnTo>
                    <a:pt x="106" y="24"/>
                  </a:lnTo>
                  <a:lnTo>
                    <a:pt x="100" y="26"/>
                  </a:lnTo>
                  <a:lnTo>
                    <a:pt x="95" y="27"/>
                  </a:lnTo>
                  <a:lnTo>
                    <a:pt x="90" y="29"/>
                  </a:lnTo>
                  <a:lnTo>
                    <a:pt x="86" y="31"/>
                  </a:lnTo>
                  <a:lnTo>
                    <a:pt x="81" y="33"/>
                  </a:lnTo>
                  <a:lnTo>
                    <a:pt x="76" y="36"/>
                  </a:lnTo>
                  <a:lnTo>
                    <a:pt x="72" y="38"/>
                  </a:lnTo>
                  <a:lnTo>
                    <a:pt x="68" y="41"/>
                  </a:lnTo>
                  <a:lnTo>
                    <a:pt x="63" y="45"/>
                  </a:lnTo>
                  <a:lnTo>
                    <a:pt x="59" y="48"/>
                  </a:lnTo>
                  <a:lnTo>
                    <a:pt x="56" y="52"/>
                  </a:lnTo>
                  <a:lnTo>
                    <a:pt x="52" y="55"/>
                  </a:lnTo>
                  <a:lnTo>
                    <a:pt x="48" y="59"/>
                  </a:lnTo>
                  <a:lnTo>
                    <a:pt x="45" y="63"/>
                  </a:lnTo>
                  <a:lnTo>
                    <a:pt x="42" y="67"/>
                  </a:lnTo>
                  <a:lnTo>
                    <a:pt x="39" y="72"/>
                  </a:lnTo>
                  <a:lnTo>
                    <a:pt x="36" y="76"/>
                  </a:lnTo>
                  <a:lnTo>
                    <a:pt x="34" y="81"/>
                  </a:lnTo>
                  <a:lnTo>
                    <a:pt x="31" y="86"/>
                  </a:lnTo>
                  <a:lnTo>
                    <a:pt x="29" y="91"/>
                  </a:lnTo>
                  <a:lnTo>
                    <a:pt x="27" y="96"/>
                  </a:lnTo>
                  <a:lnTo>
                    <a:pt x="25" y="101"/>
                  </a:lnTo>
                  <a:lnTo>
                    <a:pt x="24" y="107"/>
                  </a:lnTo>
                  <a:lnTo>
                    <a:pt x="23" y="112"/>
                  </a:lnTo>
                  <a:lnTo>
                    <a:pt x="22" y="118"/>
                  </a:lnTo>
                  <a:lnTo>
                    <a:pt x="21" y="124"/>
                  </a:lnTo>
                  <a:lnTo>
                    <a:pt x="21" y="129"/>
                  </a:lnTo>
                  <a:lnTo>
                    <a:pt x="21" y="135"/>
                  </a:lnTo>
                  <a:lnTo>
                    <a:pt x="21" y="141"/>
                  </a:lnTo>
                  <a:lnTo>
                    <a:pt x="21" y="146"/>
                  </a:lnTo>
                  <a:lnTo>
                    <a:pt x="22" y="152"/>
                  </a:lnTo>
                  <a:lnTo>
                    <a:pt x="23" y="158"/>
                  </a:lnTo>
                  <a:lnTo>
                    <a:pt x="24" y="163"/>
                  </a:lnTo>
                  <a:lnTo>
                    <a:pt x="25" y="169"/>
                  </a:lnTo>
                  <a:lnTo>
                    <a:pt x="27" y="174"/>
                  </a:lnTo>
                  <a:lnTo>
                    <a:pt x="29" y="179"/>
                  </a:lnTo>
                  <a:lnTo>
                    <a:pt x="31" y="184"/>
                  </a:lnTo>
                  <a:lnTo>
                    <a:pt x="34" y="189"/>
                  </a:lnTo>
                  <a:lnTo>
                    <a:pt x="36" y="194"/>
                  </a:lnTo>
                  <a:lnTo>
                    <a:pt x="39" y="198"/>
                  </a:lnTo>
                  <a:lnTo>
                    <a:pt x="42" y="203"/>
                  </a:lnTo>
                  <a:lnTo>
                    <a:pt x="45" y="207"/>
                  </a:lnTo>
                  <a:lnTo>
                    <a:pt x="48" y="211"/>
                  </a:lnTo>
                  <a:lnTo>
                    <a:pt x="52" y="215"/>
                  </a:lnTo>
                  <a:lnTo>
                    <a:pt x="56" y="218"/>
                  </a:lnTo>
                  <a:lnTo>
                    <a:pt x="59" y="222"/>
                  </a:lnTo>
                  <a:lnTo>
                    <a:pt x="63" y="225"/>
                  </a:lnTo>
                  <a:lnTo>
                    <a:pt x="68" y="229"/>
                  </a:lnTo>
                  <a:lnTo>
                    <a:pt x="72" y="232"/>
                  </a:lnTo>
                  <a:lnTo>
                    <a:pt x="76" y="234"/>
                  </a:lnTo>
                  <a:lnTo>
                    <a:pt x="81" y="237"/>
                  </a:lnTo>
                  <a:lnTo>
                    <a:pt x="86" y="239"/>
                  </a:lnTo>
                  <a:lnTo>
                    <a:pt x="90" y="241"/>
                  </a:lnTo>
                  <a:lnTo>
                    <a:pt x="95" y="243"/>
                  </a:lnTo>
                  <a:lnTo>
                    <a:pt x="100" y="244"/>
                  </a:lnTo>
                  <a:lnTo>
                    <a:pt x="106" y="246"/>
                  </a:lnTo>
                  <a:lnTo>
                    <a:pt x="111" y="247"/>
                  </a:lnTo>
                  <a:lnTo>
                    <a:pt x="116" y="247"/>
                  </a:lnTo>
                  <a:lnTo>
                    <a:pt x="122" y="248"/>
                  </a:lnTo>
                  <a:lnTo>
                    <a:pt x="127" y="248"/>
                  </a:lnTo>
                  <a:lnTo>
                    <a:pt x="132" y="248"/>
                  </a:lnTo>
                  <a:lnTo>
                    <a:pt x="138" y="247"/>
                  </a:lnTo>
                  <a:lnTo>
                    <a:pt x="143" y="247"/>
                  </a:lnTo>
                  <a:lnTo>
                    <a:pt x="148" y="246"/>
                  </a:lnTo>
                  <a:lnTo>
                    <a:pt x="154" y="244"/>
                  </a:lnTo>
                  <a:lnTo>
                    <a:pt x="159" y="243"/>
                  </a:lnTo>
                  <a:lnTo>
                    <a:pt x="164" y="241"/>
                  </a:lnTo>
                  <a:lnTo>
                    <a:pt x="168" y="239"/>
                  </a:lnTo>
                  <a:lnTo>
                    <a:pt x="173" y="237"/>
                  </a:lnTo>
                  <a:lnTo>
                    <a:pt x="178" y="234"/>
                  </a:lnTo>
                  <a:lnTo>
                    <a:pt x="182" y="232"/>
                  </a:lnTo>
                  <a:lnTo>
                    <a:pt x="186" y="229"/>
                  </a:lnTo>
                  <a:lnTo>
                    <a:pt x="191" y="225"/>
                  </a:lnTo>
                  <a:lnTo>
                    <a:pt x="195" y="222"/>
                  </a:lnTo>
                  <a:lnTo>
                    <a:pt x="198" y="218"/>
                  </a:lnTo>
                  <a:lnTo>
                    <a:pt x="202" y="215"/>
                  </a:lnTo>
                  <a:lnTo>
                    <a:pt x="206" y="211"/>
                  </a:lnTo>
                  <a:lnTo>
                    <a:pt x="209" y="207"/>
                  </a:lnTo>
                  <a:lnTo>
                    <a:pt x="212" y="203"/>
                  </a:lnTo>
                  <a:lnTo>
                    <a:pt x="215" y="198"/>
                  </a:lnTo>
                  <a:lnTo>
                    <a:pt x="218" y="194"/>
                  </a:lnTo>
                  <a:lnTo>
                    <a:pt x="220" y="189"/>
                  </a:lnTo>
                  <a:lnTo>
                    <a:pt x="223" y="184"/>
                  </a:lnTo>
                  <a:lnTo>
                    <a:pt x="225" y="179"/>
                  </a:lnTo>
                  <a:lnTo>
                    <a:pt x="227" y="174"/>
                  </a:lnTo>
                  <a:lnTo>
                    <a:pt x="229" y="169"/>
                  </a:lnTo>
                  <a:lnTo>
                    <a:pt x="230" y="163"/>
                  </a:lnTo>
                  <a:lnTo>
                    <a:pt x="231" y="158"/>
                  </a:lnTo>
                  <a:lnTo>
                    <a:pt x="232" y="152"/>
                  </a:lnTo>
                  <a:lnTo>
                    <a:pt x="233" y="146"/>
                  </a:lnTo>
                  <a:lnTo>
                    <a:pt x="233" y="141"/>
                  </a:lnTo>
                  <a:lnTo>
                    <a:pt x="233" y="135"/>
                  </a:lnTo>
                  <a:lnTo>
                    <a:pt x="255" y="135"/>
                  </a:lnTo>
                </a:path>
              </a:pathLst>
            </a:custGeom>
            <a:solidFill>
              <a:srgbClr val="A6ECAF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66" name="Freeform 906"/>
            <p:cNvSpPr>
              <a:spLocks/>
            </p:cNvSpPr>
            <p:nvPr/>
          </p:nvSpPr>
          <p:spPr bwMode="auto">
            <a:xfrm>
              <a:off x="1483" y="3546"/>
              <a:ext cx="213" cy="226"/>
            </a:xfrm>
            <a:custGeom>
              <a:avLst/>
              <a:gdLst/>
              <a:ahLst/>
              <a:cxnLst>
                <a:cxn ang="0">
                  <a:pos x="209" y="89"/>
                </a:cxn>
                <a:cxn ang="0">
                  <a:pos x="201" y="63"/>
                </a:cxn>
                <a:cxn ang="0">
                  <a:pos x="187" y="40"/>
                </a:cxn>
                <a:cxn ang="0">
                  <a:pos x="169" y="22"/>
                </a:cxn>
                <a:cxn ang="0">
                  <a:pos x="147" y="8"/>
                </a:cxn>
                <a:cxn ang="0">
                  <a:pos x="122" y="1"/>
                </a:cxn>
                <a:cxn ang="0">
                  <a:pos x="95" y="0"/>
                </a:cxn>
                <a:cxn ang="0">
                  <a:pos x="69" y="6"/>
                </a:cxn>
                <a:cxn ang="0">
                  <a:pos x="46" y="19"/>
                </a:cxn>
                <a:cxn ang="0">
                  <a:pos x="27" y="36"/>
                </a:cxn>
                <a:cxn ang="0">
                  <a:pos x="12" y="58"/>
                </a:cxn>
                <a:cxn ang="0">
                  <a:pos x="3" y="84"/>
                </a:cxn>
                <a:cxn ang="0">
                  <a:pos x="0" y="112"/>
                </a:cxn>
                <a:cxn ang="0">
                  <a:pos x="3" y="140"/>
                </a:cxn>
                <a:cxn ang="0">
                  <a:pos x="12" y="166"/>
                </a:cxn>
                <a:cxn ang="0">
                  <a:pos x="27" y="188"/>
                </a:cxn>
                <a:cxn ang="0">
                  <a:pos x="46" y="205"/>
                </a:cxn>
                <a:cxn ang="0">
                  <a:pos x="69" y="218"/>
                </a:cxn>
                <a:cxn ang="0">
                  <a:pos x="95" y="224"/>
                </a:cxn>
                <a:cxn ang="0">
                  <a:pos x="122" y="223"/>
                </a:cxn>
                <a:cxn ang="0">
                  <a:pos x="147" y="215"/>
                </a:cxn>
                <a:cxn ang="0">
                  <a:pos x="169" y="202"/>
                </a:cxn>
                <a:cxn ang="0">
                  <a:pos x="187" y="183"/>
                </a:cxn>
                <a:cxn ang="0">
                  <a:pos x="201" y="161"/>
                </a:cxn>
                <a:cxn ang="0">
                  <a:pos x="209" y="135"/>
                </a:cxn>
                <a:cxn ang="0">
                  <a:pos x="190" y="112"/>
                </a:cxn>
                <a:cxn ang="0">
                  <a:pos x="188" y="89"/>
                </a:cxn>
                <a:cxn ang="0">
                  <a:pos x="180" y="69"/>
                </a:cxn>
                <a:cxn ang="0">
                  <a:pos x="168" y="52"/>
                </a:cxn>
                <a:cxn ang="0">
                  <a:pos x="153" y="37"/>
                </a:cxn>
                <a:cxn ang="0">
                  <a:pos x="135" y="27"/>
                </a:cxn>
                <a:cxn ang="0">
                  <a:pos x="114" y="22"/>
                </a:cxn>
                <a:cxn ang="0">
                  <a:pos x="93" y="23"/>
                </a:cxn>
                <a:cxn ang="0">
                  <a:pos x="72" y="29"/>
                </a:cxn>
                <a:cxn ang="0">
                  <a:pos x="55" y="40"/>
                </a:cxn>
                <a:cxn ang="0">
                  <a:pos x="40" y="55"/>
                </a:cxn>
                <a:cxn ang="0">
                  <a:pos x="29" y="73"/>
                </a:cxn>
                <a:cxn ang="0">
                  <a:pos x="22" y="94"/>
                </a:cxn>
                <a:cxn ang="0">
                  <a:pos x="21" y="117"/>
                </a:cxn>
                <a:cxn ang="0">
                  <a:pos x="25" y="139"/>
                </a:cxn>
                <a:cxn ang="0">
                  <a:pos x="33" y="159"/>
                </a:cxn>
                <a:cxn ang="0">
                  <a:pos x="45" y="176"/>
                </a:cxn>
                <a:cxn ang="0">
                  <a:pos x="62" y="189"/>
                </a:cxn>
                <a:cxn ang="0">
                  <a:pos x="80" y="198"/>
                </a:cxn>
                <a:cxn ang="0">
                  <a:pos x="101" y="202"/>
                </a:cxn>
                <a:cxn ang="0">
                  <a:pos x="123" y="200"/>
                </a:cxn>
                <a:cxn ang="0">
                  <a:pos x="142" y="193"/>
                </a:cxn>
                <a:cxn ang="0">
                  <a:pos x="159" y="181"/>
                </a:cxn>
                <a:cxn ang="0">
                  <a:pos x="173" y="166"/>
                </a:cxn>
                <a:cxn ang="0">
                  <a:pos x="184" y="147"/>
                </a:cxn>
                <a:cxn ang="0">
                  <a:pos x="189" y="126"/>
                </a:cxn>
              </a:cxnLst>
              <a:rect l="0" t="0" r="r" b="b"/>
              <a:pathLst>
                <a:path w="213" h="226">
                  <a:moveTo>
                    <a:pt x="212" y="112"/>
                  </a:moveTo>
                  <a:lnTo>
                    <a:pt x="211" y="106"/>
                  </a:lnTo>
                  <a:lnTo>
                    <a:pt x="211" y="101"/>
                  </a:lnTo>
                  <a:lnTo>
                    <a:pt x="210" y="95"/>
                  </a:lnTo>
                  <a:lnTo>
                    <a:pt x="209" y="89"/>
                  </a:lnTo>
                  <a:lnTo>
                    <a:pt x="208" y="84"/>
                  </a:lnTo>
                  <a:lnTo>
                    <a:pt x="207" y="78"/>
                  </a:lnTo>
                  <a:lnTo>
                    <a:pt x="205" y="73"/>
                  </a:lnTo>
                  <a:lnTo>
                    <a:pt x="203" y="68"/>
                  </a:lnTo>
                  <a:lnTo>
                    <a:pt x="201" y="63"/>
                  </a:lnTo>
                  <a:lnTo>
                    <a:pt x="199" y="58"/>
                  </a:lnTo>
                  <a:lnTo>
                    <a:pt x="196" y="54"/>
                  </a:lnTo>
                  <a:lnTo>
                    <a:pt x="193" y="49"/>
                  </a:lnTo>
                  <a:lnTo>
                    <a:pt x="190" y="45"/>
                  </a:lnTo>
                  <a:lnTo>
                    <a:pt x="187" y="40"/>
                  </a:lnTo>
                  <a:lnTo>
                    <a:pt x="184" y="36"/>
                  </a:lnTo>
                  <a:lnTo>
                    <a:pt x="180" y="32"/>
                  </a:lnTo>
                  <a:lnTo>
                    <a:pt x="177" y="29"/>
                  </a:lnTo>
                  <a:lnTo>
                    <a:pt x="173" y="25"/>
                  </a:lnTo>
                  <a:lnTo>
                    <a:pt x="169" y="22"/>
                  </a:lnTo>
                  <a:lnTo>
                    <a:pt x="165" y="19"/>
                  </a:lnTo>
                  <a:lnTo>
                    <a:pt x="160" y="16"/>
                  </a:lnTo>
                  <a:lnTo>
                    <a:pt x="156" y="13"/>
                  </a:lnTo>
                  <a:lnTo>
                    <a:pt x="151" y="10"/>
                  </a:lnTo>
                  <a:lnTo>
                    <a:pt x="147" y="8"/>
                  </a:lnTo>
                  <a:lnTo>
                    <a:pt x="142" y="6"/>
                  </a:lnTo>
                  <a:lnTo>
                    <a:pt x="137" y="5"/>
                  </a:lnTo>
                  <a:lnTo>
                    <a:pt x="132" y="3"/>
                  </a:lnTo>
                  <a:lnTo>
                    <a:pt x="127" y="2"/>
                  </a:lnTo>
                  <a:lnTo>
                    <a:pt x="122" y="1"/>
                  </a:lnTo>
                  <a:lnTo>
                    <a:pt x="116" y="0"/>
                  </a:lnTo>
                  <a:lnTo>
                    <a:pt x="111" y="0"/>
                  </a:lnTo>
                  <a:lnTo>
                    <a:pt x="106" y="0"/>
                  </a:lnTo>
                  <a:lnTo>
                    <a:pt x="100" y="0"/>
                  </a:lnTo>
                  <a:lnTo>
                    <a:pt x="95" y="0"/>
                  </a:lnTo>
                  <a:lnTo>
                    <a:pt x="89" y="1"/>
                  </a:lnTo>
                  <a:lnTo>
                    <a:pt x="84" y="2"/>
                  </a:lnTo>
                  <a:lnTo>
                    <a:pt x="79" y="3"/>
                  </a:lnTo>
                  <a:lnTo>
                    <a:pt x="74" y="5"/>
                  </a:lnTo>
                  <a:lnTo>
                    <a:pt x="69" y="6"/>
                  </a:lnTo>
                  <a:lnTo>
                    <a:pt x="64" y="8"/>
                  </a:lnTo>
                  <a:lnTo>
                    <a:pt x="60" y="10"/>
                  </a:lnTo>
                  <a:lnTo>
                    <a:pt x="55" y="13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2" y="22"/>
                  </a:lnTo>
                  <a:lnTo>
                    <a:pt x="38" y="25"/>
                  </a:lnTo>
                  <a:lnTo>
                    <a:pt x="34" y="29"/>
                  </a:lnTo>
                  <a:lnTo>
                    <a:pt x="31" y="32"/>
                  </a:lnTo>
                  <a:lnTo>
                    <a:pt x="27" y="36"/>
                  </a:lnTo>
                  <a:lnTo>
                    <a:pt x="24" y="40"/>
                  </a:lnTo>
                  <a:lnTo>
                    <a:pt x="21" y="45"/>
                  </a:lnTo>
                  <a:lnTo>
                    <a:pt x="18" y="49"/>
                  </a:lnTo>
                  <a:lnTo>
                    <a:pt x="15" y="54"/>
                  </a:lnTo>
                  <a:lnTo>
                    <a:pt x="12" y="58"/>
                  </a:lnTo>
                  <a:lnTo>
                    <a:pt x="10" y="63"/>
                  </a:lnTo>
                  <a:lnTo>
                    <a:pt x="8" y="68"/>
                  </a:lnTo>
                  <a:lnTo>
                    <a:pt x="6" y="73"/>
                  </a:lnTo>
                  <a:lnTo>
                    <a:pt x="4" y="78"/>
                  </a:lnTo>
                  <a:lnTo>
                    <a:pt x="3" y="84"/>
                  </a:lnTo>
                  <a:lnTo>
                    <a:pt x="2" y="89"/>
                  </a:lnTo>
                  <a:lnTo>
                    <a:pt x="1" y="95"/>
                  </a:lnTo>
                  <a:lnTo>
                    <a:pt x="0" y="101"/>
                  </a:lnTo>
                  <a:lnTo>
                    <a:pt x="0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23"/>
                  </a:lnTo>
                  <a:lnTo>
                    <a:pt x="1" y="129"/>
                  </a:lnTo>
                  <a:lnTo>
                    <a:pt x="2" y="135"/>
                  </a:lnTo>
                  <a:lnTo>
                    <a:pt x="3" y="140"/>
                  </a:lnTo>
                  <a:lnTo>
                    <a:pt x="4" y="145"/>
                  </a:lnTo>
                  <a:lnTo>
                    <a:pt x="6" y="151"/>
                  </a:lnTo>
                  <a:lnTo>
                    <a:pt x="8" y="156"/>
                  </a:lnTo>
                  <a:lnTo>
                    <a:pt x="10" y="161"/>
                  </a:lnTo>
                  <a:lnTo>
                    <a:pt x="12" y="166"/>
                  </a:lnTo>
                  <a:lnTo>
                    <a:pt x="15" y="170"/>
                  </a:lnTo>
                  <a:lnTo>
                    <a:pt x="18" y="175"/>
                  </a:lnTo>
                  <a:lnTo>
                    <a:pt x="21" y="179"/>
                  </a:lnTo>
                  <a:lnTo>
                    <a:pt x="24" y="183"/>
                  </a:lnTo>
                  <a:lnTo>
                    <a:pt x="27" y="188"/>
                  </a:lnTo>
                  <a:lnTo>
                    <a:pt x="31" y="192"/>
                  </a:lnTo>
                  <a:lnTo>
                    <a:pt x="34" y="195"/>
                  </a:lnTo>
                  <a:lnTo>
                    <a:pt x="38" y="199"/>
                  </a:lnTo>
                  <a:lnTo>
                    <a:pt x="42" y="202"/>
                  </a:lnTo>
                  <a:lnTo>
                    <a:pt x="46" y="205"/>
                  </a:lnTo>
                  <a:lnTo>
                    <a:pt x="51" y="208"/>
                  </a:lnTo>
                  <a:lnTo>
                    <a:pt x="55" y="211"/>
                  </a:lnTo>
                  <a:lnTo>
                    <a:pt x="60" y="213"/>
                  </a:lnTo>
                  <a:lnTo>
                    <a:pt x="64" y="215"/>
                  </a:lnTo>
                  <a:lnTo>
                    <a:pt x="69" y="218"/>
                  </a:lnTo>
                  <a:lnTo>
                    <a:pt x="74" y="219"/>
                  </a:lnTo>
                  <a:lnTo>
                    <a:pt x="79" y="221"/>
                  </a:lnTo>
                  <a:lnTo>
                    <a:pt x="84" y="222"/>
                  </a:lnTo>
                  <a:lnTo>
                    <a:pt x="89" y="223"/>
                  </a:lnTo>
                  <a:lnTo>
                    <a:pt x="95" y="224"/>
                  </a:lnTo>
                  <a:lnTo>
                    <a:pt x="100" y="224"/>
                  </a:lnTo>
                  <a:lnTo>
                    <a:pt x="106" y="225"/>
                  </a:lnTo>
                  <a:lnTo>
                    <a:pt x="111" y="224"/>
                  </a:lnTo>
                  <a:lnTo>
                    <a:pt x="116" y="224"/>
                  </a:lnTo>
                  <a:lnTo>
                    <a:pt x="122" y="223"/>
                  </a:lnTo>
                  <a:lnTo>
                    <a:pt x="127" y="222"/>
                  </a:lnTo>
                  <a:lnTo>
                    <a:pt x="132" y="221"/>
                  </a:lnTo>
                  <a:lnTo>
                    <a:pt x="137" y="219"/>
                  </a:lnTo>
                  <a:lnTo>
                    <a:pt x="142" y="218"/>
                  </a:lnTo>
                  <a:lnTo>
                    <a:pt x="147" y="215"/>
                  </a:lnTo>
                  <a:lnTo>
                    <a:pt x="151" y="213"/>
                  </a:lnTo>
                  <a:lnTo>
                    <a:pt x="156" y="211"/>
                  </a:lnTo>
                  <a:lnTo>
                    <a:pt x="160" y="208"/>
                  </a:lnTo>
                  <a:lnTo>
                    <a:pt x="165" y="205"/>
                  </a:lnTo>
                  <a:lnTo>
                    <a:pt x="169" y="202"/>
                  </a:lnTo>
                  <a:lnTo>
                    <a:pt x="173" y="199"/>
                  </a:lnTo>
                  <a:lnTo>
                    <a:pt x="177" y="195"/>
                  </a:lnTo>
                  <a:lnTo>
                    <a:pt x="180" y="192"/>
                  </a:lnTo>
                  <a:lnTo>
                    <a:pt x="184" y="188"/>
                  </a:lnTo>
                  <a:lnTo>
                    <a:pt x="187" y="183"/>
                  </a:lnTo>
                  <a:lnTo>
                    <a:pt x="190" y="179"/>
                  </a:lnTo>
                  <a:lnTo>
                    <a:pt x="193" y="175"/>
                  </a:lnTo>
                  <a:lnTo>
                    <a:pt x="196" y="170"/>
                  </a:lnTo>
                  <a:lnTo>
                    <a:pt x="199" y="166"/>
                  </a:lnTo>
                  <a:lnTo>
                    <a:pt x="201" y="161"/>
                  </a:lnTo>
                  <a:lnTo>
                    <a:pt x="203" y="156"/>
                  </a:lnTo>
                  <a:lnTo>
                    <a:pt x="205" y="151"/>
                  </a:lnTo>
                  <a:lnTo>
                    <a:pt x="207" y="145"/>
                  </a:lnTo>
                  <a:lnTo>
                    <a:pt x="208" y="140"/>
                  </a:lnTo>
                  <a:lnTo>
                    <a:pt x="209" y="135"/>
                  </a:lnTo>
                  <a:lnTo>
                    <a:pt x="210" y="129"/>
                  </a:lnTo>
                  <a:lnTo>
                    <a:pt x="211" y="123"/>
                  </a:lnTo>
                  <a:lnTo>
                    <a:pt x="211" y="118"/>
                  </a:lnTo>
                  <a:lnTo>
                    <a:pt x="212" y="112"/>
                  </a:lnTo>
                  <a:lnTo>
                    <a:pt x="190" y="112"/>
                  </a:lnTo>
                  <a:lnTo>
                    <a:pt x="190" y="107"/>
                  </a:lnTo>
                  <a:lnTo>
                    <a:pt x="190" y="103"/>
                  </a:lnTo>
                  <a:lnTo>
                    <a:pt x="189" y="98"/>
                  </a:lnTo>
                  <a:lnTo>
                    <a:pt x="189" y="94"/>
                  </a:lnTo>
                  <a:lnTo>
                    <a:pt x="188" y="89"/>
                  </a:lnTo>
                  <a:lnTo>
                    <a:pt x="186" y="85"/>
                  </a:lnTo>
                  <a:lnTo>
                    <a:pt x="185" y="81"/>
                  </a:lnTo>
                  <a:lnTo>
                    <a:pt x="184" y="77"/>
                  </a:lnTo>
                  <a:lnTo>
                    <a:pt x="182" y="73"/>
                  </a:lnTo>
                  <a:lnTo>
                    <a:pt x="180" y="69"/>
                  </a:lnTo>
                  <a:lnTo>
                    <a:pt x="178" y="65"/>
                  </a:lnTo>
                  <a:lnTo>
                    <a:pt x="176" y="62"/>
                  </a:lnTo>
                  <a:lnTo>
                    <a:pt x="173" y="58"/>
                  </a:lnTo>
                  <a:lnTo>
                    <a:pt x="171" y="55"/>
                  </a:lnTo>
                  <a:lnTo>
                    <a:pt x="168" y="52"/>
                  </a:lnTo>
                  <a:lnTo>
                    <a:pt x="166" y="48"/>
                  </a:lnTo>
                  <a:lnTo>
                    <a:pt x="162" y="45"/>
                  </a:lnTo>
                  <a:lnTo>
                    <a:pt x="159" y="42"/>
                  </a:lnTo>
                  <a:lnTo>
                    <a:pt x="156" y="40"/>
                  </a:lnTo>
                  <a:lnTo>
                    <a:pt x="153" y="37"/>
                  </a:lnTo>
                  <a:lnTo>
                    <a:pt x="149" y="35"/>
                  </a:lnTo>
                  <a:lnTo>
                    <a:pt x="146" y="33"/>
                  </a:lnTo>
                  <a:lnTo>
                    <a:pt x="142" y="31"/>
                  </a:lnTo>
                  <a:lnTo>
                    <a:pt x="139" y="29"/>
                  </a:lnTo>
                  <a:lnTo>
                    <a:pt x="135" y="27"/>
                  </a:lnTo>
                  <a:lnTo>
                    <a:pt x="131" y="26"/>
                  </a:lnTo>
                  <a:lnTo>
                    <a:pt x="127" y="25"/>
                  </a:lnTo>
                  <a:lnTo>
                    <a:pt x="123" y="24"/>
                  </a:lnTo>
                  <a:lnTo>
                    <a:pt x="118" y="23"/>
                  </a:lnTo>
                  <a:lnTo>
                    <a:pt x="114" y="22"/>
                  </a:lnTo>
                  <a:lnTo>
                    <a:pt x="110" y="22"/>
                  </a:lnTo>
                  <a:lnTo>
                    <a:pt x="106" y="22"/>
                  </a:lnTo>
                  <a:lnTo>
                    <a:pt x="101" y="22"/>
                  </a:lnTo>
                  <a:lnTo>
                    <a:pt x="97" y="22"/>
                  </a:lnTo>
                  <a:lnTo>
                    <a:pt x="93" y="23"/>
                  </a:lnTo>
                  <a:lnTo>
                    <a:pt x="88" y="24"/>
                  </a:lnTo>
                  <a:lnTo>
                    <a:pt x="84" y="25"/>
                  </a:lnTo>
                  <a:lnTo>
                    <a:pt x="80" y="26"/>
                  </a:lnTo>
                  <a:lnTo>
                    <a:pt x="76" y="27"/>
                  </a:lnTo>
                  <a:lnTo>
                    <a:pt x="72" y="29"/>
                  </a:lnTo>
                  <a:lnTo>
                    <a:pt x="69" y="31"/>
                  </a:lnTo>
                  <a:lnTo>
                    <a:pt x="65" y="33"/>
                  </a:lnTo>
                  <a:lnTo>
                    <a:pt x="62" y="35"/>
                  </a:lnTo>
                  <a:lnTo>
                    <a:pt x="58" y="37"/>
                  </a:lnTo>
                  <a:lnTo>
                    <a:pt x="55" y="40"/>
                  </a:lnTo>
                  <a:lnTo>
                    <a:pt x="52" y="42"/>
                  </a:lnTo>
                  <a:lnTo>
                    <a:pt x="49" y="45"/>
                  </a:lnTo>
                  <a:lnTo>
                    <a:pt x="45" y="48"/>
                  </a:lnTo>
                  <a:lnTo>
                    <a:pt x="43" y="52"/>
                  </a:lnTo>
                  <a:lnTo>
                    <a:pt x="40" y="55"/>
                  </a:lnTo>
                  <a:lnTo>
                    <a:pt x="38" y="58"/>
                  </a:lnTo>
                  <a:lnTo>
                    <a:pt x="35" y="62"/>
                  </a:lnTo>
                  <a:lnTo>
                    <a:pt x="33" y="65"/>
                  </a:lnTo>
                  <a:lnTo>
                    <a:pt x="31" y="69"/>
                  </a:lnTo>
                  <a:lnTo>
                    <a:pt x="29" y="73"/>
                  </a:lnTo>
                  <a:lnTo>
                    <a:pt x="27" y="77"/>
                  </a:lnTo>
                  <a:lnTo>
                    <a:pt x="26" y="81"/>
                  </a:lnTo>
                  <a:lnTo>
                    <a:pt x="25" y="85"/>
                  </a:lnTo>
                  <a:lnTo>
                    <a:pt x="23" y="89"/>
                  </a:lnTo>
                  <a:lnTo>
                    <a:pt x="22" y="94"/>
                  </a:lnTo>
                  <a:lnTo>
                    <a:pt x="22" y="98"/>
                  </a:lnTo>
                  <a:lnTo>
                    <a:pt x="21" y="103"/>
                  </a:lnTo>
                  <a:lnTo>
                    <a:pt x="21" y="107"/>
                  </a:lnTo>
                  <a:lnTo>
                    <a:pt x="21" y="112"/>
                  </a:lnTo>
                  <a:lnTo>
                    <a:pt x="21" y="117"/>
                  </a:lnTo>
                  <a:lnTo>
                    <a:pt x="21" y="121"/>
                  </a:lnTo>
                  <a:lnTo>
                    <a:pt x="22" y="126"/>
                  </a:lnTo>
                  <a:lnTo>
                    <a:pt x="22" y="130"/>
                  </a:lnTo>
                  <a:lnTo>
                    <a:pt x="23" y="134"/>
                  </a:lnTo>
                  <a:lnTo>
                    <a:pt x="25" y="139"/>
                  </a:lnTo>
                  <a:lnTo>
                    <a:pt x="26" y="143"/>
                  </a:lnTo>
                  <a:lnTo>
                    <a:pt x="27" y="147"/>
                  </a:lnTo>
                  <a:lnTo>
                    <a:pt x="29" y="151"/>
                  </a:lnTo>
                  <a:lnTo>
                    <a:pt x="31" y="155"/>
                  </a:lnTo>
                  <a:lnTo>
                    <a:pt x="33" y="159"/>
                  </a:lnTo>
                  <a:lnTo>
                    <a:pt x="35" y="162"/>
                  </a:lnTo>
                  <a:lnTo>
                    <a:pt x="38" y="166"/>
                  </a:lnTo>
                  <a:lnTo>
                    <a:pt x="40" y="169"/>
                  </a:lnTo>
                  <a:lnTo>
                    <a:pt x="43" y="172"/>
                  </a:lnTo>
                  <a:lnTo>
                    <a:pt x="45" y="176"/>
                  </a:lnTo>
                  <a:lnTo>
                    <a:pt x="49" y="179"/>
                  </a:lnTo>
                  <a:lnTo>
                    <a:pt x="52" y="181"/>
                  </a:lnTo>
                  <a:lnTo>
                    <a:pt x="55" y="184"/>
                  </a:lnTo>
                  <a:lnTo>
                    <a:pt x="58" y="186"/>
                  </a:lnTo>
                  <a:lnTo>
                    <a:pt x="62" y="189"/>
                  </a:lnTo>
                  <a:lnTo>
                    <a:pt x="65" y="191"/>
                  </a:lnTo>
                  <a:lnTo>
                    <a:pt x="69" y="193"/>
                  </a:lnTo>
                  <a:lnTo>
                    <a:pt x="72" y="195"/>
                  </a:lnTo>
                  <a:lnTo>
                    <a:pt x="76" y="196"/>
                  </a:lnTo>
                  <a:lnTo>
                    <a:pt x="80" y="198"/>
                  </a:lnTo>
                  <a:lnTo>
                    <a:pt x="84" y="199"/>
                  </a:lnTo>
                  <a:lnTo>
                    <a:pt x="88" y="200"/>
                  </a:lnTo>
                  <a:lnTo>
                    <a:pt x="93" y="201"/>
                  </a:lnTo>
                  <a:lnTo>
                    <a:pt x="97" y="202"/>
                  </a:lnTo>
                  <a:lnTo>
                    <a:pt x="101" y="202"/>
                  </a:lnTo>
                  <a:lnTo>
                    <a:pt x="106" y="202"/>
                  </a:lnTo>
                  <a:lnTo>
                    <a:pt x="110" y="202"/>
                  </a:lnTo>
                  <a:lnTo>
                    <a:pt x="114" y="202"/>
                  </a:lnTo>
                  <a:lnTo>
                    <a:pt x="118" y="201"/>
                  </a:lnTo>
                  <a:lnTo>
                    <a:pt x="123" y="200"/>
                  </a:lnTo>
                  <a:lnTo>
                    <a:pt x="127" y="199"/>
                  </a:lnTo>
                  <a:lnTo>
                    <a:pt x="131" y="198"/>
                  </a:lnTo>
                  <a:lnTo>
                    <a:pt x="135" y="196"/>
                  </a:lnTo>
                  <a:lnTo>
                    <a:pt x="139" y="195"/>
                  </a:lnTo>
                  <a:lnTo>
                    <a:pt x="142" y="193"/>
                  </a:lnTo>
                  <a:lnTo>
                    <a:pt x="146" y="191"/>
                  </a:lnTo>
                  <a:lnTo>
                    <a:pt x="149" y="189"/>
                  </a:lnTo>
                  <a:lnTo>
                    <a:pt x="153" y="186"/>
                  </a:lnTo>
                  <a:lnTo>
                    <a:pt x="156" y="184"/>
                  </a:lnTo>
                  <a:lnTo>
                    <a:pt x="159" y="181"/>
                  </a:lnTo>
                  <a:lnTo>
                    <a:pt x="162" y="179"/>
                  </a:lnTo>
                  <a:lnTo>
                    <a:pt x="166" y="176"/>
                  </a:lnTo>
                  <a:lnTo>
                    <a:pt x="168" y="172"/>
                  </a:lnTo>
                  <a:lnTo>
                    <a:pt x="171" y="169"/>
                  </a:lnTo>
                  <a:lnTo>
                    <a:pt x="173" y="166"/>
                  </a:lnTo>
                  <a:lnTo>
                    <a:pt x="176" y="162"/>
                  </a:lnTo>
                  <a:lnTo>
                    <a:pt x="178" y="159"/>
                  </a:lnTo>
                  <a:lnTo>
                    <a:pt x="180" y="155"/>
                  </a:lnTo>
                  <a:lnTo>
                    <a:pt x="182" y="151"/>
                  </a:lnTo>
                  <a:lnTo>
                    <a:pt x="184" y="147"/>
                  </a:lnTo>
                  <a:lnTo>
                    <a:pt x="185" y="143"/>
                  </a:lnTo>
                  <a:lnTo>
                    <a:pt x="186" y="139"/>
                  </a:lnTo>
                  <a:lnTo>
                    <a:pt x="188" y="134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0" y="121"/>
                  </a:lnTo>
                  <a:lnTo>
                    <a:pt x="190" y="117"/>
                  </a:lnTo>
                  <a:lnTo>
                    <a:pt x="190" y="112"/>
                  </a:lnTo>
                  <a:lnTo>
                    <a:pt x="212" y="112"/>
                  </a:lnTo>
                </a:path>
              </a:pathLst>
            </a:custGeom>
            <a:solidFill>
              <a:srgbClr val="ADEFB5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67" name="Freeform 907"/>
            <p:cNvSpPr>
              <a:spLocks/>
            </p:cNvSpPr>
            <p:nvPr/>
          </p:nvSpPr>
          <p:spPr bwMode="auto">
            <a:xfrm>
              <a:off x="1504" y="3568"/>
              <a:ext cx="171" cy="182"/>
            </a:xfrm>
            <a:custGeom>
              <a:avLst/>
              <a:gdLst/>
              <a:ahLst/>
              <a:cxnLst>
                <a:cxn ang="0">
                  <a:pos x="169" y="76"/>
                </a:cxn>
                <a:cxn ang="0">
                  <a:pos x="165" y="59"/>
                </a:cxn>
                <a:cxn ang="0">
                  <a:pos x="157" y="43"/>
                </a:cxn>
                <a:cxn ang="0">
                  <a:pos x="147" y="29"/>
                </a:cxn>
                <a:cxn ang="0">
                  <a:pos x="135" y="18"/>
                </a:cxn>
                <a:cxn ang="0">
                  <a:pos x="121" y="8"/>
                </a:cxn>
                <a:cxn ang="0">
                  <a:pos x="106" y="2"/>
                </a:cxn>
                <a:cxn ang="0">
                  <a:pos x="89" y="0"/>
                </a:cxn>
                <a:cxn ang="0">
                  <a:pos x="72" y="1"/>
                </a:cxn>
                <a:cxn ang="0">
                  <a:pos x="55" y="5"/>
                </a:cxn>
                <a:cxn ang="0">
                  <a:pos x="40" y="13"/>
                </a:cxn>
                <a:cxn ang="0">
                  <a:pos x="27" y="23"/>
                </a:cxn>
                <a:cxn ang="0">
                  <a:pos x="16" y="36"/>
                </a:cxn>
                <a:cxn ang="0">
                  <a:pos x="8" y="51"/>
                </a:cxn>
                <a:cxn ang="0">
                  <a:pos x="2" y="67"/>
                </a:cxn>
                <a:cxn ang="0">
                  <a:pos x="0" y="85"/>
                </a:cxn>
                <a:cxn ang="0">
                  <a:pos x="0" y="104"/>
                </a:cxn>
                <a:cxn ang="0">
                  <a:pos x="4" y="121"/>
                </a:cxn>
                <a:cxn ang="0">
                  <a:pos x="12" y="137"/>
                </a:cxn>
                <a:cxn ang="0">
                  <a:pos x="22" y="151"/>
                </a:cxn>
                <a:cxn ang="0">
                  <a:pos x="34" y="162"/>
                </a:cxn>
                <a:cxn ang="0">
                  <a:pos x="48" y="172"/>
                </a:cxn>
                <a:cxn ang="0">
                  <a:pos x="63" y="178"/>
                </a:cxn>
                <a:cxn ang="0">
                  <a:pos x="80" y="180"/>
                </a:cxn>
                <a:cxn ang="0">
                  <a:pos x="97" y="179"/>
                </a:cxn>
                <a:cxn ang="0">
                  <a:pos x="114" y="175"/>
                </a:cxn>
                <a:cxn ang="0">
                  <a:pos x="129" y="167"/>
                </a:cxn>
                <a:cxn ang="0">
                  <a:pos x="142" y="157"/>
                </a:cxn>
                <a:cxn ang="0">
                  <a:pos x="153" y="144"/>
                </a:cxn>
                <a:cxn ang="0">
                  <a:pos x="161" y="129"/>
                </a:cxn>
                <a:cxn ang="0">
                  <a:pos x="167" y="113"/>
                </a:cxn>
                <a:cxn ang="0">
                  <a:pos x="170" y="95"/>
                </a:cxn>
                <a:cxn ang="0">
                  <a:pos x="147" y="76"/>
                </a:cxn>
                <a:cxn ang="0">
                  <a:pos x="137" y="52"/>
                </a:cxn>
                <a:cxn ang="0">
                  <a:pos x="120" y="34"/>
                </a:cxn>
                <a:cxn ang="0">
                  <a:pos x="97" y="24"/>
                </a:cxn>
                <a:cxn ang="0">
                  <a:pos x="72" y="24"/>
                </a:cxn>
                <a:cxn ang="0">
                  <a:pos x="49" y="34"/>
                </a:cxn>
                <a:cxn ang="0">
                  <a:pos x="32" y="52"/>
                </a:cxn>
                <a:cxn ang="0">
                  <a:pos x="22" y="76"/>
                </a:cxn>
                <a:cxn ang="0">
                  <a:pos x="22" y="104"/>
                </a:cxn>
                <a:cxn ang="0">
                  <a:pos x="32" y="128"/>
                </a:cxn>
                <a:cxn ang="0">
                  <a:pos x="49" y="146"/>
                </a:cxn>
                <a:cxn ang="0">
                  <a:pos x="72" y="156"/>
                </a:cxn>
                <a:cxn ang="0">
                  <a:pos x="97" y="156"/>
                </a:cxn>
                <a:cxn ang="0">
                  <a:pos x="120" y="146"/>
                </a:cxn>
                <a:cxn ang="0">
                  <a:pos x="137" y="128"/>
                </a:cxn>
                <a:cxn ang="0">
                  <a:pos x="147" y="104"/>
                </a:cxn>
              </a:cxnLst>
              <a:rect l="0" t="0" r="r" b="b"/>
              <a:pathLst>
                <a:path w="171" h="182">
                  <a:moveTo>
                    <a:pt x="170" y="90"/>
                  </a:moveTo>
                  <a:lnTo>
                    <a:pt x="170" y="85"/>
                  </a:lnTo>
                  <a:lnTo>
                    <a:pt x="169" y="81"/>
                  </a:lnTo>
                  <a:lnTo>
                    <a:pt x="169" y="76"/>
                  </a:lnTo>
                  <a:lnTo>
                    <a:pt x="168" y="72"/>
                  </a:lnTo>
                  <a:lnTo>
                    <a:pt x="167" y="67"/>
                  </a:lnTo>
                  <a:lnTo>
                    <a:pt x="166" y="63"/>
                  </a:lnTo>
                  <a:lnTo>
                    <a:pt x="165" y="59"/>
                  </a:lnTo>
                  <a:lnTo>
                    <a:pt x="163" y="55"/>
                  </a:lnTo>
                  <a:lnTo>
                    <a:pt x="161" y="51"/>
                  </a:lnTo>
                  <a:lnTo>
                    <a:pt x="159" y="47"/>
                  </a:lnTo>
                  <a:lnTo>
                    <a:pt x="157" y="43"/>
                  </a:lnTo>
                  <a:lnTo>
                    <a:pt x="155" y="39"/>
                  </a:lnTo>
                  <a:lnTo>
                    <a:pt x="153" y="36"/>
                  </a:lnTo>
                  <a:lnTo>
                    <a:pt x="150" y="32"/>
                  </a:lnTo>
                  <a:lnTo>
                    <a:pt x="147" y="29"/>
                  </a:lnTo>
                  <a:lnTo>
                    <a:pt x="145" y="26"/>
                  </a:lnTo>
                  <a:lnTo>
                    <a:pt x="142" y="23"/>
                  </a:lnTo>
                  <a:lnTo>
                    <a:pt x="139" y="20"/>
                  </a:lnTo>
                  <a:lnTo>
                    <a:pt x="135" y="18"/>
                  </a:lnTo>
                  <a:lnTo>
                    <a:pt x="132" y="15"/>
                  </a:lnTo>
                  <a:lnTo>
                    <a:pt x="129" y="13"/>
                  </a:lnTo>
                  <a:lnTo>
                    <a:pt x="125" y="10"/>
                  </a:lnTo>
                  <a:lnTo>
                    <a:pt x="121" y="8"/>
                  </a:lnTo>
                  <a:lnTo>
                    <a:pt x="118" y="7"/>
                  </a:lnTo>
                  <a:lnTo>
                    <a:pt x="114" y="5"/>
                  </a:lnTo>
                  <a:lnTo>
                    <a:pt x="110" y="3"/>
                  </a:lnTo>
                  <a:lnTo>
                    <a:pt x="106" y="2"/>
                  </a:lnTo>
                  <a:lnTo>
                    <a:pt x="102" y="1"/>
                  </a:lnTo>
                  <a:lnTo>
                    <a:pt x="97" y="1"/>
                  </a:lnTo>
                  <a:lnTo>
                    <a:pt x="93" y="0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2" y="1"/>
                  </a:lnTo>
                  <a:lnTo>
                    <a:pt x="67" y="1"/>
                  </a:lnTo>
                  <a:lnTo>
                    <a:pt x="63" y="2"/>
                  </a:lnTo>
                  <a:lnTo>
                    <a:pt x="59" y="3"/>
                  </a:lnTo>
                  <a:lnTo>
                    <a:pt x="55" y="5"/>
                  </a:lnTo>
                  <a:lnTo>
                    <a:pt x="51" y="7"/>
                  </a:lnTo>
                  <a:lnTo>
                    <a:pt x="48" y="8"/>
                  </a:lnTo>
                  <a:lnTo>
                    <a:pt x="44" y="10"/>
                  </a:lnTo>
                  <a:lnTo>
                    <a:pt x="40" y="13"/>
                  </a:lnTo>
                  <a:lnTo>
                    <a:pt x="37" y="15"/>
                  </a:lnTo>
                  <a:lnTo>
                    <a:pt x="34" y="18"/>
                  </a:lnTo>
                  <a:lnTo>
                    <a:pt x="30" y="20"/>
                  </a:lnTo>
                  <a:lnTo>
                    <a:pt x="27" y="23"/>
                  </a:lnTo>
                  <a:lnTo>
                    <a:pt x="24" y="26"/>
                  </a:lnTo>
                  <a:lnTo>
                    <a:pt x="22" y="29"/>
                  </a:lnTo>
                  <a:lnTo>
                    <a:pt x="19" y="32"/>
                  </a:lnTo>
                  <a:lnTo>
                    <a:pt x="16" y="36"/>
                  </a:lnTo>
                  <a:lnTo>
                    <a:pt x="14" y="39"/>
                  </a:lnTo>
                  <a:lnTo>
                    <a:pt x="12" y="43"/>
                  </a:lnTo>
                  <a:lnTo>
                    <a:pt x="10" y="47"/>
                  </a:lnTo>
                  <a:lnTo>
                    <a:pt x="8" y="51"/>
                  </a:lnTo>
                  <a:lnTo>
                    <a:pt x="6" y="55"/>
                  </a:lnTo>
                  <a:lnTo>
                    <a:pt x="4" y="59"/>
                  </a:lnTo>
                  <a:lnTo>
                    <a:pt x="3" y="63"/>
                  </a:lnTo>
                  <a:lnTo>
                    <a:pt x="2" y="67"/>
                  </a:lnTo>
                  <a:lnTo>
                    <a:pt x="1" y="72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99"/>
                  </a:lnTo>
                  <a:lnTo>
                    <a:pt x="0" y="104"/>
                  </a:lnTo>
                  <a:lnTo>
                    <a:pt x="1" y="108"/>
                  </a:lnTo>
                  <a:lnTo>
                    <a:pt x="2" y="113"/>
                  </a:lnTo>
                  <a:lnTo>
                    <a:pt x="3" y="117"/>
                  </a:lnTo>
                  <a:lnTo>
                    <a:pt x="4" y="121"/>
                  </a:lnTo>
                  <a:lnTo>
                    <a:pt x="6" y="125"/>
                  </a:lnTo>
                  <a:lnTo>
                    <a:pt x="8" y="129"/>
                  </a:lnTo>
                  <a:lnTo>
                    <a:pt x="10" y="133"/>
                  </a:lnTo>
                  <a:lnTo>
                    <a:pt x="12" y="137"/>
                  </a:lnTo>
                  <a:lnTo>
                    <a:pt x="14" y="141"/>
                  </a:lnTo>
                  <a:lnTo>
                    <a:pt x="16" y="144"/>
                  </a:lnTo>
                  <a:lnTo>
                    <a:pt x="19" y="148"/>
                  </a:lnTo>
                  <a:lnTo>
                    <a:pt x="22" y="151"/>
                  </a:lnTo>
                  <a:lnTo>
                    <a:pt x="24" y="154"/>
                  </a:lnTo>
                  <a:lnTo>
                    <a:pt x="27" y="157"/>
                  </a:lnTo>
                  <a:lnTo>
                    <a:pt x="30" y="160"/>
                  </a:lnTo>
                  <a:lnTo>
                    <a:pt x="34" y="162"/>
                  </a:lnTo>
                  <a:lnTo>
                    <a:pt x="37" y="165"/>
                  </a:lnTo>
                  <a:lnTo>
                    <a:pt x="40" y="167"/>
                  </a:lnTo>
                  <a:lnTo>
                    <a:pt x="44" y="170"/>
                  </a:lnTo>
                  <a:lnTo>
                    <a:pt x="48" y="172"/>
                  </a:lnTo>
                  <a:lnTo>
                    <a:pt x="51" y="173"/>
                  </a:lnTo>
                  <a:lnTo>
                    <a:pt x="55" y="175"/>
                  </a:lnTo>
                  <a:lnTo>
                    <a:pt x="59" y="177"/>
                  </a:lnTo>
                  <a:lnTo>
                    <a:pt x="63" y="178"/>
                  </a:lnTo>
                  <a:lnTo>
                    <a:pt x="67" y="179"/>
                  </a:lnTo>
                  <a:lnTo>
                    <a:pt x="72" y="179"/>
                  </a:lnTo>
                  <a:lnTo>
                    <a:pt x="76" y="180"/>
                  </a:lnTo>
                  <a:lnTo>
                    <a:pt x="80" y="180"/>
                  </a:lnTo>
                  <a:lnTo>
                    <a:pt x="85" y="181"/>
                  </a:lnTo>
                  <a:lnTo>
                    <a:pt x="89" y="180"/>
                  </a:lnTo>
                  <a:lnTo>
                    <a:pt x="93" y="180"/>
                  </a:lnTo>
                  <a:lnTo>
                    <a:pt x="97" y="179"/>
                  </a:lnTo>
                  <a:lnTo>
                    <a:pt x="102" y="179"/>
                  </a:lnTo>
                  <a:lnTo>
                    <a:pt x="106" y="178"/>
                  </a:lnTo>
                  <a:lnTo>
                    <a:pt x="110" y="177"/>
                  </a:lnTo>
                  <a:lnTo>
                    <a:pt x="114" y="175"/>
                  </a:lnTo>
                  <a:lnTo>
                    <a:pt x="118" y="173"/>
                  </a:lnTo>
                  <a:lnTo>
                    <a:pt x="121" y="172"/>
                  </a:lnTo>
                  <a:lnTo>
                    <a:pt x="125" y="170"/>
                  </a:lnTo>
                  <a:lnTo>
                    <a:pt x="129" y="167"/>
                  </a:lnTo>
                  <a:lnTo>
                    <a:pt x="132" y="165"/>
                  </a:lnTo>
                  <a:lnTo>
                    <a:pt x="135" y="162"/>
                  </a:lnTo>
                  <a:lnTo>
                    <a:pt x="139" y="160"/>
                  </a:lnTo>
                  <a:lnTo>
                    <a:pt x="142" y="157"/>
                  </a:lnTo>
                  <a:lnTo>
                    <a:pt x="145" y="154"/>
                  </a:lnTo>
                  <a:lnTo>
                    <a:pt x="147" y="151"/>
                  </a:lnTo>
                  <a:lnTo>
                    <a:pt x="150" y="148"/>
                  </a:lnTo>
                  <a:lnTo>
                    <a:pt x="153" y="144"/>
                  </a:lnTo>
                  <a:lnTo>
                    <a:pt x="155" y="141"/>
                  </a:lnTo>
                  <a:lnTo>
                    <a:pt x="157" y="137"/>
                  </a:lnTo>
                  <a:lnTo>
                    <a:pt x="159" y="133"/>
                  </a:lnTo>
                  <a:lnTo>
                    <a:pt x="161" y="129"/>
                  </a:lnTo>
                  <a:lnTo>
                    <a:pt x="163" y="125"/>
                  </a:lnTo>
                  <a:lnTo>
                    <a:pt x="165" y="121"/>
                  </a:lnTo>
                  <a:lnTo>
                    <a:pt x="166" y="117"/>
                  </a:lnTo>
                  <a:lnTo>
                    <a:pt x="167" y="113"/>
                  </a:lnTo>
                  <a:lnTo>
                    <a:pt x="168" y="108"/>
                  </a:lnTo>
                  <a:lnTo>
                    <a:pt x="169" y="104"/>
                  </a:lnTo>
                  <a:lnTo>
                    <a:pt x="169" y="99"/>
                  </a:lnTo>
                  <a:lnTo>
                    <a:pt x="170" y="95"/>
                  </a:lnTo>
                  <a:lnTo>
                    <a:pt x="170" y="90"/>
                  </a:lnTo>
                  <a:lnTo>
                    <a:pt x="148" y="90"/>
                  </a:lnTo>
                  <a:lnTo>
                    <a:pt x="148" y="83"/>
                  </a:lnTo>
                  <a:lnTo>
                    <a:pt x="147" y="76"/>
                  </a:lnTo>
                  <a:lnTo>
                    <a:pt x="145" y="70"/>
                  </a:lnTo>
                  <a:lnTo>
                    <a:pt x="143" y="64"/>
                  </a:lnTo>
                  <a:lnTo>
                    <a:pt x="141" y="58"/>
                  </a:lnTo>
                  <a:lnTo>
                    <a:pt x="137" y="52"/>
                  </a:lnTo>
                  <a:lnTo>
                    <a:pt x="134" y="47"/>
                  </a:lnTo>
                  <a:lnTo>
                    <a:pt x="130" y="42"/>
                  </a:lnTo>
                  <a:lnTo>
                    <a:pt x="125" y="38"/>
                  </a:lnTo>
                  <a:lnTo>
                    <a:pt x="120" y="34"/>
                  </a:lnTo>
                  <a:lnTo>
                    <a:pt x="115" y="30"/>
                  </a:lnTo>
                  <a:lnTo>
                    <a:pt x="109" y="28"/>
                  </a:lnTo>
                  <a:lnTo>
                    <a:pt x="103" y="25"/>
                  </a:lnTo>
                  <a:lnTo>
                    <a:pt x="97" y="24"/>
                  </a:lnTo>
                  <a:lnTo>
                    <a:pt x="91" y="22"/>
                  </a:lnTo>
                  <a:lnTo>
                    <a:pt x="85" y="22"/>
                  </a:lnTo>
                  <a:lnTo>
                    <a:pt x="78" y="22"/>
                  </a:lnTo>
                  <a:lnTo>
                    <a:pt x="72" y="24"/>
                  </a:lnTo>
                  <a:lnTo>
                    <a:pt x="66" y="25"/>
                  </a:lnTo>
                  <a:lnTo>
                    <a:pt x="60" y="28"/>
                  </a:lnTo>
                  <a:lnTo>
                    <a:pt x="54" y="30"/>
                  </a:lnTo>
                  <a:lnTo>
                    <a:pt x="49" y="34"/>
                  </a:lnTo>
                  <a:lnTo>
                    <a:pt x="44" y="38"/>
                  </a:lnTo>
                  <a:lnTo>
                    <a:pt x="39" y="42"/>
                  </a:lnTo>
                  <a:lnTo>
                    <a:pt x="35" y="47"/>
                  </a:lnTo>
                  <a:lnTo>
                    <a:pt x="32" y="52"/>
                  </a:lnTo>
                  <a:lnTo>
                    <a:pt x="28" y="58"/>
                  </a:lnTo>
                  <a:lnTo>
                    <a:pt x="26" y="64"/>
                  </a:lnTo>
                  <a:lnTo>
                    <a:pt x="24" y="70"/>
                  </a:lnTo>
                  <a:lnTo>
                    <a:pt x="22" y="76"/>
                  </a:lnTo>
                  <a:lnTo>
                    <a:pt x="21" y="83"/>
                  </a:lnTo>
                  <a:lnTo>
                    <a:pt x="21" y="90"/>
                  </a:lnTo>
                  <a:lnTo>
                    <a:pt x="21" y="97"/>
                  </a:lnTo>
                  <a:lnTo>
                    <a:pt x="22" y="104"/>
                  </a:lnTo>
                  <a:lnTo>
                    <a:pt x="24" y="110"/>
                  </a:lnTo>
                  <a:lnTo>
                    <a:pt x="26" y="116"/>
                  </a:lnTo>
                  <a:lnTo>
                    <a:pt x="28" y="122"/>
                  </a:lnTo>
                  <a:lnTo>
                    <a:pt x="32" y="128"/>
                  </a:lnTo>
                  <a:lnTo>
                    <a:pt x="35" y="133"/>
                  </a:lnTo>
                  <a:lnTo>
                    <a:pt x="39" y="138"/>
                  </a:lnTo>
                  <a:lnTo>
                    <a:pt x="44" y="142"/>
                  </a:lnTo>
                  <a:lnTo>
                    <a:pt x="49" y="146"/>
                  </a:lnTo>
                  <a:lnTo>
                    <a:pt x="54" y="150"/>
                  </a:lnTo>
                  <a:lnTo>
                    <a:pt x="60" y="152"/>
                  </a:lnTo>
                  <a:lnTo>
                    <a:pt x="66" y="155"/>
                  </a:lnTo>
                  <a:lnTo>
                    <a:pt x="72" y="156"/>
                  </a:lnTo>
                  <a:lnTo>
                    <a:pt x="78" y="158"/>
                  </a:lnTo>
                  <a:lnTo>
                    <a:pt x="85" y="158"/>
                  </a:lnTo>
                  <a:lnTo>
                    <a:pt x="91" y="158"/>
                  </a:lnTo>
                  <a:lnTo>
                    <a:pt x="97" y="156"/>
                  </a:lnTo>
                  <a:lnTo>
                    <a:pt x="103" y="155"/>
                  </a:lnTo>
                  <a:lnTo>
                    <a:pt x="109" y="152"/>
                  </a:lnTo>
                  <a:lnTo>
                    <a:pt x="115" y="150"/>
                  </a:lnTo>
                  <a:lnTo>
                    <a:pt x="120" y="146"/>
                  </a:lnTo>
                  <a:lnTo>
                    <a:pt x="125" y="142"/>
                  </a:lnTo>
                  <a:lnTo>
                    <a:pt x="130" y="138"/>
                  </a:lnTo>
                  <a:lnTo>
                    <a:pt x="134" y="133"/>
                  </a:lnTo>
                  <a:lnTo>
                    <a:pt x="137" y="128"/>
                  </a:lnTo>
                  <a:lnTo>
                    <a:pt x="141" y="122"/>
                  </a:lnTo>
                  <a:lnTo>
                    <a:pt x="143" y="116"/>
                  </a:lnTo>
                  <a:lnTo>
                    <a:pt x="145" y="110"/>
                  </a:lnTo>
                  <a:lnTo>
                    <a:pt x="147" y="104"/>
                  </a:lnTo>
                  <a:lnTo>
                    <a:pt x="148" y="97"/>
                  </a:lnTo>
                  <a:lnTo>
                    <a:pt x="148" y="90"/>
                  </a:lnTo>
                  <a:lnTo>
                    <a:pt x="170" y="90"/>
                  </a:lnTo>
                </a:path>
              </a:pathLst>
            </a:custGeom>
            <a:solidFill>
              <a:srgbClr val="B5F3BB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68" name="Freeform 908"/>
            <p:cNvSpPr>
              <a:spLocks/>
            </p:cNvSpPr>
            <p:nvPr/>
          </p:nvSpPr>
          <p:spPr bwMode="auto">
            <a:xfrm>
              <a:off x="1525" y="3591"/>
              <a:ext cx="129" cy="136"/>
            </a:xfrm>
            <a:custGeom>
              <a:avLst/>
              <a:gdLst/>
              <a:ahLst/>
              <a:cxnLst>
                <a:cxn ang="0">
                  <a:pos x="126" y="54"/>
                </a:cxn>
                <a:cxn ang="0">
                  <a:pos x="120" y="35"/>
                </a:cxn>
                <a:cxn ang="0">
                  <a:pos x="109" y="19"/>
                </a:cxn>
                <a:cxn ang="0">
                  <a:pos x="94" y="8"/>
                </a:cxn>
                <a:cxn ang="0">
                  <a:pos x="76" y="1"/>
                </a:cxn>
                <a:cxn ang="0">
                  <a:pos x="57" y="0"/>
                </a:cxn>
                <a:cxn ang="0">
                  <a:pos x="39" y="5"/>
                </a:cxn>
                <a:cxn ang="0">
                  <a:pos x="23" y="15"/>
                </a:cxn>
                <a:cxn ang="0">
                  <a:pos x="10" y="29"/>
                </a:cxn>
                <a:cxn ang="0">
                  <a:pos x="2" y="47"/>
                </a:cxn>
                <a:cxn ang="0">
                  <a:pos x="0" y="67"/>
                </a:cxn>
                <a:cxn ang="0">
                  <a:pos x="2" y="87"/>
                </a:cxn>
                <a:cxn ang="0">
                  <a:pos x="10" y="105"/>
                </a:cxn>
                <a:cxn ang="0">
                  <a:pos x="23" y="119"/>
                </a:cxn>
                <a:cxn ang="0">
                  <a:pos x="39" y="129"/>
                </a:cxn>
                <a:cxn ang="0">
                  <a:pos x="57" y="134"/>
                </a:cxn>
                <a:cxn ang="0">
                  <a:pos x="76" y="133"/>
                </a:cxn>
                <a:cxn ang="0">
                  <a:pos x="94" y="126"/>
                </a:cxn>
                <a:cxn ang="0">
                  <a:pos x="109" y="115"/>
                </a:cxn>
                <a:cxn ang="0">
                  <a:pos x="120" y="99"/>
                </a:cxn>
                <a:cxn ang="0">
                  <a:pos x="126" y="81"/>
                </a:cxn>
                <a:cxn ang="0">
                  <a:pos x="106" y="67"/>
                </a:cxn>
                <a:cxn ang="0">
                  <a:pos x="104" y="54"/>
                </a:cxn>
                <a:cxn ang="0">
                  <a:pos x="99" y="42"/>
                </a:cxn>
                <a:cxn ang="0">
                  <a:pos x="91" y="32"/>
                </a:cxn>
                <a:cxn ang="0">
                  <a:pos x="80" y="26"/>
                </a:cxn>
                <a:cxn ang="0">
                  <a:pos x="68" y="22"/>
                </a:cxn>
                <a:cxn ang="0">
                  <a:pos x="55" y="23"/>
                </a:cxn>
                <a:cxn ang="0">
                  <a:pos x="43" y="27"/>
                </a:cxn>
                <a:cxn ang="0">
                  <a:pos x="33" y="35"/>
                </a:cxn>
                <a:cxn ang="0">
                  <a:pos x="26" y="46"/>
                </a:cxn>
                <a:cxn ang="0">
                  <a:pos x="22" y="58"/>
                </a:cxn>
                <a:cxn ang="0">
                  <a:pos x="21" y="72"/>
                </a:cxn>
                <a:cxn ang="0">
                  <a:pos x="24" y="84"/>
                </a:cxn>
                <a:cxn ang="0">
                  <a:pos x="31" y="96"/>
                </a:cxn>
                <a:cxn ang="0">
                  <a:pos x="40" y="104"/>
                </a:cxn>
                <a:cxn ang="0">
                  <a:pos x="51" y="110"/>
                </a:cxn>
                <a:cxn ang="0">
                  <a:pos x="64" y="112"/>
                </a:cxn>
                <a:cxn ang="0">
                  <a:pos x="76" y="110"/>
                </a:cxn>
                <a:cxn ang="0">
                  <a:pos x="87" y="104"/>
                </a:cxn>
                <a:cxn ang="0">
                  <a:pos x="96" y="96"/>
                </a:cxn>
                <a:cxn ang="0">
                  <a:pos x="103" y="84"/>
                </a:cxn>
                <a:cxn ang="0">
                  <a:pos x="106" y="72"/>
                </a:cxn>
              </a:cxnLst>
              <a:rect l="0" t="0" r="r" b="b"/>
              <a:pathLst>
                <a:path w="129" h="136">
                  <a:moveTo>
                    <a:pt x="128" y="67"/>
                  </a:moveTo>
                  <a:lnTo>
                    <a:pt x="127" y="60"/>
                  </a:lnTo>
                  <a:lnTo>
                    <a:pt x="126" y="54"/>
                  </a:lnTo>
                  <a:lnTo>
                    <a:pt x="125" y="47"/>
                  </a:lnTo>
                  <a:lnTo>
                    <a:pt x="122" y="41"/>
                  </a:lnTo>
                  <a:lnTo>
                    <a:pt x="120" y="35"/>
                  </a:lnTo>
                  <a:lnTo>
                    <a:pt x="117" y="29"/>
                  </a:lnTo>
                  <a:lnTo>
                    <a:pt x="113" y="24"/>
                  </a:lnTo>
                  <a:lnTo>
                    <a:pt x="109" y="19"/>
                  </a:lnTo>
                  <a:lnTo>
                    <a:pt x="104" y="15"/>
                  </a:lnTo>
                  <a:lnTo>
                    <a:pt x="99" y="11"/>
                  </a:lnTo>
                  <a:lnTo>
                    <a:pt x="94" y="8"/>
                  </a:lnTo>
                  <a:lnTo>
                    <a:pt x="88" y="5"/>
                  </a:lnTo>
                  <a:lnTo>
                    <a:pt x="82" y="3"/>
                  </a:lnTo>
                  <a:lnTo>
                    <a:pt x="76" y="1"/>
                  </a:lnTo>
                  <a:lnTo>
                    <a:pt x="70" y="0"/>
                  </a:lnTo>
                  <a:lnTo>
                    <a:pt x="64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5" y="3"/>
                  </a:lnTo>
                  <a:lnTo>
                    <a:pt x="39" y="5"/>
                  </a:lnTo>
                  <a:lnTo>
                    <a:pt x="33" y="8"/>
                  </a:lnTo>
                  <a:lnTo>
                    <a:pt x="28" y="11"/>
                  </a:lnTo>
                  <a:lnTo>
                    <a:pt x="23" y="15"/>
                  </a:lnTo>
                  <a:lnTo>
                    <a:pt x="18" y="19"/>
                  </a:lnTo>
                  <a:lnTo>
                    <a:pt x="14" y="24"/>
                  </a:lnTo>
                  <a:lnTo>
                    <a:pt x="10" y="29"/>
                  </a:lnTo>
                  <a:lnTo>
                    <a:pt x="7" y="35"/>
                  </a:lnTo>
                  <a:lnTo>
                    <a:pt x="5" y="41"/>
                  </a:lnTo>
                  <a:lnTo>
                    <a:pt x="2" y="47"/>
                  </a:lnTo>
                  <a:lnTo>
                    <a:pt x="1" y="54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1" y="81"/>
                  </a:lnTo>
                  <a:lnTo>
                    <a:pt x="2" y="87"/>
                  </a:lnTo>
                  <a:lnTo>
                    <a:pt x="5" y="93"/>
                  </a:lnTo>
                  <a:lnTo>
                    <a:pt x="7" y="99"/>
                  </a:lnTo>
                  <a:lnTo>
                    <a:pt x="10" y="105"/>
                  </a:lnTo>
                  <a:lnTo>
                    <a:pt x="14" y="110"/>
                  </a:lnTo>
                  <a:lnTo>
                    <a:pt x="18" y="115"/>
                  </a:lnTo>
                  <a:lnTo>
                    <a:pt x="23" y="119"/>
                  </a:lnTo>
                  <a:lnTo>
                    <a:pt x="28" y="123"/>
                  </a:lnTo>
                  <a:lnTo>
                    <a:pt x="33" y="126"/>
                  </a:lnTo>
                  <a:lnTo>
                    <a:pt x="39" y="129"/>
                  </a:lnTo>
                  <a:lnTo>
                    <a:pt x="45" y="131"/>
                  </a:lnTo>
                  <a:lnTo>
                    <a:pt x="51" y="133"/>
                  </a:lnTo>
                  <a:lnTo>
                    <a:pt x="57" y="134"/>
                  </a:lnTo>
                  <a:lnTo>
                    <a:pt x="64" y="135"/>
                  </a:lnTo>
                  <a:lnTo>
                    <a:pt x="70" y="134"/>
                  </a:lnTo>
                  <a:lnTo>
                    <a:pt x="76" y="133"/>
                  </a:lnTo>
                  <a:lnTo>
                    <a:pt x="82" y="131"/>
                  </a:lnTo>
                  <a:lnTo>
                    <a:pt x="88" y="129"/>
                  </a:lnTo>
                  <a:lnTo>
                    <a:pt x="94" y="126"/>
                  </a:lnTo>
                  <a:lnTo>
                    <a:pt x="99" y="123"/>
                  </a:lnTo>
                  <a:lnTo>
                    <a:pt x="104" y="119"/>
                  </a:lnTo>
                  <a:lnTo>
                    <a:pt x="109" y="115"/>
                  </a:lnTo>
                  <a:lnTo>
                    <a:pt x="113" y="110"/>
                  </a:lnTo>
                  <a:lnTo>
                    <a:pt x="117" y="105"/>
                  </a:lnTo>
                  <a:lnTo>
                    <a:pt x="120" y="99"/>
                  </a:lnTo>
                  <a:lnTo>
                    <a:pt x="122" y="93"/>
                  </a:lnTo>
                  <a:lnTo>
                    <a:pt x="125" y="87"/>
                  </a:lnTo>
                  <a:lnTo>
                    <a:pt x="126" y="81"/>
                  </a:lnTo>
                  <a:lnTo>
                    <a:pt x="127" y="74"/>
                  </a:lnTo>
                  <a:lnTo>
                    <a:pt x="128" y="67"/>
                  </a:lnTo>
                  <a:lnTo>
                    <a:pt x="106" y="67"/>
                  </a:lnTo>
                  <a:lnTo>
                    <a:pt x="106" y="62"/>
                  </a:lnTo>
                  <a:lnTo>
                    <a:pt x="105" y="58"/>
                  </a:lnTo>
                  <a:lnTo>
                    <a:pt x="104" y="54"/>
                  </a:lnTo>
                  <a:lnTo>
                    <a:pt x="103" y="50"/>
                  </a:lnTo>
                  <a:lnTo>
                    <a:pt x="101" y="46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4" y="35"/>
                  </a:lnTo>
                  <a:lnTo>
                    <a:pt x="91" y="32"/>
                  </a:lnTo>
                  <a:lnTo>
                    <a:pt x="87" y="30"/>
                  </a:lnTo>
                  <a:lnTo>
                    <a:pt x="84" y="27"/>
                  </a:lnTo>
                  <a:lnTo>
                    <a:pt x="80" y="26"/>
                  </a:lnTo>
                  <a:lnTo>
                    <a:pt x="76" y="24"/>
                  </a:lnTo>
                  <a:lnTo>
                    <a:pt x="72" y="23"/>
                  </a:lnTo>
                  <a:lnTo>
                    <a:pt x="68" y="22"/>
                  </a:lnTo>
                  <a:lnTo>
                    <a:pt x="64" y="22"/>
                  </a:lnTo>
                  <a:lnTo>
                    <a:pt x="59" y="22"/>
                  </a:lnTo>
                  <a:lnTo>
                    <a:pt x="55" y="23"/>
                  </a:lnTo>
                  <a:lnTo>
                    <a:pt x="51" y="24"/>
                  </a:lnTo>
                  <a:lnTo>
                    <a:pt x="47" y="26"/>
                  </a:lnTo>
                  <a:lnTo>
                    <a:pt x="43" y="27"/>
                  </a:lnTo>
                  <a:lnTo>
                    <a:pt x="40" y="30"/>
                  </a:lnTo>
                  <a:lnTo>
                    <a:pt x="36" y="32"/>
                  </a:lnTo>
                  <a:lnTo>
                    <a:pt x="33" y="35"/>
                  </a:lnTo>
                  <a:lnTo>
                    <a:pt x="31" y="38"/>
                  </a:lnTo>
                  <a:lnTo>
                    <a:pt x="28" y="42"/>
                  </a:lnTo>
                  <a:lnTo>
                    <a:pt x="26" y="46"/>
                  </a:lnTo>
                  <a:lnTo>
                    <a:pt x="24" y="50"/>
                  </a:lnTo>
                  <a:lnTo>
                    <a:pt x="23" y="54"/>
                  </a:lnTo>
                  <a:lnTo>
                    <a:pt x="22" y="58"/>
                  </a:lnTo>
                  <a:lnTo>
                    <a:pt x="21" y="62"/>
                  </a:lnTo>
                  <a:lnTo>
                    <a:pt x="21" y="67"/>
                  </a:lnTo>
                  <a:lnTo>
                    <a:pt x="21" y="72"/>
                  </a:lnTo>
                  <a:lnTo>
                    <a:pt x="22" y="76"/>
                  </a:lnTo>
                  <a:lnTo>
                    <a:pt x="23" y="80"/>
                  </a:lnTo>
                  <a:lnTo>
                    <a:pt x="24" y="84"/>
                  </a:lnTo>
                  <a:lnTo>
                    <a:pt x="26" y="88"/>
                  </a:lnTo>
                  <a:lnTo>
                    <a:pt x="28" y="92"/>
                  </a:lnTo>
                  <a:lnTo>
                    <a:pt x="31" y="96"/>
                  </a:lnTo>
                  <a:lnTo>
                    <a:pt x="33" y="99"/>
                  </a:lnTo>
                  <a:lnTo>
                    <a:pt x="36" y="102"/>
                  </a:lnTo>
                  <a:lnTo>
                    <a:pt x="40" y="104"/>
                  </a:lnTo>
                  <a:lnTo>
                    <a:pt x="43" y="107"/>
                  </a:lnTo>
                  <a:lnTo>
                    <a:pt x="47" y="108"/>
                  </a:lnTo>
                  <a:lnTo>
                    <a:pt x="51" y="110"/>
                  </a:lnTo>
                  <a:lnTo>
                    <a:pt x="55" y="111"/>
                  </a:lnTo>
                  <a:lnTo>
                    <a:pt x="59" y="112"/>
                  </a:lnTo>
                  <a:lnTo>
                    <a:pt x="64" y="112"/>
                  </a:lnTo>
                  <a:lnTo>
                    <a:pt x="68" y="112"/>
                  </a:lnTo>
                  <a:lnTo>
                    <a:pt x="72" y="111"/>
                  </a:lnTo>
                  <a:lnTo>
                    <a:pt x="76" y="110"/>
                  </a:lnTo>
                  <a:lnTo>
                    <a:pt x="80" y="108"/>
                  </a:lnTo>
                  <a:lnTo>
                    <a:pt x="84" y="107"/>
                  </a:lnTo>
                  <a:lnTo>
                    <a:pt x="87" y="104"/>
                  </a:lnTo>
                  <a:lnTo>
                    <a:pt x="91" y="102"/>
                  </a:lnTo>
                  <a:lnTo>
                    <a:pt x="94" y="99"/>
                  </a:lnTo>
                  <a:lnTo>
                    <a:pt x="96" y="96"/>
                  </a:lnTo>
                  <a:lnTo>
                    <a:pt x="99" y="92"/>
                  </a:lnTo>
                  <a:lnTo>
                    <a:pt x="101" y="88"/>
                  </a:lnTo>
                  <a:lnTo>
                    <a:pt x="103" y="84"/>
                  </a:lnTo>
                  <a:lnTo>
                    <a:pt x="104" y="80"/>
                  </a:lnTo>
                  <a:lnTo>
                    <a:pt x="105" y="76"/>
                  </a:lnTo>
                  <a:lnTo>
                    <a:pt x="106" y="72"/>
                  </a:lnTo>
                  <a:lnTo>
                    <a:pt x="106" y="67"/>
                  </a:lnTo>
                  <a:lnTo>
                    <a:pt x="128" y="67"/>
                  </a:lnTo>
                </a:path>
              </a:pathLst>
            </a:custGeom>
            <a:solidFill>
              <a:srgbClr val="BCF7C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69" name="Freeform 909"/>
            <p:cNvSpPr>
              <a:spLocks/>
            </p:cNvSpPr>
            <p:nvPr/>
          </p:nvSpPr>
          <p:spPr bwMode="auto">
            <a:xfrm>
              <a:off x="1547" y="3613"/>
              <a:ext cx="86" cy="91"/>
            </a:xfrm>
            <a:custGeom>
              <a:avLst/>
              <a:gdLst/>
              <a:ahLst/>
              <a:cxnLst>
                <a:cxn ang="0">
                  <a:pos x="84" y="35"/>
                </a:cxn>
                <a:cxn ang="0">
                  <a:pos x="79" y="23"/>
                </a:cxn>
                <a:cxn ang="0">
                  <a:pos x="72" y="13"/>
                </a:cxn>
                <a:cxn ang="0">
                  <a:pos x="62" y="5"/>
                </a:cxn>
                <a:cxn ang="0">
                  <a:pos x="51" y="0"/>
                </a:cxn>
                <a:cxn ang="0">
                  <a:pos x="38" y="0"/>
                </a:cxn>
                <a:cxn ang="0">
                  <a:pos x="25" y="3"/>
                </a:cxn>
                <a:cxn ang="0">
                  <a:pos x="15" y="10"/>
                </a:cxn>
                <a:cxn ang="0">
                  <a:pos x="7" y="19"/>
                </a:cxn>
                <a:cxn ang="0">
                  <a:pos x="1" y="31"/>
                </a:cxn>
                <a:cxn ang="0">
                  <a:pos x="0" y="45"/>
                </a:cxn>
                <a:cxn ang="0">
                  <a:pos x="1" y="58"/>
                </a:cxn>
                <a:cxn ang="0">
                  <a:pos x="7" y="70"/>
                </a:cxn>
                <a:cxn ang="0">
                  <a:pos x="15" y="79"/>
                </a:cxn>
                <a:cxn ang="0">
                  <a:pos x="25" y="86"/>
                </a:cxn>
                <a:cxn ang="0">
                  <a:pos x="38" y="89"/>
                </a:cxn>
                <a:cxn ang="0">
                  <a:pos x="51" y="89"/>
                </a:cxn>
                <a:cxn ang="0">
                  <a:pos x="62" y="84"/>
                </a:cxn>
                <a:cxn ang="0">
                  <a:pos x="72" y="76"/>
                </a:cxn>
                <a:cxn ang="0">
                  <a:pos x="79" y="66"/>
                </a:cxn>
                <a:cxn ang="0">
                  <a:pos x="84" y="54"/>
                </a:cxn>
                <a:cxn ang="0">
                  <a:pos x="63" y="45"/>
                </a:cxn>
                <a:cxn ang="0">
                  <a:pos x="62" y="38"/>
                </a:cxn>
                <a:cxn ang="0">
                  <a:pos x="60" y="32"/>
                </a:cxn>
                <a:cxn ang="0">
                  <a:pos x="56" y="27"/>
                </a:cxn>
                <a:cxn ang="0">
                  <a:pos x="50" y="24"/>
                </a:cxn>
                <a:cxn ang="0">
                  <a:pos x="44" y="22"/>
                </a:cxn>
                <a:cxn ang="0">
                  <a:pos x="38" y="23"/>
                </a:cxn>
                <a:cxn ang="0">
                  <a:pos x="32" y="25"/>
                </a:cxn>
                <a:cxn ang="0">
                  <a:pos x="27" y="29"/>
                </a:cxn>
                <a:cxn ang="0">
                  <a:pos x="23" y="34"/>
                </a:cxn>
                <a:cxn ang="0">
                  <a:pos x="21" y="40"/>
                </a:cxn>
                <a:cxn ang="0">
                  <a:pos x="21" y="47"/>
                </a:cxn>
                <a:cxn ang="0">
                  <a:pos x="22" y="53"/>
                </a:cxn>
                <a:cxn ang="0">
                  <a:pos x="26" y="59"/>
                </a:cxn>
                <a:cxn ang="0">
                  <a:pos x="30" y="63"/>
                </a:cxn>
                <a:cxn ang="0">
                  <a:pos x="36" y="66"/>
                </a:cxn>
                <a:cxn ang="0">
                  <a:pos x="42" y="67"/>
                </a:cxn>
                <a:cxn ang="0">
                  <a:pos x="48" y="66"/>
                </a:cxn>
                <a:cxn ang="0">
                  <a:pos x="54" y="63"/>
                </a:cxn>
                <a:cxn ang="0">
                  <a:pos x="58" y="59"/>
                </a:cxn>
                <a:cxn ang="0">
                  <a:pos x="62" y="53"/>
                </a:cxn>
                <a:cxn ang="0">
                  <a:pos x="63" y="47"/>
                </a:cxn>
              </a:cxnLst>
              <a:rect l="0" t="0" r="r" b="b"/>
              <a:pathLst>
                <a:path w="86" h="91">
                  <a:moveTo>
                    <a:pt x="85" y="45"/>
                  </a:moveTo>
                  <a:lnTo>
                    <a:pt x="84" y="40"/>
                  </a:lnTo>
                  <a:lnTo>
                    <a:pt x="84" y="35"/>
                  </a:lnTo>
                  <a:lnTo>
                    <a:pt x="83" y="31"/>
                  </a:lnTo>
                  <a:lnTo>
                    <a:pt x="81" y="27"/>
                  </a:lnTo>
                  <a:lnTo>
                    <a:pt x="79" y="23"/>
                  </a:lnTo>
                  <a:lnTo>
                    <a:pt x="77" y="19"/>
                  </a:lnTo>
                  <a:lnTo>
                    <a:pt x="75" y="16"/>
                  </a:lnTo>
                  <a:lnTo>
                    <a:pt x="72" y="13"/>
                  </a:lnTo>
                  <a:lnTo>
                    <a:pt x="69" y="10"/>
                  </a:lnTo>
                  <a:lnTo>
                    <a:pt x="66" y="7"/>
                  </a:lnTo>
                  <a:lnTo>
                    <a:pt x="62" y="5"/>
                  </a:lnTo>
                  <a:lnTo>
                    <a:pt x="59" y="3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9" y="2"/>
                  </a:lnTo>
                  <a:lnTo>
                    <a:pt x="25" y="3"/>
                  </a:lnTo>
                  <a:lnTo>
                    <a:pt x="22" y="5"/>
                  </a:lnTo>
                  <a:lnTo>
                    <a:pt x="18" y="7"/>
                  </a:lnTo>
                  <a:lnTo>
                    <a:pt x="15" y="10"/>
                  </a:lnTo>
                  <a:lnTo>
                    <a:pt x="12" y="13"/>
                  </a:lnTo>
                  <a:lnTo>
                    <a:pt x="9" y="16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3" y="27"/>
                  </a:lnTo>
                  <a:lnTo>
                    <a:pt x="1" y="31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1" y="58"/>
                  </a:lnTo>
                  <a:lnTo>
                    <a:pt x="3" y="62"/>
                  </a:lnTo>
                  <a:lnTo>
                    <a:pt x="5" y="66"/>
                  </a:lnTo>
                  <a:lnTo>
                    <a:pt x="7" y="70"/>
                  </a:lnTo>
                  <a:lnTo>
                    <a:pt x="9" y="73"/>
                  </a:lnTo>
                  <a:lnTo>
                    <a:pt x="12" y="76"/>
                  </a:lnTo>
                  <a:lnTo>
                    <a:pt x="15" y="79"/>
                  </a:lnTo>
                  <a:lnTo>
                    <a:pt x="18" y="82"/>
                  </a:lnTo>
                  <a:lnTo>
                    <a:pt x="22" y="84"/>
                  </a:lnTo>
                  <a:lnTo>
                    <a:pt x="25" y="86"/>
                  </a:lnTo>
                  <a:lnTo>
                    <a:pt x="29" y="87"/>
                  </a:lnTo>
                  <a:lnTo>
                    <a:pt x="33" y="89"/>
                  </a:lnTo>
                  <a:lnTo>
                    <a:pt x="38" y="89"/>
                  </a:lnTo>
                  <a:lnTo>
                    <a:pt x="42" y="90"/>
                  </a:lnTo>
                  <a:lnTo>
                    <a:pt x="46" y="89"/>
                  </a:lnTo>
                  <a:lnTo>
                    <a:pt x="51" y="89"/>
                  </a:lnTo>
                  <a:lnTo>
                    <a:pt x="55" y="87"/>
                  </a:lnTo>
                  <a:lnTo>
                    <a:pt x="59" y="86"/>
                  </a:lnTo>
                  <a:lnTo>
                    <a:pt x="62" y="84"/>
                  </a:lnTo>
                  <a:lnTo>
                    <a:pt x="66" y="82"/>
                  </a:lnTo>
                  <a:lnTo>
                    <a:pt x="69" y="79"/>
                  </a:lnTo>
                  <a:lnTo>
                    <a:pt x="72" y="76"/>
                  </a:lnTo>
                  <a:lnTo>
                    <a:pt x="75" y="73"/>
                  </a:lnTo>
                  <a:lnTo>
                    <a:pt x="77" y="70"/>
                  </a:lnTo>
                  <a:lnTo>
                    <a:pt x="79" y="66"/>
                  </a:lnTo>
                  <a:lnTo>
                    <a:pt x="81" y="62"/>
                  </a:lnTo>
                  <a:lnTo>
                    <a:pt x="83" y="58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5" y="45"/>
                  </a:lnTo>
                  <a:lnTo>
                    <a:pt x="63" y="45"/>
                  </a:lnTo>
                  <a:lnTo>
                    <a:pt x="63" y="42"/>
                  </a:lnTo>
                  <a:lnTo>
                    <a:pt x="63" y="40"/>
                  </a:lnTo>
                  <a:lnTo>
                    <a:pt x="62" y="38"/>
                  </a:lnTo>
                  <a:lnTo>
                    <a:pt x="62" y="36"/>
                  </a:lnTo>
                  <a:lnTo>
                    <a:pt x="61" y="34"/>
                  </a:lnTo>
                  <a:lnTo>
                    <a:pt x="60" y="32"/>
                  </a:lnTo>
                  <a:lnTo>
                    <a:pt x="58" y="30"/>
                  </a:lnTo>
                  <a:lnTo>
                    <a:pt x="57" y="29"/>
                  </a:lnTo>
                  <a:lnTo>
                    <a:pt x="56" y="27"/>
                  </a:lnTo>
                  <a:lnTo>
                    <a:pt x="54" y="26"/>
                  </a:lnTo>
                  <a:lnTo>
                    <a:pt x="52" y="25"/>
                  </a:lnTo>
                  <a:lnTo>
                    <a:pt x="50" y="24"/>
                  </a:lnTo>
                  <a:lnTo>
                    <a:pt x="48" y="23"/>
                  </a:lnTo>
                  <a:lnTo>
                    <a:pt x="46" y="23"/>
                  </a:lnTo>
                  <a:lnTo>
                    <a:pt x="44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38" y="23"/>
                  </a:lnTo>
                  <a:lnTo>
                    <a:pt x="36" y="23"/>
                  </a:lnTo>
                  <a:lnTo>
                    <a:pt x="34" y="24"/>
                  </a:lnTo>
                  <a:lnTo>
                    <a:pt x="32" y="25"/>
                  </a:lnTo>
                  <a:lnTo>
                    <a:pt x="30" y="26"/>
                  </a:lnTo>
                  <a:lnTo>
                    <a:pt x="28" y="27"/>
                  </a:lnTo>
                  <a:lnTo>
                    <a:pt x="27" y="29"/>
                  </a:lnTo>
                  <a:lnTo>
                    <a:pt x="26" y="30"/>
                  </a:lnTo>
                  <a:lnTo>
                    <a:pt x="24" y="32"/>
                  </a:lnTo>
                  <a:lnTo>
                    <a:pt x="23" y="34"/>
                  </a:lnTo>
                  <a:lnTo>
                    <a:pt x="22" y="36"/>
                  </a:lnTo>
                  <a:lnTo>
                    <a:pt x="22" y="38"/>
                  </a:lnTo>
                  <a:lnTo>
                    <a:pt x="21" y="40"/>
                  </a:lnTo>
                  <a:lnTo>
                    <a:pt x="21" y="42"/>
                  </a:lnTo>
                  <a:lnTo>
                    <a:pt x="21" y="45"/>
                  </a:lnTo>
                  <a:lnTo>
                    <a:pt x="21" y="47"/>
                  </a:lnTo>
                  <a:lnTo>
                    <a:pt x="21" y="49"/>
                  </a:lnTo>
                  <a:lnTo>
                    <a:pt x="22" y="51"/>
                  </a:lnTo>
                  <a:lnTo>
                    <a:pt x="22" y="53"/>
                  </a:lnTo>
                  <a:lnTo>
                    <a:pt x="23" y="55"/>
                  </a:lnTo>
                  <a:lnTo>
                    <a:pt x="24" y="57"/>
                  </a:lnTo>
                  <a:lnTo>
                    <a:pt x="26" y="59"/>
                  </a:lnTo>
                  <a:lnTo>
                    <a:pt x="27" y="60"/>
                  </a:lnTo>
                  <a:lnTo>
                    <a:pt x="28" y="62"/>
                  </a:lnTo>
                  <a:lnTo>
                    <a:pt x="30" y="63"/>
                  </a:lnTo>
                  <a:lnTo>
                    <a:pt x="32" y="64"/>
                  </a:lnTo>
                  <a:lnTo>
                    <a:pt x="34" y="65"/>
                  </a:lnTo>
                  <a:lnTo>
                    <a:pt x="36" y="66"/>
                  </a:lnTo>
                  <a:lnTo>
                    <a:pt x="38" y="66"/>
                  </a:lnTo>
                  <a:lnTo>
                    <a:pt x="40" y="67"/>
                  </a:lnTo>
                  <a:lnTo>
                    <a:pt x="42" y="67"/>
                  </a:lnTo>
                  <a:lnTo>
                    <a:pt x="44" y="67"/>
                  </a:lnTo>
                  <a:lnTo>
                    <a:pt x="46" y="66"/>
                  </a:lnTo>
                  <a:lnTo>
                    <a:pt x="48" y="66"/>
                  </a:lnTo>
                  <a:lnTo>
                    <a:pt x="50" y="65"/>
                  </a:lnTo>
                  <a:lnTo>
                    <a:pt x="52" y="64"/>
                  </a:lnTo>
                  <a:lnTo>
                    <a:pt x="54" y="63"/>
                  </a:lnTo>
                  <a:lnTo>
                    <a:pt x="56" y="62"/>
                  </a:lnTo>
                  <a:lnTo>
                    <a:pt x="57" y="60"/>
                  </a:lnTo>
                  <a:lnTo>
                    <a:pt x="58" y="59"/>
                  </a:lnTo>
                  <a:lnTo>
                    <a:pt x="60" y="57"/>
                  </a:lnTo>
                  <a:lnTo>
                    <a:pt x="61" y="55"/>
                  </a:lnTo>
                  <a:lnTo>
                    <a:pt x="62" y="53"/>
                  </a:lnTo>
                  <a:lnTo>
                    <a:pt x="62" y="51"/>
                  </a:lnTo>
                  <a:lnTo>
                    <a:pt x="63" y="49"/>
                  </a:lnTo>
                  <a:lnTo>
                    <a:pt x="63" y="47"/>
                  </a:lnTo>
                  <a:lnTo>
                    <a:pt x="63" y="45"/>
                  </a:lnTo>
                  <a:lnTo>
                    <a:pt x="85" y="45"/>
                  </a:lnTo>
                </a:path>
              </a:pathLst>
            </a:custGeom>
            <a:solidFill>
              <a:srgbClr val="C4FBC6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70" name="Freeform 910"/>
            <p:cNvSpPr>
              <a:spLocks/>
            </p:cNvSpPr>
            <p:nvPr/>
          </p:nvSpPr>
          <p:spPr bwMode="auto">
            <a:xfrm>
              <a:off x="1569" y="3635"/>
              <a:ext cx="42" cy="46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40" y="15"/>
                </a:cxn>
                <a:cxn ang="0">
                  <a:pos x="38" y="11"/>
                </a:cxn>
                <a:cxn ang="0">
                  <a:pos x="36" y="8"/>
                </a:cxn>
                <a:cxn ang="0">
                  <a:pos x="33" y="5"/>
                </a:cxn>
                <a:cxn ang="0">
                  <a:pos x="30" y="2"/>
                </a:cxn>
                <a:cxn ang="0">
                  <a:pos x="26" y="1"/>
                </a:cxn>
                <a:cxn ang="0">
                  <a:pos x="22" y="0"/>
                </a:cxn>
                <a:cxn ang="0">
                  <a:pos x="18" y="0"/>
                </a:cxn>
                <a:cxn ang="0">
                  <a:pos x="14" y="1"/>
                </a:cxn>
                <a:cxn ang="0">
                  <a:pos x="10" y="2"/>
                </a:cxn>
                <a:cxn ang="0">
                  <a:pos x="7" y="5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29"/>
                </a:cxn>
                <a:cxn ang="0">
                  <a:pos x="2" y="33"/>
                </a:cxn>
                <a:cxn ang="0">
                  <a:pos x="4" y="36"/>
                </a:cxn>
                <a:cxn ang="0">
                  <a:pos x="7" y="39"/>
                </a:cxn>
                <a:cxn ang="0">
                  <a:pos x="10" y="42"/>
                </a:cxn>
                <a:cxn ang="0">
                  <a:pos x="14" y="43"/>
                </a:cxn>
                <a:cxn ang="0">
                  <a:pos x="18" y="44"/>
                </a:cxn>
                <a:cxn ang="0">
                  <a:pos x="22" y="44"/>
                </a:cxn>
                <a:cxn ang="0">
                  <a:pos x="26" y="43"/>
                </a:cxn>
                <a:cxn ang="0">
                  <a:pos x="30" y="42"/>
                </a:cxn>
                <a:cxn ang="0">
                  <a:pos x="33" y="39"/>
                </a:cxn>
                <a:cxn ang="0">
                  <a:pos x="36" y="36"/>
                </a:cxn>
                <a:cxn ang="0">
                  <a:pos x="38" y="33"/>
                </a:cxn>
                <a:cxn ang="0">
                  <a:pos x="40" y="29"/>
                </a:cxn>
                <a:cxn ang="0">
                  <a:pos x="40" y="24"/>
                </a:cxn>
              </a:cxnLst>
              <a:rect l="0" t="0" r="r" b="b"/>
              <a:pathLst>
                <a:path w="42" h="46">
                  <a:moveTo>
                    <a:pt x="41" y="22"/>
                  </a:moveTo>
                  <a:lnTo>
                    <a:pt x="40" y="20"/>
                  </a:lnTo>
                  <a:lnTo>
                    <a:pt x="40" y="17"/>
                  </a:lnTo>
                  <a:lnTo>
                    <a:pt x="40" y="15"/>
                  </a:lnTo>
                  <a:lnTo>
                    <a:pt x="39" y="13"/>
                  </a:lnTo>
                  <a:lnTo>
                    <a:pt x="38" y="11"/>
                  </a:lnTo>
                  <a:lnTo>
                    <a:pt x="37" y="9"/>
                  </a:lnTo>
                  <a:lnTo>
                    <a:pt x="36" y="8"/>
                  </a:lnTo>
                  <a:lnTo>
                    <a:pt x="34" y="6"/>
                  </a:lnTo>
                  <a:lnTo>
                    <a:pt x="33" y="5"/>
                  </a:lnTo>
                  <a:lnTo>
                    <a:pt x="32" y="3"/>
                  </a:lnTo>
                  <a:lnTo>
                    <a:pt x="30" y="2"/>
                  </a:lnTo>
                  <a:lnTo>
                    <a:pt x="28" y="1"/>
                  </a:lnTo>
                  <a:lnTo>
                    <a:pt x="26" y="1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7" y="5"/>
                  </a:lnTo>
                  <a:lnTo>
                    <a:pt x="6" y="6"/>
                  </a:lnTo>
                  <a:lnTo>
                    <a:pt x="4" y="8"/>
                  </a:lnTo>
                  <a:lnTo>
                    <a:pt x="3" y="9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1" y="31"/>
                  </a:lnTo>
                  <a:lnTo>
                    <a:pt x="2" y="33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7" y="39"/>
                  </a:lnTo>
                  <a:lnTo>
                    <a:pt x="8" y="41"/>
                  </a:lnTo>
                  <a:lnTo>
                    <a:pt x="10" y="42"/>
                  </a:lnTo>
                  <a:lnTo>
                    <a:pt x="12" y="43"/>
                  </a:lnTo>
                  <a:lnTo>
                    <a:pt x="14" y="43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22" y="44"/>
                  </a:lnTo>
                  <a:lnTo>
                    <a:pt x="24" y="44"/>
                  </a:lnTo>
                  <a:lnTo>
                    <a:pt x="26" y="43"/>
                  </a:lnTo>
                  <a:lnTo>
                    <a:pt x="28" y="43"/>
                  </a:lnTo>
                  <a:lnTo>
                    <a:pt x="30" y="42"/>
                  </a:lnTo>
                  <a:lnTo>
                    <a:pt x="32" y="41"/>
                  </a:lnTo>
                  <a:lnTo>
                    <a:pt x="33" y="39"/>
                  </a:lnTo>
                  <a:lnTo>
                    <a:pt x="34" y="38"/>
                  </a:lnTo>
                  <a:lnTo>
                    <a:pt x="36" y="36"/>
                  </a:lnTo>
                  <a:lnTo>
                    <a:pt x="37" y="35"/>
                  </a:lnTo>
                  <a:lnTo>
                    <a:pt x="38" y="33"/>
                  </a:lnTo>
                  <a:lnTo>
                    <a:pt x="39" y="31"/>
                  </a:lnTo>
                  <a:lnTo>
                    <a:pt x="40" y="29"/>
                  </a:lnTo>
                  <a:lnTo>
                    <a:pt x="40" y="27"/>
                  </a:lnTo>
                  <a:lnTo>
                    <a:pt x="40" y="24"/>
                  </a:lnTo>
                  <a:lnTo>
                    <a:pt x="41" y="22"/>
                  </a:lnTo>
                </a:path>
              </a:pathLst>
            </a:custGeom>
            <a:solidFill>
              <a:srgbClr val="CCFFCC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71" name="Freeform 911"/>
            <p:cNvSpPr>
              <a:spLocks/>
            </p:cNvSpPr>
            <p:nvPr/>
          </p:nvSpPr>
          <p:spPr bwMode="auto">
            <a:xfrm>
              <a:off x="1664" y="3573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72" name="Freeform 912"/>
            <p:cNvSpPr>
              <a:spLocks/>
            </p:cNvSpPr>
            <p:nvPr/>
          </p:nvSpPr>
          <p:spPr bwMode="auto">
            <a:xfrm>
              <a:off x="1696" y="3573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0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73" name="Freeform 913"/>
            <p:cNvSpPr>
              <a:spLocks/>
            </p:cNvSpPr>
            <p:nvPr/>
          </p:nvSpPr>
          <p:spPr bwMode="auto">
            <a:xfrm>
              <a:off x="1664" y="3573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74" name="Freeform 914"/>
            <p:cNvSpPr>
              <a:spLocks/>
            </p:cNvSpPr>
            <p:nvPr/>
          </p:nvSpPr>
          <p:spPr bwMode="auto">
            <a:xfrm>
              <a:off x="1696" y="3573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0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0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75" name="Freeform 915"/>
            <p:cNvSpPr>
              <a:spLocks/>
            </p:cNvSpPr>
            <p:nvPr/>
          </p:nvSpPr>
          <p:spPr bwMode="auto">
            <a:xfrm>
              <a:off x="1727" y="3574"/>
              <a:ext cx="35" cy="36"/>
            </a:xfrm>
            <a:custGeom>
              <a:avLst/>
              <a:gdLst/>
              <a:ahLst/>
              <a:cxnLst>
                <a:cxn ang="0">
                  <a:pos x="32" y="34"/>
                </a:cxn>
                <a:cxn ang="0">
                  <a:pos x="34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2" y="34"/>
                </a:cxn>
              </a:cxnLst>
              <a:rect l="0" t="0" r="r" b="b"/>
              <a:pathLst>
                <a:path w="35" h="36">
                  <a:moveTo>
                    <a:pt x="32" y="34"/>
                  </a:moveTo>
                  <a:lnTo>
                    <a:pt x="34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5"/>
                  </a:lnTo>
                  <a:lnTo>
                    <a:pt x="32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76" name="Freeform 916"/>
            <p:cNvSpPr>
              <a:spLocks/>
            </p:cNvSpPr>
            <p:nvPr/>
          </p:nvSpPr>
          <p:spPr bwMode="auto">
            <a:xfrm>
              <a:off x="1758" y="3574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77" name="Freeform 917"/>
            <p:cNvSpPr>
              <a:spLocks/>
            </p:cNvSpPr>
            <p:nvPr/>
          </p:nvSpPr>
          <p:spPr bwMode="auto">
            <a:xfrm>
              <a:off x="1539" y="3571"/>
              <a:ext cx="35" cy="37"/>
            </a:xfrm>
            <a:custGeom>
              <a:avLst/>
              <a:gdLst/>
              <a:ahLst/>
              <a:cxnLst>
                <a:cxn ang="0">
                  <a:pos x="33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2" y="36"/>
                </a:cxn>
                <a:cxn ang="0">
                  <a:pos x="33" y="34"/>
                </a:cxn>
              </a:cxnLst>
              <a:rect l="0" t="0" r="r" b="b"/>
              <a:pathLst>
                <a:path w="35" h="37">
                  <a:moveTo>
                    <a:pt x="33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2" y="36"/>
                  </a:lnTo>
                  <a:lnTo>
                    <a:pt x="33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78" name="Freeform 918"/>
            <p:cNvSpPr>
              <a:spLocks/>
            </p:cNvSpPr>
            <p:nvPr/>
          </p:nvSpPr>
          <p:spPr bwMode="auto">
            <a:xfrm>
              <a:off x="1570" y="3571"/>
              <a:ext cx="35" cy="37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7">
                  <a:moveTo>
                    <a:pt x="32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79" name="Freeform 919"/>
            <p:cNvSpPr>
              <a:spLocks/>
            </p:cNvSpPr>
            <p:nvPr/>
          </p:nvSpPr>
          <p:spPr bwMode="auto">
            <a:xfrm>
              <a:off x="1539" y="3571"/>
              <a:ext cx="35" cy="37"/>
            </a:xfrm>
            <a:custGeom>
              <a:avLst/>
              <a:gdLst/>
              <a:ahLst/>
              <a:cxnLst>
                <a:cxn ang="0">
                  <a:pos x="33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2" y="36"/>
                </a:cxn>
                <a:cxn ang="0">
                  <a:pos x="33" y="34"/>
                </a:cxn>
              </a:cxnLst>
              <a:rect l="0" t="0" r="r" b="b"/>
              <a:pathLst>
                <a:path w="35" h="37">
                  <a:moveTo>
                    <a:pt x="33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2" y="36"/>
                  </a:lnTo>
                  <a:lnTo>
                    <a:pt x="33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80" name="Freeform 920"/>
            <p:cNvSpPr>
              <a:spLocks/>
            </p:cNvSpPr>
            <p:nvPr/>
          </p:nvSpPr>
          <p:spPr bwMode="auto">
            <a:xfrm>
              <a:off x="1570" y="3571"/>
              <a:ext cx="35" cy="37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7">
                  <a:moveTo>
                    <a:pt x="32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81" name="Freeform 921"/>
            <p:cNvSpPr>
              <a:spLocks/>
            </p:cNvSpPr>
            <p:nvPr/>
          </p:nvSpPr>
          <p:spPr bwMode="auto">
            <a:xfrm>
              <a:off x="1602" y="3571"/>
              <a:ext cx="35" cy="37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5"/>
                </a:cxn>
              </a:cxnLst>
              <a:rect l="0" t="0" r="r" b="b"/>
              <a:pathLst>
                <a:path w="35" h="37">
                  <a:moveTo>
                    <a:pt x="32" y="35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82" name="Freeform 922"/>
            <p:cNvSpPr>
              <a:spLocks/>
            </p:cNvSpPr>
            <p:nvPr/>
          </p:nvSpPr>
          <p:spPr bwMode="auto">
            <a:xfrm>
              <a:off x="1633" y="3571"/>
              <a:ext cx="35" cy="37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32" y="0"/>
                </a:cxn>
                <a:cxn ang="0">
                  <a:pos x="0" y="33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3" y="1"/>
                </a:cxn>
              </a:cxnLst>
              <a:rect l="0" t="0" r="r" b="b"/>
              <a:pathLst>
                <a:path w="35" h="37">
                  <a:moveTo>
                    <a:pt x="33" y="1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2" y="36"/>
                  </a:lnTo>
                  <a:lnTo>
                    <a:pt x="34" y="2"/>
                  </a:lnTo>
                  <a:lnTo>
                    <a:pt x="33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83" name="Freeform 923"/>
            <p:cNvSpPr>
              <a:spLocks/>
            </p:cNvSpPr>
            <p:nvPr/>
          </p:nvSpPr>
          <p:spPr bwMode="auto">
            <a:xfrm>
              <a:off x="1773" y="3565"/>
              <a:ext cx="51" cy="53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42" y="7"/>
                </a:cxn>
                <a:cxn ang="0">
                  <a:pos x="45" y="10"/>
                </a:cxn>
                <a:cxn ang="0">
                  <a:pos x="47" y="15"/>
                </a:cxn>
                <a:cxn ang="0">
                  <a:pos x="49" y="20"/>
                </a:cxn>
                <a:cxn ang="0">
                  <a:pos x="50" y="25"/>
                </a:cxn>
                <a:cxn ang="0">
                  <a:pos x="49" y="30"/>
                </a:cxn>
                <a:cxn ang="0">
                  <a:pos x="48" y="35"/>
                </a:cxn>
                <a:cxn ang="0">
                  <a:pos x="46" y="39"/>
                </a:cxn>
                <a:cxn ang="0">
                  <a:pos x="43" y="43"/>
                </a:cxn>
                <a:cxn ang="0">
                  <a:pos x="39" y="47"/>
                </a:cxn>
                <a:cxn ang="0">
                  <a:pos x="35" y="49"/>
                </a:cxn>
                <a:cxn ang="0">
                  <a:pos x="31" y="51"/>
                </a:cxn>
                <a:cxn ang="0">
                  <a:pos x="26" y="52"/>
                </a:cxn>
                <a:cxn ang="0">
                  <a:pos x="21" y="51"/>
                </a:cxn>
                <a:cxn ang="0">
                  <a:pos x="16" y="50"/>
                </a:cxn>
                <a:cxn ang="0">
                  <a:pos x="12" y="47"/>
                </a:cxn>
                <a:cxn ang="0">
                  <a:pos x="8" y="44"/>
                </a:cxn>
                <a:cxn ang="0">
                  <a:pos x="4" y="41"/>
                </a:cxn>
                <a:cxn ang="0">
                  <a:pos x="2" y="36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21"/>
                </a:cxn>
                <a:cxn ang="0">
                  <a:pos x="1" y="17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10" y="4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</a:cxnLst>
              <a:rect l="0" t="0" r="r" b="b"/>
              <a:pathLst>
                <a:path w="51" h="53">
                  <a:moveTo>
                    <a:pt x="35" y="2"/>
                  </a:moveTo>
                  <a:lnTo>
                    <a:pt x="38" y="4"/>
                  </a:lnTo>
                  <a:lnTo>
                    <a:pt x="40" y="5"/>
                  </a:lnTo>
                  <a:lnTo>
                    <a:pt x="42" y="7"/>
                  </a:lnTo>
                  <a:lnTo>
                    <a:pt x="43" y="9"/>
                  </a:lnTo>
                  <a:lnTo>
                    <a:pt x="45" y="10"/>
                  </a:lnTo>
                  <a:lnTo>
                    <a:pt x="46" y="13"/>
                  </a:lnTo>
                  <a:lnTo>
                    <a:pt x="47" y="15"/>
                  </a:lnTo>
                  <a:lnTo>
                    <a:pt x="48" y="17"/>
                  </a:lnTo>
                  <a:lnTo>
                    <a:pt x="49" y="20"/>
                  </a:lnTo>
                  <a:lnTo>
                    <a:pt x="49" y="22"/>
                  </a:lnTo>
                  <a:lnTo>
                    <a:pt x="50" y="25"/>
                  </a:lnTo>
                  <a:lnTo>
                    <a:pt x="50" y="27"/>
                  </a:lnTo>
                  <a:lnTo>
                    <a:pt x="49" y="30"/>
                  </a:lnTo>
                  <a:lnTo>
                    <a:pt x="49" y="32"/>
                  </a:lnTo>
                  <a:lnTo>
                    <a:pt x="48" y="35"/>
                  </a:lnTo>
                  <a:lnTo>
                    <a:pt x="47" y="37"/>
                  </a:lnTo>
                  <a:lnTo>
                    <a:pt x="46" y="39"/>
                  </a:lnTo>
                  <a:lnTo>
                    <a:pt x="45" y="42"/>
                  </a:lnTo>
                  <a:lnTo>
                    <a:pt x="43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49"/>
                  </a:lnTo>
                  <a:lnTo>
                    <a:pt x="33" y="50"/>
                  </a:lnTo>
                  <a:lnTo>
                    <a:pt x="31" y="51"/>
                  </a:lnTo>
                  <a:lnTo>
                    <a:pt x="28" y="51"/>
                  </a:lnTo>
                  <a:lnTo>
                    <a:pt x="26" y="52"/>
                  </a:lnTo>
                  <a:lnTo>
                    <a:pt x="23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7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4" y="41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4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5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3" y="1"/>
                  </a:lnTo>
                  <a:lnTo>
                    <a:pt x="35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84" name="Freeform 924"/>
            <p:cNvSpPr>
              <a:spLocks/>
            </p:cNvSpPr>
            <p:nvPr/>
          </p:nvSpPr>
          <p:spPr bwMode="auto">
            <a:xfrm>
              <a:off x="1808" y="3566"/>
              <a:ext cx="17" cy="37"/>
            </a:xfrm>
            <a:custGeom>
              <a:avLst/>
              <a:gdLst/>
              <a:ahLst/>
              <a:cxnLst>
                <a:cxn ang="0">
                  <a:pos x="13" y="36"/>
                </a:cxn>
                <a:cxn ang="0">
                  <a:pos x="13" y="36"/>
                </a:cxn>
                <a:cxn ang="0">
                  <a:pos x="14" y="33"/>
                </a:cxn>
                <a:cxn ang="0">
                  <a:pos x="15" y="30"/>
                </a:cxn>
                <a:cxn ang="0">
                  <a:pos x="15" y="28"/>
                </a:cxn>
                <a:cxn ang="0">
                  <a:pos x="16" y="25"/>
                </a:cxn>
                <a:cxn ang="0">
                  <a:pos x="16" y="23"/>
                </a:cxn>
                <a:cxn ang="0">
                  <a:pos x="15" y="20"/>
                </a:cxn>
                <a:cxn ang="0">
                  <a:pos x="15" y="18"/>
                </a:cxn>
                <a:cxn ang="0">
                  <a:pos x="14" y="15"/>
                </a:cxn>
                <a:cxn ang="0">
                  <a:pos x="13" y="13"/>
                </a:cxn>
                <a:cxn ang="0">
                  <a:pos x="12" y="10"/>
                </a:cxn>
                <a:cxn ang="0">
                  <a:pos x="10" y="8"/>
                </a:cxn>
                <a:cxn ang="0">
                  <a:pos x="9" y="6"/>
                </a:cxn>
                <a:cxn ang="0">
                  <a:pos x="7" y="4"/>
                </a:cxn>
                <a:cxn ang="0">
                  <a:pos x="5" y="2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0" y="11"/>
                </a:cxn>
                <a:cxn ang="0">
                  <a:pos x="11" y="14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13" y="21"/>
                </a:cxn>
                <a:cxn ang="0">
                  <a:pos x="13" y="23"/>
                </a:cxn>
                <a:cxn ang="0">
                  <a:pos x="13" y="25"/>
                </a:cxn>
                <a:cxn ang="0">
                  <a:pos x="13" y="28"/>
                </a:cxn>
                <a:cxn ang="0">
                  <a:pos x="12" y="30"/>
                </a:cxn>
                <a:cxn ang="0">
                  <a:pos x="12" y="32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3" y="36"/>
                </a:cxn>
              </a:cxnLst>
              <a:rect l="0" t="0" r="r" b="b"/>
              <a:pathLst>
                <a:path w="17" h="37">
                  <a:moveTo>
                    <a:pt x="13" y="36"/>
                  </a:moveTo>
                  <a:lnTo>
                    <a:pt x="13" y="36"/>
                  </a:lnTo>
                  <a:lnTo>
                    <a:pt x="14" y="33"/>
                  </a:lnTo>
                  <a:lnTo>
                    <a:pt x="15" y="30"/>
                  </a:lnTo>
                  <a:lnTo>
                    <a:pt x="15" y="28"/>
                  </a:lnTo>
                  <a:lnTo>
                    <a:pt x="16" y="25"/>
                  </a:lnTo>
                  <a:lnTo>
                    <a:pt x="16" y="23"/>
                  </a:lnTo>
                  <a:lnTo>
                    <a:pt x="15" y="20"/>
                  </a:lnTo>
                  <a:lnTo>
                    <a:pt x="15" y="18"/>
                  </a:lnTo>
                  <a:lnTo>
                    <a:pt x="14" y="15"/>
                  </a:lnTo>
                  <a:lnTo>
                    <a:pt x="13" y="13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0" y="11"/>
                  </a:lnTo>
                  <a:lnTo>
                    <a:pt x="11" y="14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8"/>
                  </a:lnTo>
                  <a:lnTo>
                    <a:pt x="12" y="30"/>
                  </a:lnTo>
                  <a:lnTo>
                    <a:pt x="12" y="32"/>
                  </a:lnTo>
                  <a:lnTo>
                    <a:pt x="11" y="35"/>
                  </a:lnTo>
                  <a:lnTo>
                    <a:pt x="13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85" name="Freeform 925"/>
            <p:cNvSpPr>
              <a:spLocks/>
            </p:cNvSpPr>
            <p:nvPr/>
          </p:nvSpPr>
          <p:spPr bwMode="auto">
            <a:xfrm>
              <a:off x="1787" y="3602"/>
              <a:ext cx="36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2" y="14"/>
                </a:cxn>
                <a:cxn ang="0">
                  <a:pos x="5" y="15"/>
                </a:cxn>
                <a:cxn ang="0">
                  <a:pos x="7" y="15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5" y="15"/>
                </a:cxn>
                <a:cxn ang="0">
                  <a:pos x="17" y="15"/>
                </a:cxn>
                <a:cxn ang="0">
                  <a:pos x="20" y="14"/>
                </a:cxn>
                <a:cxn ang="0">
                  <a:pos x="22" y="13"/>
                </a:cxn>
                <a:cxn ang="0">
                  <a:pos x="24" y="12"/>
                </a:cxn>
                <a:cxn ang="0">
                  <a:pos x="26" y="11"/>
                </a:cxn>
                <a:cxn ang="0">
                  <a:pos x="28" y="9"/>
                </a:cxn>
                <a:cxn ang="0">
                  <a:pos x="30" y="7"/>
                </a:cxn>
                <a:cxn ang="0">
                  <a:pos x="32" y="5"/>
                </a:cxn>
                <a:cxn ang="0">
                  <a:pos x="33" y="3"/>
                </a:cxn>
                <a:cxn ang="0">
                  <a:pos x="35" y="0"/>
                </a:cxn>
                <a:cxn ang="0">
                  <a:pos x="33" y="0"/>
                </a:cxn>
                <a:cxn ang="0">
                  <a:pos x="31" y="2"/>
                </a:cxn>
                <a:cxn ang="0">
                  <a:pos x="30" y="4"/>
                </a:cxn>
                <a:cxn ang="0">
                  <a:pos x="28" y="5"/>
                </a:cxn>
                <a:cxn ang="0">
                  <a:pos x="27" y="7"/>
                </a:cxn>
                <a:cxn ang="0">
                  <a:pos x="25" y="9"/>
                </a:cxn>
                <a:cxn ang="0">
                  <a:pos x="23" y="10"/>
                </a:cxn>
                <a:cxn ang="0">
                  <a:pos x="21" y="11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5" y="13"/>
                </a:cxn>
                <a:cxn ang="0">
                  <a:pos x="12" y="13"/>
                </a:cxn>
                <a:cxn ang="0">
                  <a:pos x="10" y="13"/>
                </a:cxn>
                <a:cxn ang="0">
                  <a:pos x="8" y="13"/>
                </a:cxn>
                <a:cxn ang="0">
                  <a:pos x="5" y="12"/>
                </a:cxn>
                <a:cxn ang="0">
                  <a:pos x="3" y="12"/>
                </a:cxn>
                <a:cxn ang="0">
                  <a:pos x="1" y="11"/>
                </a:cxn>
                <a:cxn ang="0">
                  <a:pos x="1" y="11"/>
                </a:cxn>
                <a:cxn ang="0">
                  <a:pos x="0" y="13"/>
                </a:cxn>
              </a:cxnLst>
              <a:rect l="0" t="0" r="r" b="b"/>
              <a:pathLst>
                <a:path w="36" h="17">
                  <a:moveTo>
                    <a:pt x="0" y="13"/>
                  </a:moveTo>
                  <a:lnTo>
                    <a:pt x="0" y="13"/>
                  </a:lnTo>
                  <a:lnTo>
                    <a:pt x="2" y="14"/>
                  </a:lnTo>
                  <a:lnTo>
                    <a:pt x="5" y="15"/>
                  </a:lnTo>
                  <a:lnTo>
                    <a:pt x="7" y="15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20" y="14"/>
                  </a:lnTo>
                  <a:lnTo>
                    <a:pt x="22" y="13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8" y="9"/>
                  </a:lnTo>
                  <a:lnTo>
                    <a:pt x="30" y="7"/>
                  </a:lnTo>
                  <a:lnTo>
                    <a:pt x="32" y="5"/>
                  </a:lnTo>
                  <a:lnTo>
                    <a:pt x="33" y="3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1" y="2"/>
                  </a:lnTo>
                  <a:lnTo>
                    <a:pt x="30" y="4"/>
                  </a:lnTo>
                  <a:lnTo>
                    <a:pt x="28" y="5"/>
                  </a:lnTo>
                  <a:lnTo>
                    <a:pt x="27" y="7"/>
                  </a:lnTo>
                  <a:lnTo>
                    <a:pt x="25" y="9"/>
                  </a:lnTo>
                  <a:lnTo>
                    <a:pt x="23" y="10"/>
                  </a:lnTo>
                  <a:lnTo>
                    <a:pt x="21" y="11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5" y="13"/>
                  </a:lnTo>
                  <a:lnTo>
                    <a:pt x="12" y="13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1" y="11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86" name="Freeform 926"/>
            <p:cNvSpPr>
              <a:spLocks/>
            </p:cNvSpPr>
            <p:nvPr/>
          </p:nvSpPr>
          <p:spPr bwMode="auto">
            <a:xfrm>
              <a:off x="1772" y="3579"/>
              <a:ext cx="17" cy="3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1" y="20"/>
                </a:cxn>
                <a:cxn ang="0">
                  <a:pos x="2" y="22"/>
                </a:cxn>
                <a:cxn ang="0">
                  <a:pos x="3" y="24"/>
                </a:cxn>
                <a:cxn ang="0">
                  <a:pos x="5" y="26"/>
                </a:cxn>
                <a:cxn ang="0">
                  <a:pos x="6" y="28"/>
                </a:cxn>
                <a:cxn ang="0">
                  <a:pos x="8" y="30"/>
                </a:cxn>
                <a:cxn ang="0">
                  <a:pos x="10" y="32"/>
                </a:cxn>
                <a:cxn ang="0">
                  <a:pos x="12" y="33"/>
                </a:cxn>
                <a:cxn ang="0">
                  <a:pos x="14" y="35"/>
                </a:cxn>
                <a:cxn ang="0">
                  <a:pos x="16" y="32"/>
                </a:cxn>
                <a:cxn ang="0">
                  <a:pos x="13" y="31"/>
                </a:cxn>
                <a:cxn ang="0">
                  <a:pos x="11" y="30"/>
                </a:cxn>
                <a:cxn ang="0">
                  <a:pos x="10" y="28"/>
                </a:cxn>
                <a:cxn ang="0">
                  <a:pos x="8" y="27"/>
                </a:cxn>
                <a:cxn ang="0">
                  <a:pos x="7" y="25"/>
                </a:cxn>
                <a:cxn ang="0">
                  <a:pos x="5" y="23"/>
                </a:cxn>
                <a:cxn ang="0">
                  <a:pos x="4" y="21"/>
                </a:cxn>
                <a:cxn ang="0">
                  <a:pos x="3" y="19"/>
                </a:cxn>
                <a:cxn ang="0">
                  <a:pos x="3" y="16"/>
                </a:cxn>
                <a:cxn ang="0">
                  <a:pos x="2" y="14"/>
                </a:cxn>
                <a:cxn ang="0">
                  <a:pos x="2" y="12"/>
                </a:cxn>
                <a:cxn ang="0">
                  <a:pos x="2" y="10"/>
                </a:cxn>
                <a:cxn ang="0">
                  <a:pos x="2" y="7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2" y="0"/>
                </a:cxn>
              </a:cxnLst>
              <a:rect l="0" t="0" r="r" b="b"/>
              <a:pathLst>
                <a:path w="17" h="36">
                  <a:moveTo>
                    <a:pt x="2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2" y="22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3"/>
                  </a:lnTo>
                  <a:lnTo>
                    <a:pt x="14" y="35"/>
                  </a:lnTo>
                  <a:lnTo>
                    <a:pt x="16" y="32"/>
                  </a:lnTo>
                  <a:lnTo>
                    <a:pt x="13" y="31"/>
                  </a:lnTo>
                  <a:lnTo>
                    <a:pt x="11" y="30"/>
                  </a:lnTo>
                  <a:lnTo>
                    <a:pt x="10" y="28"/>
                  </a:lnTo>
                  <a:lnTo>
                    <a:pt x="8" y="27"/>
                  </a:lnTo>
                  <a:lnTo>
                    <a:pt x="7" y="25"/>
                  </a:lnTo>
                  <a:lnTo>
                    <a:pt x="5" y="23"/>
                  </a:lnTo>
                  <a:lnTo>
                    <a:pt x="4" y="21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7"/>
                  </a:lnTo>
                  <a:lnTo>
                    <a:pt x="3" y="5"/>
                  </a:lnTo>
                  <a:lnTo>
                    <a:pt x="3" y="3"/>
                  </a:lnTo>
                  <a:lnTo>
                    <a:pt x="4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87" name="Freeform 927"/>
            <p:cNvSpPr>
              <a:spLocks/>
            </p:cNvSpPr>
            <p:nvPr/>
          </p:nvSpPr>
          <p:spPr bwMode="auto">
            <a:xfrm>
              <a:off x="1775" y="3563"/>
              <a:ext cx="35" cy="17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4" y="1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7" y="4"/>
                </a:cxn>
                <a:cxn ang="0">
                  <a:pos x="6" y="6"/>
                </a:cxn>
                <a:cxn ang="0">
                  <a:pos x="4" y="8"/>
                </a:cxn>
                <a:cxn ang="0">
                  <a:pos x="2" y="10"/>
                </a:cxn>
                <a:cxn ang="0">
                  <a:pos x="1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3" y="13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8"/>
                </a:cxn>
                <a:cxn ang="0">
                  <a:pos x="9" y="6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3"/>
                </a:cxn>
                <a:cxn ang="0">
                  <a:pos x="17" y="3"/>
                </a:cxn>
                <a:cxn ang="0">
                  <a:pos x="19" y="2"/>
                </a:cxn>
                <a:cxn ang="0">
                  <a:pos x="21" y="2"/>
                </a:cxn>
                <a:cxn ang="0">
                  <a:pos x="23" y="2"/>
                </a:cxn>
                <a:cxn ang="0">
                  <a:pos x="26" y="2"/>
                </a:cxn>
                <a:cxn ang="0">
                  <a:pos x="28" y="3"/>
                </a:cxn>
                <a:cxn ang="0">
                  <a:pos x="30" y="3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4" y="2"/>
                </a:cxn>
              </a:cxnLst>
              <a:rect l="0" t="0" r="r" b="b"/>
              <a:pathLst>
                <a:path w="35" h="17">
                  <a:moveTo>
                    <a:pt x="34" y="2"/>
                  </a:move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7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3" y="13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8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6" y="2"/>
                  </a:lnTo>
                  <a:lnTo>
                    <a:pt x="28" y="3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88" name="Freeform 928"/>
            <p:cNvSpPr>
              <a:spLocks/>
            </p:cNvSpPr>
            <p:nvPr/>
          </p:nvSpPr>
          <p:spPr bwMode="auto">
            <a:xfrm>
              <a:off x="1321" y="3722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89" name="Freeform 929"/>
            <p:cNvSpPr>
              <a:spLocks/>
            </p:cNvSpPr>
            <p:nvPr/>
          </p:nvSpPr>
          <p:spPr bwMode="auto">
            <a:xfrm>
              <a:off x="1278" y="3768"/>
              <a:ext cx="46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w="46" h="17">
                  <a:moveTo>
                    <a:pt x="0" y="7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90" name="Freeform 930"/>
            <p:cNvSpPr>
              <a:spLocks/>
            </p:cNvSpPr>
            <p:nvPr/>
          </p:nvSpPr>
          <p:spPr bwMode="auto">
            <a:xfrm>
              <a:off x="1321" y="3722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91" name="Freeform 931"/>
            <p:cNvSpPr>
              <a:spLocks/>
            </p:cNvSpPr>
            <p:nvPr/>
          </p:nvSpPr>
          <p:spPr bwMode="auto">
            <a:xfrm>
              <a:off x="1278" y="3768"/>
              <a:ext cx="46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w="46" h="17">
                  <a:moveTo>
                    <a:pt x="0" y="7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92" name="Freeform 932"/>
            <p:cNvSpPr>
              <a:spLocks/>
            </p:cNvSpPr>
            <p:nvPr/>
          </p:nvSpPr>
          <p:spPr bwMode="auto">
            <a:xfrm>
              <a:off x="1278" y="3770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93" name="Freeform 933"/>
            <p:cNvSpPr>
              <a:spLocks/>
            </p:cNvSpPr>
            <p:nvPr/>
          </p:nvSpPr>
          <p:spPr bwMode="auto">
            <a:xfrm>
              <a:off x="1235" y="3816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94" name="Freeform 934"/>
            <p:cNvSpPr>
              <a:spLocks/>
            </p:cNvSpPr>
            <p:nvPr/>
          </p:nvSpPr>
          <p:spPr bwMode="auto">
            <a:xfrm>
              <a:off x="1409" y="3627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95" name="Freeform 935"/>
            <p:cNvSpPr>
              <a:spLocks/>
            </p:cNvSpPr>
            <p:nvPr/>
          </p:nvSpPr>
          <p:spPr bwMode="auto">
            <a:xfrm>
              <a:off x="1365" y="3672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96" name="Freeform 936"/>
            <p:cNvSpPr>
              <a:spLocks/>
            </p:cNvSpPr>
            <p:nvPr/>
          </p:nvSpPr>
          <p:spPr bwMode="auto">
            <a:xfrm>
              <a:off x="1409" y="3627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97" name="Freeform 937"/>
            <p:cNvSpPr>
              <a:spLocks/>
            </p:cNvSpPr>
            <p:nvPr/>
          </p:nvSpPr>
          <p:spPr bwMode="auto">
            <a:xfrm>
              <a:off x="1365" y="3672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98" name="Freeform 938"/>
            <p:cNvSpPr>
              <a:spLocks/>
            </p:cNvSpPr>
            <p:nvPr/>
          </p:nvSpPr>
          <p:spPr bwMode="auto">
            <a:xfrm>
              <a:off x="1365" y="3675"/>
              <a:ext cx="17" cy="48"/>
            </a:xfrm>
            <a:custGeom>
              <a:avLst/>
              <a:gdLst/>
              <a:ahLst/>
              <a:cxnLst>
                <a:cxn ang="0">
                  <a:pos x="7" y="47"/>
                </a:cxn>
                <a:cxn ang="0">
                  <a:pos x="15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7" y="47"/>
                </a:cxn>
              </a:cxnLst>
              <a:rect l="0" t="0" r="r" b="b"/>
              <a:pathLst>
                <a:path w="17" h="48">
                  <a:moveTo>
                    <a:pt x="7" y="47"/>
                  </a:moveTo>
                  <a:lnTo>
                    <a:pt x="15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7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099" name="Freeform 939"/>
            <p:cNvSpPr>
              <a:spLocks/>
            </p:cNvSpPr>
            <p:nvPr/>
          </p:nvSpPr>
          <p:spPr bwMode="auto">
            <a:xfrm>
              <a:off x="1321" y="3721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00" name="Freeform 940"/>
            <p:cNvSpPr>
              <a:spLocks/>
            </p:cNvSpPr>
            <p:nvPr/>
          </p:nvSpPr>
          <p:spPr bwMode="auto">
            <a:xfrm>
              <a:off x="1216" y="3808"/>
              <a:ext cx="50" cy="5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9" y="47"/>
                </a:cxn>
                <a:cxn ang="0">
                  <a:pos x="13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2" y="50"/>
                </a:cxn>
                <a:cxn ang="0">
                  <a:pos x="36" y="48"/>
                </a:cxn>
                <a:cxn ang="0">
                  <a:pos x="40" y="44"/>
                </a:cxn>
                <a:cxn ang="0">
                  <a:pos x="43" y="41"/>
                </a:cxn>
                <a:cxn ang="0">
                  <a:pos x="46" y="36"/>
                </a:cxn>
                <a:cxn ang="0">
                  <a:pos x="48" y="31"/>
                </a:cxn>
                <a:cxn ang="0">
                  <a:pos x="49" y="26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7"/>
                </a:cxn>
                <a:cxn ang="0">
                  <a:pos x="5" y="10"/>
                </a:cxn>
                <a:cxn ang="0">
                  <a:pos x="2" y="15"/>
                </a:cxn>
              </a:cxnLst>
              <a:rect l="0" t="0" r="r" b="b"/>
              <a:pathLst>
                <a:path w="50" h="53">
                  <a:moveTo>
                    <a:pt x="1" y="17"/>
                  </a:moveTo>
                  <a:lnTo>
                    <a:pt x="0" y="2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3"/>
                  </a:lnTo>
                  <a:lnTo>
                    <a:pt x="7" y="45"/>
                  </a:lnTo>
                  <a:lnTo>
                    <a:pt x="9" y="47"/>
                  </a:lnTo>
                  <a:lnTo>
                    <a:pt x="11" y="48"/>
                  </a:lnTo>
                  <a:lnTo>
                    <a:pt x="13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3" y="52"/>
                  </a:lnTo>
                  <a:lnTo>
                    <a:pt x="25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2" y="50"/>
                  </a:lnTo>
                  <a:lnTo>
                    <a:pt x="34" y="49"/>
                  </a:lnTo>
                  <a:lnTo>
                    <a:pt x="36" y="48"/>
                  </a:lnTo>
                  <a:lnTo>
                    <a:pt x="38" y="46"/>
                  </a:lnTo>
                  <a:lnTo>
                    <a:pt x="40" y="44"/>
                  </a:lnTo>
                  <a:lnTo>
                    <a:pt x="42" y="43"/>
                  </a:lnTo>
                  <a:lnTo>
                    <a:pt x="43" y="41"/>
                  </a:lnTo>
                  <a:lnTo>
                    <a:pt x="45" y="38"/>
                  </a:lnTo>
                  <a:lnTo>
                    <a:pt x="46" y="36"/>
                  </a:lnTo>
                  <a:lnTo>
                    <a:pt x="47" y="34"/>
                  </a:lnTo>
                  <a:lnTo>
                    <a:pt x="48" y="31"/>
                  </a:lnTo>
                  <a:lnTo>
                    <a:pt x="48" y="28"/>
                  </a:lnTo>
                  <a:lnTo>
                    <a:pt x="49" y="26"/>
                  </a:lnTo>
                  <a:lnTo>
                    <a:pt x="49" y="23"/>
                  </a:lnTo>
                  <a:lnTo>
                    <a:pt x="48" y="21"/>
                  </a:lnTo>
                  <a:lnTo>
                    <a:pt x="48" y="18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4" y="10"/>
                  </a:lnTo>
                  <a:lnTo>
                    <a:pt x="42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01" name="Freeform 941"/>
            <p:cNvSpPr>
              <a:spLocks/>
            </p:cNvSpPr>
            <p:nvPr/>
          </p:nvSpPr>
          <p:spPr bwMode="auto">
            <a:xfrm>
              <a:off x="1215" y="3825"/>
              <a:ext cx="18" cy="36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16" y="35"/>
                </a:cxn>
                <a:cxn ang="0">
                  <a:pos x="14" y="34"/>
                </a:cxn>
                <a:cxn ang="0">
                  <a:pos x="11" y="32"/>
                </a:cxn>
                <a:cxn ang="0">
                  <a:pos x="9" y="31"/>
                </a:cxn>
                <a:cxn ang="0">
                  <a:pos x="7" y="29"/>
                </a:cxn>
                <a:cxn ang="0">
                  <a:pos x="6" y="27"/>
                </a:cxn>
                <a:cxn ang="0">
                  <a:pos x="4" y="25"/>
                </a:cxn>
                <a:cxn ang="0">
                  <a:pos x="3" y="23"/>
                </a:cxn>
                <a:cxn ang="0">
                  <a:pos x="2" y="21"/>
                </a:cxn>
                <a:cxn ang="0">
                  <a:pos x="1" y="18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8"/>
                </a:cxn>
                <a:cxn ang="0">
                  <a:pos x="2" y="10"/>
                </a:cxn>
                <a:cxn ang="0">
                  <a:pos x="2" y="13"/>
                </a:cxn>
                <a:cxn ang="0">
                  <a:pos x="2" y="15"/>
                </a:cxn>
                <a:cxn ang="0">
                  <a:pos x="3" y="17"/>
                </a:cxn>
                <a:cxn ang="0">
                  <a:pos x="4" y="20"/>
                </a:cxn>
                <a:cxn ang="0">
                  <a:pos x="5" y="22"/>
                </a:cxn>
                <a:cxn ang="0">
                  <a:pos x="6" y="24"/>
                </a:cxn>
                <a:cxn ang="0">
                  <a:pos x="7" y="26"/>
                </a:cxn>
                <a:cxn ang="0">
                  <a:pos x="9" y="27"/>
                </a:cxn>
                <a:cxn ang="0">
                  <a:pos x="11" y="29"/>
                </a:cxn>
                <a:cxn ang="0">
                  <a:pos x="13" y="30"/>
                </a:cxn>
                <a:cxn ang="0">
                  <a:pos x="14" y="31"/>
                </a:cxn>
                <a:cxn ang="0">
                  <a:pos x="17" y="32"/>
                </a:cxn>
                <a:cxn ang="0">
                  <a:pos x="17" y="32"/>
                </a:cxn>
                <a:cxn ang="0">
                  <a:pos x="16" y="35"/>
                </a:cxn>
              </a:cxnLst>
              <a:rect l="0" t="0" r="r" b="b"/>
              <a:pathLst>
                <a:path w="18" h="36">
                  <a:moveTo>
                    <a:pt x="16" y="35"/>
                  </a:moveTo>
                  <a:lnTo>
                    <a:pt x="16" y="35"/>
                  </a:lnTo>
                  <a:lnTo>
                    <a:pt x="14" y="34"/>
                  </a:lnTo>
                  <a:lnTo>
                    <a:pt x="11" y="32"/>
                  </a:lnTo>
                  <a:lnTo>
                    <a:pt x="9" y="31"/>
                  </a:lnTo>
                  <a:lnTo>
                    <a:pt x="7" y="29"/>
                  </a:lnTo>
                  <a:lnTo>
                    <a:pt x="6" y="27"/>
                  </a:lnTo>
                  <a:lnTo>
                    <a:pt x="4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3" y="17"/>
                  </a:lnTo>
                  <a:lnTo>
                    <a:pt x="4" y="20"/>
                  </a:lnTo>
                  <a:lnTo>
                    <a:pt x="5" y="22"/>
                  </a:lnTo>
                  <a:lnTo>
                    <a:pt x="6" y="24"/>
                  </a:lnTo>
                  <a:lnTo>
                    <a:pt x="7" y="26"/>
                  </a:lnTo>
                  <a:lnTo>
                    <a:pt x="9" y="27"/>
                  </a:lnTo>
                  <a:lnTo>
                    <a:pt x="11" y="29"/>
                  </a:lnTo>
                  <a:lnTo>
                    <a:pt x="13" y="30"/>
                  </a:lnTo>
                  <a:lnTo>
                    <a:pt x="14" y="31"/>
                  </a:lnTo>
                  <a:lnTo>
                    <a:pt x="17" y="32"/>
                  </a:lnTo>
                  <a:lnTo>
                    <a:pt x="16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02" name="Freeform 942"/>
            <p:cNvSpPr>
              <a:spLocks/>
            </p:cNvSpPr>
            <p:nvPr/>
          </p:nvSpPr>
          <p:spPr bwMode="auto">
            <a:xfrm>
              <a:off x="1231" y="3841"/>
              <a:ext cx="34" cy="21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3" y="0"/>
                </a:cxn>
                <a:cxn ang="0">
                  <a:pos x="31" y="3"/>
                </a:cxn>
                <a:cxn ang="0">
                  <a:pos x="30" y="6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5" y="12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9" y="17"/>
                </a:cxn>
                <a:cxn ang="0">
                  <a:pos x="17" y="18"/>
                </a:cxn>
                <a:cxn ang="0">
                  <a:pos x="14" y="19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5" y="20"/>
                </a:cxn>
                <a:cxn ang="0">
                  <a:pos x="2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7" y="17"/>
                </a:cxn>
                <a:cxn ang="0">
                  <a:pos x="9" y="17"/>
                </a:cxn>
                <a:cxn ang="0">
                  <a:pos x="12" y="17"/>
                </a:cxn>
                <a:cxn ang="0">
                  <a:pos x="14" y="16"/>
                </a:cxn>
                <a:cxn ang="0">
                  <a:pos x="16" y="15"/>
                </a:cxn>
                <a:cxn ang="0">
                  <a:pos x="18" y="14"/>
                </a:cxn>
                <a:cxn ang="0">
                  <a:pos x="20" y="13"/>
                </a:cxn>
                <a:cxn ang="0">
                  <a:pos x="22" y="12"/>
                </a:cxn>
                <a:cxn ang="0">
                  <a:pos x="24" y="10"/>
                </a:cxn>
                <a:cxn ang="0">
                  <a:pos x="25" y="8"/>
                </a:cxn>
                <a:cxn ang="0">
                  <a:pos x="27" y="6"/>
                </a:cxn>
                <a:cxn ang="0">
                  <a:pos x="28" y="4"/>
                </a:cxn>
                <a:cxn ang="0">
                  <a:pos x="29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3" y="0"/>
                </a:cxn>
              </a:cxnLst>
              <a:rect l="0" t="0" r="r" b="b"/>
              <a:pathLst>
                <a:path w="34" h="21">
                  <a:moveTo>
                    <a:pt x="33" y="0"/>
                  </a:moveTo>
                  <a:lnTo>
                    <a:pt x="33" y="0"/>
                  </a:lnTo>
                  <a:lnTo>
                    <a:pt x="31" y="3"/>
                  </a:lnTo>
                  <a:lnTo>
                    <a:pt x="30" y="6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5" y="12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9" y="17"/>
                  </a:lnTo>
                  <a:lnTo>
                    <a:pt x="17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4" y="16"/>
                  </a:lnTo>
                  <a:lnTo>
                    <a:pt x="16" y="15"/>
                  </a:lnTo>
                  <a:lnTo>
                    <a:pt x="18" y="14"/>
                  </a:lnTo>
                  <a:lnTo>
                    <a:pt x="20" y="13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5" y="8"/>
                  </a:lnTo>
                  <a:lnTo>
                    <a:pt x="27" y="6"/>
                  </a:lnTo>
                  <a:lnTo>
                    <a:pt x="28" y="4"/>
                  </a:lnTo>
                  <a:lnTo>
                    <a:pt x="29" y="2"/>
                  </a:lnTo>
                  <a:lnTo>
                    <a:pt x="30" y="0"/>
                  </a:lnTo>
                  <a:lnTo>
                    <a:pt x="3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03" name="Freeform 943"/>
            <p:cNvSpPr>
              <a:spLocks/>
            </p:cNvSpPr>
            <p:nvPr/>
          </p:nvSpPr>
          <p:spPr bwMode="auto">
            <a:xfrm>
              <a:off x="1248" y="3808"/>
              <a:ext cx="19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1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9" y="5"/>
                </a:cxn>
                <a:cxn ang="0">
                  <a:pos x="11" y="7"/>
                </a:cxn>
                <a:cxn ang="0">
                  <a:pos x="13" y="9"/>
                </a:cxn>
                <a:cxn ang="0">
                  <a:pos x="14" y="11"/>
                </a:cxn>
                <a:cxn ang="0">
                  <a:pos x="15" y="13"/>
                </a:cxn>
                <a:cxn ang="0">
                  <a:pos x="16" y="16"/>
                </a:cxn>
                <a:cxn ang="0">
                  <a:pos x="17" y="18"/>
                </a:cxn>
                <a:cxn ang="0">
                  <a:pos x="17" y="21"/>
                </a:cxn>
                <a:cxn ang="0">
                  <a:pos x="18" y="24"/>
                </a:cxn>
                <a:cxn ang="0">
                  <a:pos x="18" y="26"/>
                </a:cxn>
                <a:cxn ang="0">
                  <a:pos x="17" y="29"/>
                </a:cxn>
                <a:cxn ang="0">
                  <a:pos x="17" y="32"/>
                </a:cxn>
                <a:cxn ang="0">
                  <a:pos x="16" y="35"/>
                </a:cxn>
                <a:cxn ang="0">
                  <a:pos x="14" y="34"/>
                </a:cxn>
                <a:cxn ang="0">
                  <a:pos x="14" y="31"/>
                </a:cxn>
                <a:cxn ang="0">
                  <a:pos x="15" y="29"/>
                </a:cxn>
                <a:cxn ang="0">
                  <a:pos x="15" y="26"/>
                </a:cxn>
                <a:cxn ang="0">
                  <a:pos x="15" y="24"/>
                </a:cxn>
                <a:cxn ang="0">
                  <a:pos x="15" y="21"/>
                </a:cxn>
                <a:cxn ang="0">
                  <a:pos x="14" y="19"/>
                </a:cxn>
                <a:cxn ang="0">
                  <a:pos x="14" y="17"/>
                </a:cxn>
                <a:cxn ang="0">
                  <a:pos x="13" y="14"/>
                </a:cxn>
                <a:cxn ang="0">
                  <a:pos x="12" y="12"/>
                </a:cxn>
                <a:cxn ang="0">
                  <a:pos x="11" y="10"/>
                </a:cxn>
                <a:cxn ang="0">
                  <a:pos x="9" y="8"/>
                </a:cxn>
                <a:cxn ang="0">
                  <a:pos x="7" y="7"/>
                </a:cxn>
                <a:cxn ang="0">
                  <a:pos x="6" y="5"/>
                </a:cxn>
                <a:cxn ang="0">
                  <a:pos x="4" y="4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19" h="36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5" y="2"/>
                  </a:lnTo>
                  <a:lnTo>
                    <a:pt x="7" y="3"/>
                  </a:lnTo>
                  <a:lnTo>
                    <a:pt x="9" y="5"/>
                  </a:lnTo>
                  <a:lnTo>
                    <a:pt x="11" y="7"/>
                  </a:lnTo>
                  <a:lnTo>
                    <a:pt x="13" y="9"/>
                  </a:lnTo>
                  <a:lnTo>
                    <a:pt x="14" y="11"/>
                  </a:lnTo>
                  <a:lnTo>
                    <a:pt x="15" y="13"/>
                  </a:lnTo>
                  <a:lnTo>
                    <a:pt x="16" y="16"/>
                  </a:lnTo>
                  <a:lnTo>
                    <a:pt x="17" y="18"/>
                  </a:lnTo>
                  <a:lnTo>
                    <a:pt x="17" y="21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7" y="29"/>
                  </a:lnTo>
                  <a:lnTo>
                    <a:pt x="17" y="32"/>
                  </a:lnTo>
                  <a:lnTo>
                    <a:pt x="16" y="35"/>
                  </a:lnTo>
                  <a:lnTo>
                    <a:pt x="14" y="34"/>
                  </a:lnTo>
                  <a:lnTo>
                    <a:pt x="14" y="31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15" y="24"/>
                  </a:lnTo>
                  <a:lnTo>
                    <a:pt x="15" y="21"/>
                  </a:lnTo>
                  <a:lnTo>
                    <a:pt x="14" y="19"/>
                  </a:lnTo>
                  <a:lnTo>
                    <a:pt x="14" y="17"/>
                  </a:lnTo>
                  <a:lnTo>
                    <a:pt x="13" y="14"/>
                  </a:lnTo>
                  <a:lnTo>
                    <a:pt x="12" y="12"/>
                  </a:lnTo>
                  <a:lnTo>
                    <a:pt x="11" y="10"/>
                  </a:lnTo>
                  <a:lnTo>
                    <a:pt x="9" y="8"/>
                  </a:lnTo>
                  <a:lnTo>
                    <a:pt x="7" y="7"/>
                  </a:lnTo>
                  <a:lnTo>
                    <a:pt x="6" y="5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04" name="Freeform 944"/>
            <p:cNvSpPr>
              <a:spLocks/>
            </p:cNvSpPr>
            <p:nvPr/>
          </p:nvSpPr>
          <p:spPr bwMode="auto">
            <a:xfrm>
              <a:off x="1217" y="3807"/>
              <a:ext cx="33" cy="2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6" y="7"/>
                </a:cxn>
                <a:cxn ang="0">
                  <a:pos x="8" y="5"/>
                </a:cxn>
                <a:cxn ang="0">
                  <a:pos x="10" y="4"/>
                </a:cxn>
                <a:cxn ang="0">
                  <a:pos x="13" y="2"/>
                </a:cxn>
                <a:cxn ang="0">
                  <a:pos x="15" y="1"/>
                </a:cxn>
                <a:cxn ang="0">
                  <a:pos x="17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4" y="0"/>
                </a:cxn>
                <a:cxn ang="0">
                  <a:pos x="27" y="0"/>
                </a:cxn>
                <a:cxn ang="0">
                  <a:pos x="29" y="0"/>
                </a:cxn>
                <a:cxn ang="0">
                  <a:pos x="32" y="1"/>
                </a:cxn>
                <a:cxn ang="0">
                  <a:pos x="31" y="3"/>
                </a:cxn>
                <a:cxn ang="0">
                  <a:pos x="29" y="2"/>
                </a:cxn>
                <a:cxn ang="0">
                  <a:pos x="26" y="2"/>
                </a:cxn>
                <a:cxn ang="0">
                  <a:pos x="24" y="2"/>
                </a:cxn>
                <a:cxn ang="0">
                  <a:pos x="22" y="2"/>
                </a:cxn>
                <a:cxn ang="0">
                  <a:pos x="20" y="2"/>
                </a:cxn>
                <a:cxn ang="0">
                  <a:pos x="18" y="3"/>
                </a:cxn>
                <a:cxn ang="0">
                  <a:pos x="16" y="4"/>
                </a:cxn>
                <a:cxn ang="0">
                  <a:pos x="14" y="4"/>
                </a:cxn>
                <a:cxn ang="0">
                  <a:pos x="12" y="6"/>
                </a:cxn>
                <a:cxn ang="0">
                  <a:pos x="10" y="7"/>
                </a:cxn>
                <a:cxn ang="0">
                  <a:pos x="8" y="8"/>
                </a:cxn>
                <a:cxn ang="0">
                  <a:pos x="6" y="10"/>
                </a:cxn>
                <a:cxn ang="0">
                  <a:pos x="5" y="12"/>
                </a:cxn>
                <a:cxn ang="0">
                  <a:pos x="4" y="14"/>
                </a:cxn>
                <a:cxn ang="0">
                  <a:pos x="2" y="16"/>
                </a:cxn>
                <a:cxn ang="0">
                  <a:pos x="2" y="19"/>
                </a:cxn>
                <a:cxn ang="0">
                  <a:pos x="2" y="19"/>
                </a:cxn>
                <a:cxn ang="0">
                  <a:pos x="0" y="18"/>
                </a:cxn>
              </a:cxnLst>
              <a:rect l="0" t="0" r="r" b="b"/>
              <a:pathLst>
                <a:path w="33" h="20">
                  <a:moveTo>
                    <a:pt x="0" y="18"/>
                  </a:move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6" y="7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2" y="1"/>
                  </a:lnTo>
                  <a:lnTo>
                    <a:pt x="31" y="3"/>
                  </a:lnTo>
                  <a:lnTo>
                    <a:pt x="29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3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2" y="6"/>
                  </a:lnTo>
                  <a:lnTo>
                    <a:pt x="10" y="7"/>
                  </a:lnTo>
                  <a:lnTo>
                    <a:pt x="8" y="8"/>
                  </a:lnTo>
                  <a:lnTo>
                    <a:pt x="6" y="10"/>
                  </a:lnTo>
                  <a:lnTo>
                    <a:pt x="5" y="12"/>
                  </a:lnTo>
                  <a:lnTo>
                    <a:pt x="4" y="14"/>
                  </a:lnTo>
                  <a:lnTo>
                    <a:pt x="2" y="16"/>
                  </a:lnTo>
                  <a:lnTo>
                    <a:pt x="2" y="19"/>
                  </a:lnTo>
                  <a:lnTo>
                    <a:pt x="0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05" name="Freeform 945"/>
            <p:cNvSpPr>
              <a:spLocks/>
            </p:cNvSpPr>
            <p:nvPr/>
          </p:nvSpPr>
          <p:spPr bwMode="auto">
            <a:xfrm>
              <a:off x="1306" y="3403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06" name="Freeform 946"/>
            <p:cNvSpPr>
              <a:spLocks/>
            </p:cNvSpPr>
            <p:nvPr/>
          </p:nvSpPr>
          <p:spPr bwMode="auto">
            <a:xfrm>
              <a:off x="1263" y="3403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07" name="Freeform 947"/>
            <p:cNvSpPr>
              <a:spLocks/>
            </p:cNvSpPr>
            <p:nvPr/>
          </p:nvSpPr>
          <p:spPr bwMode="auto">
            <a:xfrm>
              <a:off x="1306" y="3403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08" name="Freeform 948"/>
            <p:cNvSpPr>
              <a:spLocks/>
            </p:cNvSpPr>
            <p:nvPr/>
          </p:nvSpPr>
          <p:spPr bwMode="auto">
            <a:xfrm>
              <a:off x="1263" y="3403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09" name="Freeform 949"/>
            <p:cNvSpPr>
              <a:spLocks/>
            </p:cNvSpPr>
            <p:nvPr/>
          </p:nvSpPr>
          <p:spPr bwMode="auto">
            <a:xfrm>
              <a:off x="1263" y="3355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10" name="Freeform 950"/>
            <p:cNvSpPr>
              <a:spLocks/>
            </p:cNvSpPr>
            <p:nvPr/>
          </p:nvSpPr>
          <p:spPr bwMode="auto">
            <a:xfrm>
              <a:off x="1220" y="3354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11" name="Freeform 951"/>
            <p:cNvSpPr>
              <a:spLocks/>
            </p:cNvSpPr>
            <p:nvPr/>
          </p:nvSpPr>
          <p:spPr bwMode="auto">
            <a:xfrm>
              <a:off x="1393" y="3500"/>
              <a:ext cx="17" cy="4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7" y="0"/>
                </a:cxn>
              </a:cxnLst>
              <a:rect l="0" t="0" r="r" b="b"/>
              <a:pathLst>
                <a:path w="17" h="48">
                  <a:moveTo>
                    <a:pt x="7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12" name="Freeform 952"/>
            <p:cNvSpPr>
              <a:spLocks/>
            </p:cNvSpPr>
            <p:nvPr/>
          </p:nvSpPr>
          <p:spPr bwMode="auto">
            <a:xfrm>
              <a:off x="1350" y="3498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13" name="Freeform 953"/>
            <p:cNvSpPr>
              <a:spLocks/>
            </p:cNvSpPr>
            <p:nvPr/>
          </p:nvSpPr>
          <p:spPr bwMode="auto">
            <a:xfrm>
              <a:off x="1393" y="3500"/>
              <a:ext cx="17" cy="4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7" y="0"/>
                </a:cxn>
              </a:cxnLst>
              <a:rect l="0" t="0" r="r" b="b"/>
              <a:pathLst>
                <a:path w="17" h="48">
                  <a:moveTo>
                    <a:pt x="7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14" name="Freeform 954"/>
            <p:cNvSpPr>
              <a:spLocks/>
            </p:cNvSpPr>
            <p:nvPr/>
          </p:nvSpPr>
          <p:spPr bwMode="auto">
            <a:xfrm>
              <a:off x="1350" y="3498"/>
              <a:ext cx="46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6" h="17">
                  <a:moveTo>
                    <a:pt x="0" y="8"/>
                  </a:moveTo>
                  <a:lnTo>
                    <a:pt x="0" y="16"/>
                  </a:lnTo>
                  <a:lnTo>
                    <a:pt x="45" y="1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15" name="Freeform 955"/>
            <p:cNvSpPr>
              <a:spLocks/>
            </p:cNvSpPr>
            <p:nvPr/>
          </p:nvSpPr>
          <p:spPr bwMode="auto">
            <a:xfrm>
              <a:off x="1349" y="3451"/>
              <a:ext cx="17" cy="49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5" y="0"/>
                </a:cxn>
                <a:cxn ang="0">
                  <a:pos x="7" y="0"/>
                </a:cxn>
              </a:cxnLst>
              <a:rect l="0" t="0" r="r" b="b"/>
              <a:pathLst>
                <a:path w="17" h="49">
                  <a:moveTo>
                    <a:pt x="7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5" y="0"/>
                  </a:lnTo>
                  <a:lnTo>
                    <a:pt x="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16" name="Freeform 956"/>
            <p:cNvSpPr>
              <a:spLocks/>
            </p:cNvSpPr>
            <p:nvPr/>
          </p:nvSpPr>
          <p:spPr bwMode="auto">
            <a:xfrm>
              <a:off x="1306" y="3449"/>
              <a:ext cx="45" cy="1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45" h="17">
                  <a:moveTo>
                    <a:pt x="0" y="8"/>
                  </a:moveTo>
                  <a:lnTo>
                    <a:pt x="0" y="16"/>
                  </a:lnTo>
                  <a:lnTo>
                    <a:pt x="44" y="16"/>
                  </a:lnTo>
                  <a:lnTo>
                    <a:pt x="4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17" name="Freeform 957"/>
            <p:cNvSpPr>
              <a:spLocks/>
            </p:cNvSpPr>
            <p:nvPr/>
          </p:nvSpPr>
          <p:spPr bwMode="auto">
            <a:xfrm>
              <a:off x="1200" y="3314"/>
              <a:ext cx="50" cy="52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1" y="16"/>
                </a:cxn>
                <a:cxn ang="0">
                  <a:pos x="3" y="11"/>
                </a:cxn>
                <a:cxn ang="0">
                  <a:pos x="6" y="7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6"/>
                </a:cxn>
                <a:cxn ang="0">
                  <a:pos x="43" y="10"/>
                </a:cxn>
                <a:cxn ang="0">
                  <a:pos x="46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4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6"/>
                </a:cxn>
                <a:cxn ang="0">
                  <a:pos x="35" y="48"/>
                </a:cxn>
                <a:cxn ang="0">
                  <a:pos x="30" y="50"/>
                </a:cxn>
                <a:cxn ang="0">
                  <a:pos x="25" y="51"/>
                </a:cxn>
                <a:cxn ang="0">
                  <a:pos x="21" y="50"/>
                </a:cxn>
                <a:cxn ang="0">
                  <a:pos x="16" y="49"/>
                </a:cxn>
                <a:cxn ang="0">
                  <a:pos x="12" y="46"/>
                </a:cxn>
                <a:cxn ang="0">
                  <a:pos x="8" y="44"/>
                </a:cxn>
                <a:cxn ang="0">
                  <a:pos x="5" y="40"/>
                </a:cxn>
                <a:cxn ang="0">
                  <a:pos x="2" y="35"/>
                </a:cxn>
              </a:cxnLst>
              <a:rect l="0" t="0" r="r" b="b"/>
              <a:pathLst>
                <a:path w="50" h="52">
                  <a:moveTo>
                    <a:pt x="1" y="33"/>
                  </a:move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6"/>
                  </a:lnTo>
                  <a:lnTo>
                    <a:pt x="42" y="8"/>
                  </a:lnTo>
                  <a:lnTo>
                    <a:pt x="43" y="10"/>
                  </a:lnTo>
                  <a:lnTo>
                    <a:pt x="45" y="12"/>
                  </a:lnTo>
                  <a:lnTo>
                    <a:pt x="46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9" y="25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4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4"/>
                  </a:lnTo>
                  <a:lnTo>
                    <a:pt x="39" y="46"/>
                  </a:lnTo>
                  <a:lnTo>
                    <a:pt x="37" y="47"/>
                  </a:lnTo>
                  <a:lnTo>
                    <a:pt x="35" y="48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5" y="51"/>
                  </a:lnTo>
                  <a:lnTo>
                    <a:pt x="23" y="51"/>
                  </a:lnTo>
                  <a:lnTo>
                    <a:pt x="21" y="50"/>
                  </a:lnTo>
                  <a:lnTo>
                    <a:pt x="18" y="49"/>
                  </a:lnTo>
                  <a:lnTo>
                    <a:pt x="16" y="49"/>
                  </a:lnTo>
                  <a:lnTo>
                    <a:pt x="14" y="48"/>
                  </a:lnTo>
                  <a:lnTo>
                    <a:pt x="12" y="46"/>
                  </a:lnTo>
                  <a:lnTo>
                    <a:pt x="10" y="45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2" y="35"/>
                  </a:lnTo>
                  <a:lnTo>
                    <a:pt x="1" y="3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18" name="Freeform 958"/>
            <p:cNvSpPr>
              <a:spLocks/>
            </p:cNvSpPr>
            <p:nvPr/>
          </p:nvSpPr>
          <p:spPr bwMode="auto">
            <a:xfrm>
              <a:off x="1199" y="3314"/>
              <a:ext cx="19" cy="3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5" y="9"/>
                </a:cxn>
                <a:cxn ang="0">
                  <a:pos x="3" y="11"/>
                </a:cxn>
                <a:cxn ang="0">
                  <a:pos x="2" y="13"/>
                </a:cxn>
                <a:cxn ang="0">
                  <a:pos x="1" y="16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3" y="34"/>
                </a:cxn>
                <a:cxn ang="0">
                  <a:pos x="3" y="31"/>
                </a:cxn>
                <a:cxn ang="0">
                  <a:pos x="2" y="29"/>
                </a:cxn>
                <a:cxn ang="0">
                  <a:pos x="2" y="26"/>
                </a:cxn>
                <a:cxn ang="0">
                  <a:pos x="2" y="24"/>
                </a:cxn>
                <a:cxn ang="0">
                  <a:pos x="2" y="21"/>
                </a:cxn>
                <a:cxn ang="0">
                  <a:pos x="3" y="19"/>
                </a:cxn>
                <a:cxn ang="0">
                  <a:pos x="3" y="17"/>
                </a:cxn>
                <a:cxn ang="0">
                  <a:pos x="4" y="14"/>
                </a:cxn>
                <a:cxn ang="0">
                  <a:pos x="5" y="12"/>
                </a:cxn>
                <a:cxn ang="0">
                  <a:pos x="6" y="10"/>
                </a:cxn>
                <a:cxn ang="0">
                  <a:pos x="8" y="8"/>
                </a:cxn>
                <a:cxn ang="0">
                  <a:pos x="10" y="7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3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7" y="0"/>
                </a:cxn>
              </a:cxnLst>
              <a:rect l="0" t="0" r="r" b="b"/>
              <a:pathLst>
                <a:path w="19" h="36">
                  <a:moveTo>
                    <a:pt x="17" y="0"/>
                  </a:moveTo>
                  <a:lnTo>
                    <a:pt x="17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3" y="34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1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8" y="8"/>
                  </a:lnTo>
                  <a:lnTo>
                    <a:pt x="10" y="7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3"/>
                  </a:lnTo>
                  <a:lnTo>
                    <a:pt x="18" y="2"/>
                  </a:lnTo>
                  <a:lnTo>
                    <a:pt x="17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19" name="Freeform 959"/>
            <p:cNvSpPr>
              <a:spLocks/>
            </p:cNvSpPr>
            <p:nvPr/>
          </p:nvSpPr>
          <p:spPr bwMode="auto">
            <a:xfrm>
              <a:off x="1217" y="3312"/>
              <a:ext cx="33" cy="21"/>
            </a:xfrm>
            <a:custGeom>
              <a:avLst/>
              <a:gdLst/>
              <a:ahLst/>
              <a:cxnLst>
                <a:cxn ang="0">
                  <a:pos x="32" y="19"/>
                </a:cxn>
                <a:cxn ang="0">
                  <a:pos x="32" y="19"/>
                </a:cxn>
                <a:cxn ang="0">
                  <a:pos x="30" y="16"/>
                </a:cxn>
                <a:cxn ang="0">
                  <a:pos x="29" y="13"/>
                </a:cxn>
                <a:cxn ang="0">
                  <a:pos x="28" y="11"/>
                </a:cxn>
                <a:cxn ang="0">
                  <a:pos x="26" y="9"/>
                </a:cxn>
                <a:cxn ang="0">
                  <a:pos x="24" y="7"/>
                </a:cxn>
                <a:cxn ang="0">
                  <a:pos x="22" y="5"/>
                </a:cxn>
                <a:cxn ang="0">
                  <a:pos x="21" y="4"/>
                </a:cxn>
                <a:cxn ang="0">
                  <a:pos x="18" y="2"/>
                </a:cxn>
                <a:cxn ang="0">
                  <a:pos x="16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1" y="2"/>
                </a:cxn>
                <a:cxn ang="0">
                  <a:pos x="13" y="3"/>
                </a:cxn>
                <a:cxn ang="0">
                  <a:pos x="16" y="4"/>
                </a:cxn>
                <a:cxn ang="0">
                  <a:pos x="17" y="5"/>
                </a:cxn>
                <a:cxn ang="0">
                  <a:pos x="19" y="6"/>
                </a:cxn>
                <a:cxn ang="0">
                  <a:pos x="21" y="7"/>
                </a:cxn>
                <a:cxn ang="0">
                  <a:pos x="23" y="9"/>
                </a:cxn>
                <a:cxn ang="0">
                  <a:pos x="25" y="11"/>
                </a:cxn>
                <a:cxn ang="0">
                  <a:pos x="26" y="13"/>
                </a:cxn>
                <a:cxn ang="0">
                  <a:pos x="27" y="15"/>
                </a:cxn>
                <a:cxn ang="0">
                  <a:pos x="28" y="17"/>
                </a:cxn>
                <a:cxn ang="0">
                  <a:pos x="29" y="20"/>
                </a:cxn>
                <a:cxn ang="0">
                  <a:pos x="29" y="20"/>
                </a:cxn>
                <a:cxn ang="0">
                  <a:pos x="32" y="19"/>
                </a:cxn>
              </a:cxnLst>
              <a:rect l="0" t="0" r="r" b="b"/>
              <a:pathLst>
                <a:path w="33" h="21">
                  <a:moveTo>
                    <a:pt x="32" y="19"/>
                  </a:moveTo>
                  <a:lnTo>
                    <a:pt x="32" y="19"/>
                  </a:lnTo>
                  <a:lnTo>
                    <a:pt x="30" y="16"/>
                  </a:lnTo>
                  <a:lnTo>
                    <a:pt x="29" y="13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4" y="7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4"/>
                  </a:lnTo>
                  <a:lnTo>
                    <a:pt x="17" y="5"/>
                  </a:lnTo>
                  <a:lnTo>
                    <a:pt x="19" y="6"/>
                  </a:lnTo>
                  <a:lnTo>
                    <a:pt x="21" y="7"/>
                  </a:lnTo>
                  <a:lnTo>
                    <a:pt x="23" y="9"/>
                  </a:lnTo>
                  <a:lnTo>
                    <a:pt x="25" y="11"/>
                  </a:lnTo>
                  <a:lnTo>
                    <a:pt x="26" y="13"/>
                  </a:lnTo>
                  <a:lnTo>
                    <a:pt x="27" y="15"/>
                  </a:lnTo>
                  <a:lnTo>
                    <a:pt x="28" y="17"/>
                  </a:lnTo>
                  <a:lnTo>
                    <a:pt x="29" y="20"/>
                  </a:lnTo>
                  <a:lnTo>
                    <a:pt x="32" y="1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20" name="Freeform 960"/>
            <p:cNvSpPr>
              <a:spLocks/>
            </p:cNvSpPr>
            <p:nvPr/>
          </p:nvSpPr>
          <p:spPr bwMode="auto">
            <a:xfrm>
              <a:off x="1232" y="3331"/>
              <a:ext cx="20" cy="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3" y="32"/>
                </a:cxn>
                <a:cxn ang="0">
                  <a:pos x="5" y="31"/>
                </a:cxn>
                <a:cxn ang="0">
                  <a:pos x="8" y="30"/>
                </a:cxn>
                <a:cxn ang="0">
                  <a:pos x="10" y="28"/>
                </a:cxn>
                <a:cxn ang="0">
                  <a:pos x="12" y="26"/>
                </a:cxn>
                <a:cxn ang="0">
                  <a:pos x="13" y="24"/>
                </a:cxn>
                <a:cxn ang="0">
                  <a:pos x="15" y="22"/>
                </a:cxn>
                <a:cxn ang="0">
                  <a:pos x="16" y="20"/>
                </a:cxn>
                <a:cxn ang="0">
                  <a:pos x="17" y="18"/>
                </a:cxn>
                <a:cxn ang="0">
                  <a:pos x="18" y="15"/>
                </a:cxn>
                <a:cxn ang="0">
                  <a:pos x="18" y="13"/>
                </a:cxn>
                <a:cxn ang="0">
                  <a:pos x="19" y="10"/>
                </a:cxn>
                <a:cxn ang="0">
                  <a:pos x="19" y="7"/>
                </a:cxn>
                <a:cxn ang="0">
                  <a:pos x="18" y="5"/>
                </a:cxn>
                <a:cxn ang="0">
                  <a:pos x="18" y="2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5" y="3"/>
                </a:cxn>
                <a:cxn ang="0">
                  <a:pos x="16" y="5"/>
                </a:cxn>
                <a:cxn ang="0">
                  <a:pos x="16" y="7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5" y="15"/>
                </a:cxn>
                <a:cxn ang="0">
                  <a:pos x="15" y="17"/>
                </a:cxn>
                <a:cxn ang="0">
                  <a:pos x="14" y="19"/>
                </a:cxn>
                <a:cxn ang="0">
                  <a:pos x="13" y="21"/>
                </a:cxn>
                <a:cxn ang="0">
                  <a:pos x="11" y="23"/>
                </a:cxn>
                <a:cxn ang="0">
                  <a:pos x="10" y="25"/>
                </a:cxn>
                <a:cxn ang="0">
                  <a:pos x="8" y="26"/>
                </a:cxn>
                <a:cxn ang="0">
                  <a:pos x="6" y="28"/>
                </a:cxn>
                <a:cxn ang="0">
                  <a:pos x="4" y="29"/>
                </a:cxn>
                <a:cxn ang="0">
                  <a:pos x="2" y="3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</a:cxnLst>
              <a:rect l="0" t="0" r="r" b="b"/>
              <a:pathLst>
                <a:path w="20" h="35">
                  <a:moveTo>
                    <a:pt x="0" y="34"/>
                  </a:moveTo>
                  <a:lnTo>
                    <a:pt x="0" y="34"/>
                  </a:lnTo>
                  <a:lnTo>
                    <a:pt x="3" y="32"/>
                  </a:lnTo>
                  <a:lnTo>
                    <a:pt x="5" y="31"/>
                  </a:lnTo>
                  <a:lnTo>
                    <a:pt x="8" y="30"/>
                  </a:lnTo>
                  <a:lnTo>
                    <a:pt x="10" y="28"/>
                  </a:lnTo>
                  <a:lnTo>
                    <a:pt x="12" y="26"/>
                  </a:lnTo>
                  <a:lnTo>
                    <a:pt x="13" y="24"/>
                  </a:lnTo>
                  <a:lnTo>
                    <a:pt x="15" y="22"/>
                  </a:lnTo>
                  <a:lnTo>
                    <a:pt x="16" y="20"/>
                  </a:lnTo>
                  <a:lnTo>
                    <a:pt x="17" y="18"/>
                  </a:lnTo>
                  <a:lnTo>
                    <a:pt x="18" y="15"/>
                  </a:lnTo>
                  <a:lnTo>
                    <a:pt x="18" y="13"/>
                  </a:lnTo>
                  <a:lnTo>
                    <a:pt x="19" y="10"/>
                  </a:lnTo>
                  <a:lnTo>
                    <a:pt x="19" y="7"/>
                  </a:lnTo>
                  <a:lnTo>
                    <a:pt x="18" y="5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5" y="3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4" y="19"/>
                  </a:lnTo>
                  <a:lnTo>
                    <a:pt x="13" y="21"/>
                  </a:lnTo>
                  <a:lnTo>
                    <a:pt x="11" y="23"/>
                  </a:lnTo>
                  <a:lnTo>
                    <a:pt x="10" y="25"/>
                  </a:lnTo>
                  <a:lnTo>
                    <a:pt x="8" y="26"/>
                  </a:lnTo>
                  <a:lnTo>
                    <a:pt x="6" y="28"/>
                  </a:lnTo>
                  <a:lnTo>
                    <a:pt x="4" y="29"/>
                  </a:lnTo>
                  <a:lnTo>
                    <a:pt x="2" y="30"/>
                  </a:lnTo>
                  <a:lnTo>
                    <a:pt x="0" y="31"/>
                  </a:lnTo>
                  <a:lnTo>
                    <a:pt x="0" y="3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21" name="Freeform 961"/>
            <p:cNvSpPr>
              <a:spLocks/>
            </p:cNvSpPr>
            <p:nvPr/>
          </p:nvSpPr>
          <p:spPr bwMode="auto">
            <a:xfrm>
              <a:off x="1201" y="3347"/>
              <a:ext cx="34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7" y="12"/>
                </a:cxn>
                <a:cxn ang="0">
                  <a:pos x="9" y="14"/>
                </a:cxn>
                <a:cxn ang="0">
                  <a:pos x="11" y="15"/>
                </a:cxn>
                <a:cxn ang="0">
                  <a:pos x="13" y="16"/>
                </a:cxn>
                <a:cxn ang="0">
                  <a:pos x="15" y="18"/>
                </a:cxn>
                <a:cxn ang="0">
                  <a:pos x="18" y="19"/>
                </a:cxn>
                <a:cxn ang="0">
                  <a:pos x="20" y="19"/>
                </a:cxn>
                <a:cxn ang="0">
                  <a:pos x="23" y="20"/>
                </a:cxn>
                <a:cxn ang="0">
                  <a:pos x="25" y="20"/>
                </a:cxn>
                <a:cxn ang="0">
                  <a:pos x="28" y="19"/>
                </a:cxn>
                <a:cxn ang="0">
                  <a:pos x="30" y="19"/>
                </a:cxn>
                <a:cxn ang="0">
                  <a:pos x="33" y="18"/>
                </a:cxn>
                <a:cxn ang="0">
                  <a:pos x="32" y="16"/>
                </a:cxn>
                <a:cxn ang="0">
                  <a:pos x="29" y="16"/>
                </a:cxn>
                <a:cxn ang="0">
                  <a:pos x="27" y="17"/>
                </a:cxn>
                <a:cxn ang="0">
                  <a:pos x="25" y="17"/>
                </a:cxn>
                <a:cxn ang="0">
                  <a:pos x="23" y="17"/>
                </a:cxn>
                <a:cxn ang="0">
                  <a:pos x="20" y="17"/>
                </a:cxn>
                <a:cxn ang="0">
                  <a:pos x="18" y="16"/>
                </a:cxn>
                <a:cxn ang="0">
                  <a:pos x="16" y="15"/>
                </a:cxn>
                <a:cxn ang="0">
                  <a:pos x="14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8"/>
                </a:cxn>
                <a:cxn ang="0">
                  <a:pos x="5" y="6"/>
                </a:cxn>
                <a:cxn ang="0">
                  <a:pos x="4" y="4"/>
                </a:cxn>
                <a:cxn ang="0">
                  <a:pos x="3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4" h="21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10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1" y="15"/>
                  </a:lnTo>
                  <a:lnTo>
                    <a:pt x="13" y="16"/>
                  </a:lnTo>
                  <a:lnTo>
                    <a:pt x="15" y="18"/>
                  </a:lnTo>
                  <a:lnTo>
                    <a:pt x="18" y="19"/>
                  </a:lnTo>
                  <a:lnTo>
                    <a:pt x="20" y="19"/>
                  </a:lnTo>
                  <a:lnTo>
                    <a:pt x="23" y="20"/>
                  </a:lnTo>
                  <a:lnTo>
                    <a:pt x="25" y="20"/>
                  </a:lnTo>
                  <a:lnTo>
                    <a:pt x="28" y="19"/>
                  </a:lnTo>
                  <a:lnTo>
                    <a:pt x="30" y="19"/>
                  </a:lnTo>
                  <a:lnTo>
                    <a:pt x="33" y="18"/>
                  </a:lnTo>
                  <a:lnTo>
                    <a:pt x="32" y="16"/>
                  </a:lnTo>
                  <a:lnTo>
                    <a:pt x="29" y="16"/>
                  </a:lnTo>
                  <a:lnTo>
                    <a:pt x="27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0" y="17"/>
                  </a:lnTo>
                  <a:lnTo>
                    <a:pt x="18" y="16"/>
                  </a:lnTo>
                  <a:lnTo>
                    <a:pt x="16" y="15"/>
                  </a:lnTo>
                  <a:lnTo>
                    <a:pt x="14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8"/>
                  </a:lnTo>
                  <a:lnTo>
                    <a:pt x="5" y="6"/>
                  </a:lnTo>
                  <a:lnTo>
                    <a:pt x="4" y="4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22" name="Freeform 962"/>
            <p:cNvSpPr>
              <a:spLocks/>
            </p:cNvSpPr>
            <p:nvPr/>
          </p:nvSpPr>
          <p:spPr bwMode="auto">
            <a:xfrm>
              <a:off x="1618" y="3402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23" name="Freeform 963"/>
            <p:cNvSpPr>
              <a:spLocks/>
            </p:cNvSpPr>
            <p:nvPr/>
          </p:nvSpPr>
          <p:spPr bwMode="auto">
            <a:xfrm>
              <a:off x="1620" y="3400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24" name="Freeform 964"/>
            <p:cNvSpPr>
              <a:spLocks/>
            </p:cNvSpPr>
            <p:nvPr/>
          </p:nvSpPr>
          <p:spPr bwMode="auto">
            <a:xfrm>
              <a:off x="1618" y="3402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6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25" name="Freeform 965"/>
            <p:cNvSpPr>
              <a:spLocks/>
            </p:cNvSpPr>
            <p:nvPr/>
          </p:nvSpPr>
          <p:spPr bwMode="auto">
            <a:xfrm>
              <a:off x="1620" y="3400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26" name="Freeform 966"/>
            <p:cNvSpPr>
              <a:spLocks/>
            </p:cNvSpPr>
            <p:nvPr/>
          </p:nvSpPr>
          <p:spPr bwMode="auto">
            <a:xfrm>
              <a:off x="1662" y="3353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27" name="Freeform 967"/>
            <p:cNvSpPr>
              <a:spLocks/>
            </p:cNvSpPr>
            <p:nvPr/>
          </p:nvSpPr>
          <p:spPr bwMode="auto">
            <a:xfrm>
              <a:off x="1663" y="3351"/>
              <a:ext cx="45" cy="17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44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4" y="16"/>
                </a:cxn>
                <a:cxn ang="0">
                  <a:pos x="44" y="8"/>
                </a:cxn>
              </a:cxnLst>
              <a:rect l="0" t="0" r="r" b="b"/>
              <a:pathLst>
                <a:path w="45" h="17">
                  <a:moveTo>
                    <a:pt x="44" y="8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4" y="16"/>
                  </a:lnTo>
                  <a:lnTo>
                    <a:pt x="44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28" name="Freeform 968"/>
            <p:cNvSpPr>
              <a:spLocks/>
            </p:cNvSpPr>
            <p:nvPr/>
          </p:nvSpPr>
          <p:spPr bwMode="auto">
            <a:xfrm>
              <a:off x="1531" y="3497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29" name="Freeform 969"/>
            <p:cNvSpPr>
              <a:spLocks/>
            </p:cNvSpPr>
            <p:nvPr/>
          </p:nvSpPr>
          <p:spPr bwMode="auto">
            <a:xfrm>
              <a:off x="1533" y="3495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30" name="Freeform 970"/>
            <p:cNvSpPr>
              <a:spLocks/>
            </p:cNvSpPr>
            <p:nvPr/>
          </p:nvSpPr>
          <p:spPr bwMode="auto">
            <a:xfrm>
              <a:off x="1531" y="3497"/>
              <a:ext cx="17" cy="4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9">
                  <a:moveTo>
                    <a:pt x="8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31" name="Freeform 971"/>
            <p:cNvSpPr>
              <a:spLocks/>
            </p:cNvSpPr>
            <p:nvPr/>
          </p:nvSpPr>
          <p:spPr bwMode="auto">
            <a:xfrm>
              <a:off x="1533" y="3495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32" name="Freeform 972"/>
            <p:cNvSpPr>
              <a:spLocks/>
            </p:cNvSpPr>
            <p:nvPr/>
          </p:nvSpPr>
          <p:spPr bwMode="auto">
            <a:xfrm>
              <a:off x="1575" y="3449"/>
              <a:ext cx="17" cy="4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15" y="47"/>
                </a:cxn>
                <a:cxn ang="0">
                  <a:pos x="16" y="0"/>
                </a:cxn>
                <a:cxn ang="0">
                  <a:pos x="8" y="0"/>
                </a:cxn>
              </a:cxnLst>
              <a:rect l="0" t="0" r="r" b="b"/>
              <a:pathLst>
                <a:path w="17" h="48">
                  <a:moveTo>
                    <a:pt x="8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5" y="47"/>
                  </a:lnTo>
                  <a:lnTo>
                    <a:pt x="16" y="0"/>
                  </a:lnTo>
                  <a:lnTo>
                    <a:pt x="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33" name="Freeform 973"/>
            <p:cNvSpPr>
              <a:spLocks/>
            </p:cNvSpPr>
            <p:nvPr/>
          </p:nvSpPr>
          <p:spPr bwMode="auto">
            <a:xfrm>
              <a:off x="1577" y="3447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34" name="Freeform 974"/>
            <p:cNvSpPr>
              <a:spLocks/>
            </p:cNvSpPr>
            <p:nvPr/>
          </p:nvSpPr>
          <p:spPr bwMode="auto">
            <a:xfrm>
              <a:off x="1678" y="3311"/>
              <a:ext cx="50" cy="54"/>
            </a:xfrm>
            <a:custGeom>
              <a:avLst/>
              <a:gdLst/>
              <a:ahLst/>
              <a:cxnLst>
                <a:cxn ang="0">
                  <a:pos x="48" y="32"/>
                </a:cxn>
                <a:cxn ang="0">
                  <a:pos x="49" y="26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12" y="4"/>
                </a:cxn>
                <a:cxn ang="0">
                  <a:pos x="8" y="7"/>
                </a:cxn>
                <a:cxn ang="0">
                  <a:pos x="5" y="10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9" y="48"/>
                </a:cxn>
                <a:cxn ang="0">
                  <a:pos x="13" y="50"/>
                </a:cxn>
                <a:cxn ang="0">
                  <a:pos x="18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2" y="51"/>
                </a:cxn>
                <a:cxn ang="0">
                  <a:pos x="36" y="48"/>
                </a:cxn>
                <a:cxn ang="0">
                  <a:pos x="40" y="45"/>
                </a:cxn>
                <a:cxn ang="0">
                  <a:pos x="43" y="41"/>
                </a:cxn>
                <a:cxn ang="0">
                  <a:pos x="46" y="37"/>
                </a:cxn>
              </a:cxnLst>
              <a:rect l="0" t="0" r="r" b="b"/>
              <a:pathLst>
                <a:path w="50" h="54">
                  <a:moveTo>
                    <a:pt x="47" y="34"/>
                  </a:moveTo>
                  <a:lnTo>
                    <a:pt x="48" y="32"/>
                  </a:lnTo>
                  <a:lnTo>
                    <a:pt x="48" y="29"/>
                  </a:lnTo>
                  <a:lnTo>
                    <a:pt x="49" y="26"/>
                  </a:lnTo>
                  <a:lnTo>
                    <a:pt x="49" y="24"/>
                  </a:lnTo>
                  <a:lnTo>
                    <a:pt x="48" y="21"/>
                  </a:lnTo>
                  <a:lnTo>
                    <a:pt x="48" y="19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4" y="10"/>
                  </a:lnTo>
                  <a:lnTo>
                    <a:pt x="42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2" y="38"/>
                  </a:lnTo>
                  <a:lnTo>
                    <a:pt x="3" y="40"/>
                  </a:lnTo>
                  <a:lnTo>
                    <a:pt x="4" y="42"/>
                  </a:lnTo>
                  <a:lnTo>
                    <a:pt x="6" y="44"/>
                  </a:lnTo>
                  <a:lnTo>
                    <a:pt x="7" y="46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3" y="50"/>
                  </a:lnTo>
                  <a:lnTo>
                    <a:pt x="16" y="51"/>
                  </a:lnTo>
                  <a:lnTo>
                    <a:pt x="18" y="52"/>
                  </a:lnTo>
                  <a:lnTo>
                    <a:pt x="20" y="52"/>
                  </a:lnTo>
                  <a:lnTo>
                    <a:pt x="23" y="53"/>
                  </a:lnTo>
                  <a:lnTo>
                    <a:pt x="25" y="53"/>
                  </a:lnTo>
                  <a:lnTo>
                    <a:pt x="28" y="52"/>
                  </a:lnTo>
                  <a:lnTo>
                    <a:pt x="30" y="51"/>
                  </a:lnTo>
                  <a:lnTo>
                    <a:pt x="32" y="51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7"/>
                  </a:lnTo>
                  <a:lnTo>
                    <a:pt x="40" y="45"/>
                  </a:lnTo>
                  <a:lnTo>
                    <a:pt x="42" y="43"/>
                  </a:lnTo>
                  <a:lnTo>
                    <a:pt x="43" y="41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7" y="3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35" name="Freeform 975"/>
            <p:cNvSpPr>
              <a:spLocks/>
            </p:cNvSpPr>
            <p:nvPr/>
          </p:nvSpPr>
          <p:spPr bwMode="auto">
            <a:xfrm>
              <a:off x="1711" y="3311"/>
              <a:ext cx="18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1"/>
                </a:cxn>
                <a:cxn ang="0">
                  <a:pos x="5" y="2"/>
                </a:cxn>
                <a:cxn ang="0">
                  <a:pos x="7" y="3"/>
                </a:cxn>
                <a:cxn ang="0">
                  <a:pos x="9" y="5"/>
                </a:cxn>
                <a:cxn ang="0">
                  <a:pos x="10" y="7"/>
                </a:cxn>
                <a:cxn ang="0">
                  <a:pos x="12" y="9"/>
                </a:cxn>
                <a:cxn ang="0">
                  <a:pos x="13" y="11"/>
                </a:cxn>
                <a:cxn ang="0">
                  <a:pos x="14" y="13"/>
                </a:cxn>
                <a:cxn ang="0">
                  <a:pos x="15" y="16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7" y="23"/>
                </a:cxn>
                <a:cxn ang="0">
                  <a:pos x="17" y="26"/>
                </a:cxn>
                <a:cxn ang="0">
                  <a:pos x="16" y="29"/>
                </a:cxn>
                <a:cxn ang="0">
                  <a:pos x="16" y="32"/>
                </a:cxn>
                <a:cxn ang="0">
                  <a:pos x="15" y="35"/>
                </a:cxn>
                <a:cxn ang="0">
                  <a:pos x="13" y="34"/>
                </a:cxn>
                <a:cxn ang="0">
                  <a:pos x="14" y="31"/>
                </a:cxn>
                <a:cxn ang="0">
                  <a:pos x="14" y="29"/>
                </a:cxn>
                <a:cxn ang="0">
                  <a:pos x="14" y="26"/>
                </a:cxn>
                <a:cxn ang="0">
                  <a:pos x="14" y="24"/>
                </a:cxn>
                <a:cxn ang="0">
                  <a:pos x="14" y="21"/>
                </a:cxn>
                <a:cxn ang="0">
                  <a:pos x="14" y="19"/>
                </a:cxn>
                <a:cxn ang="0">
                  <a:pos x="13" y="17"/>
                </a:cxn>
                <a:cxn ang="0">
                  <a:pos x="12" y="15"/>
                </a:cxn>
                <a:cxn ang="0">
                  <a:pos x="11" y="12"/>
                </a:cxn>
                <a:cxn ang="0">
                  <a:pos x="10" y="10"/>
                </a:cxn>
                <a:cxn ang="0">
                  <a:pos x="9" y="8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3" y="4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18" h="36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5" y="2"/>
                  </a:lnTo>
                  <a:lnTo>
                    <a:pt x="7" y="3"/>
                  </a:lnTo>
                  <a:lnTo>
                    <a:pt x="9" y="5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3" y="11"/>
                  </a:lnTo>
                  <a:lnTo>
                    <a:pt x="14" y="13"/>
                  </a:lnTo>
                  <a:lnTo>
                    <a:pt x="15" y="16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7" y="23"/>
                  </a:lnTo>
                  <a:lnTo>
                    <a:pt x="17" y="26"/>
                  </a:lnTo>
                  <a:lnTo>
                    <a:pt x="16" y="29"/>
                  </a:lnTo>
                  <a:lnTo>
                    <a:pt x="16" y="32"/>
                  </a:lnTo>
                  <a:lnTo>
                    <a:pt x="15" y="35"/>
                  </a:lnTo>
                  <a:lnTo>
                    <a:pt x="13" y="34"/>
                  </a:lnTo>
                  <a:lnTo>
                    <a:pt x="14" y="31"/>
                  </a:lnTo>
                  <a:lnTo>
                    <a:pt x="14" y="29"/>
                  </a:lnTo>
                  <a:lnTo>
                    <a:pt x="14" y="26"/>
                  </a:lnTo>
                  <a:lnTo>
                    <a:pt x="14" y="24"/>
                  </a:lnTo>
                  <a:lnTo>
                    <a:pt x="14" y="21"/>
                  </a:lnTo>
                  <a:lnTo>
                    <a:pt x="14" y="19"/>
                  </a:lnTo>
                  <a:lnTo>
                    <a:pt x="13" y="17"/>
                  </a:lnTo>
                  <a:lnTo>
                    <a:pt x="12" y="15"/>
                  </a:lnTo>
                  <a:lnTo>
                    <a:pt x="11" y="12"/>
                  </a:lnTo>
                  <a:lnTo>
                    <a:pt x="10" y="10"/>
                  </a:lnTo>
                  <a:lnTo>
                    <a:pt x="9" y="8"/>
                  </a:lnTo>
                  <a:lnTo>
                    <a:pt x="7" y="7"/>
                  </a:lnTo>
                  <a:lnTo>
                    <a:pt x="5" y="5"/>
                  </a:lnTo>
                  <a:lnTo>
                    <a:pt x="3" y="4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36" name="Freeform 976"/>
            <p:cNvSpPr>
              <a:spLocks/>
            </p:cNvSpPr>
            <p:nvPr/>
          </p:nvSpPr>
          <p:spPr bwMode="auto">
            <a:xfrm>
              <a:off x="1678" y="3310"/>
              <a:ext cx="35" cy="2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0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2"/>
                </a:cxn>
                <a:cxn ang="0">
                  <a:pos x="16" y="1"/>
                </a:cxn>
                <a:cxn ang="0">
                  <a:pos x="18" y="0"/>
                </a:cxn>
                <a:cxn ang="0">
                  <a:pos x="21" y="0"/>
                </a:cxn>
                <a:cxn ang="0">
                  <a:pos x="23" y="0"/>
                </a:cxn>
                <a:cxn ang="0">
                  <a:pos x="26" y="0"/>
                </a:cxn>
                <a:cxn ang="0">
                  <a:pos x="28" y="0"/>
                </a:cxn>
                <a:cxn ang="0">
                  <a:pos x="31" y="0"/>
                </a:cxn>
                <a:cxn ang="0">
                  <a:pos x="34" y="1"/>
                </a:cxn>
                <a:cxn ang="0">
                  <a:pos x="33" y="3"/>
                </a:cxn>
                <a:cxn ang="0">
                  <a:pos x="30" y="2"/>
                </a:cxn>
                <a:cxn ang="0">
                  <a:pos x="28" y="2"/>
                </a:cxn>
                <a:cxn ang="0">
                  <a:pos x="26" y="2"/>
                </a:cxn>
                <a:cxn ang="0">
                  <a:pos x="23" y="2"/>
                </a:cxn>
                <a:cxn ang="0">
                  <a:pos x="21" y="2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4" y="4"/>
                </a:cxn>
                <a:cxn ang="0">
                  <a:pos x="12" y="5"/>
                </a:cxn>
                <a:cxn ang="0">
                  <a:pos x="10" y="7"/>
                </a:cxn>
                <a:cxn ang="0">
                  <a:pos x="9" y="8"/>
                </a:cxn>
                <a:cxn ang="0">
                  <a:pos x="7" y="10"/>
                </a:cxn>
                <a:cxn ang="0">
                  <a:pos x="5" y="12"/>
                </a:cxn>
                <a:cxn ang="0">
                  <a:pos x="4" y="14"/>
                </a:cxn>
                <a:cxn ang="0">
                  <a:pos x="3" y="16"/>
                </a:cxn>
                <a:cxn ang="0">
                  <a:pos x="2" y="19"/>
                </a:cxn>
                <a:cxn ang="0">
                  <a:pos x="2" y="19"/>
                </a:cxn>
                <a:cxn ang="0">
                  <a:pos x="0" y="18"/>
                </a:cxn>
              </a:cxnLst>
              <a:rect l="0" t="0" r="r" b="b"/>
              <a:pathLst>
                <a:path w="35" h="20">
                  <a:moveTo>
                    <a:pt x="0" y="18"/>
                  </a:move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0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4" y="1"/>
                  </a:lnTo>
                  <a:lnTo>
                    <a:pt x="33" y="3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4" y="4"/>
                  </a:lnTo>
                  <a:lnTo>
                    <a:pt x="12" y="5"/>
                  </a:lnTo>
                  <a:lnTo>
                    <a:pt x="10" y="7"/>
                  </a:lnTo>
                  <a:lnTo>
                    <a:pt x="9" y="8"/>
                  </a:lnTo>
                  <a:lnTo>
                    <a:pt x="7" y="10"/>
                  </a:lnTo>
                  <a:lnTo>
                    <a:pt x="5" y="12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2" y="19"/>
                  </a:lnTo>
                  <a:lnTo>
                    <a:pt x="0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37" name="Freeform 977"/>
            <p:cNvSpPr>
              <a:spLocks/>
            </p:cNvSpPr>
            <p:nvPr/>
          </p:nvSpPr>
          <p:spPr bwMode="auto">
            <a:xfrm>
              <a:off x="1678" y="3329"/>
              <a:ext cx="18" cy="36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16" y="35"/>
                </a:cxn>
                <a:cxn ang="0">
                  <a:pos x="14" y="33"/>
                </a:cxn>
                <a:cxn ang="0">
                  <a:pos x="11" y="32"/>
                </a:cxn>
                <a:cxn ang="0">
                  <a:pos x="9" y="31"/>
                </a:cxn>
                <a:cxn ang="0">
                  <a:pos x="7" y="29"/>
                </a:cxn>
                <a:cxn ang="0">
                  <a:pos x="6" y="27"/>
                </a:cxn>
                <a:cxn ang="0">
                  <a:pos x="4" y="25"/>
                </a:cxn>
                <a:cxn ang="0">
                  <a:pos x="3" y="23"/>
                </a:cxn>
                <a:cxn ang="0">
                  <a:pos x="2" y="21"/>
                </a:cxn>
                <a:cxn ang="0">
                  <a:pos x="1" y="18"/>
                </a:cxn>
                <a:cxn ang="0">
                  <a:pos x="0" y="16"/>
                </a:cxn>
                <a:cxn ang="0">
                  <a:pos x="0" y="13"/>
                </a:cxn>
                <a:cxn ang="0">
                  <a:pos x="0" y="10"/>
                </a:cxn>
                <a:cxn ang="0">
                  <a:pos x="0" y="8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8"/>
                </a:cxn>
                <a:cxn ang="0">
                  <a:pos x="2" y="10"/>
                </a:cxn>
                <a:cxn ang="0">
                  <a:pos x="2" y="13"/>
                </a:cxn>
                <a:cxn ang="0">
                  <a:pos x="2" y="15"/>
                </a:cxn>
                <a:cxn ang="0">
                  <a:pos x="3" y="17"/>
                </a:cxn>
                <a:cxn ang="0">
                  <a:pos x="4" y="20"/>
                </a:cxn>
                <a:cxn ang="0">
                  <a:pos x="5" y="22"/>
                </a:cxn>
                <a:cxn ang="0">
                  <a:pos x="6" y="24"/>
                </a:cxn>
                <a:cxn ang="0">
                  <a:pos x="7" y="26"/>
                </a:cxn>
                <a:cxn ang="0">
                  <a:pos x="9" y="27"/>
                </a:cxn>
                <a:cxn ang="0">
                  <a:pos x="11" y="29"/>
                </a:cxn>
                <a:cxn ang="0">
                  <a:pos x="13" y="30"/>
                </a:cxn>
                <a:cxn ang="0">
                  <a:pos x="14" y="31"/>
                </a:cxn>
                <a:cxn ang="0">
                  <a:pos x="17" y="32"/>
                </a:cxn>
                <a:cxn ang="0">
                  <a:pos x="17" y="32"/>
                </a:cxn>
                <a:cxn ang="0">
                  <a:pos x="16" y="35"/>
                </a:cxn>
              </a:cxnLst>
              <a:rect l="0" t="0" r="r" b="b"/>
              <a:pathLst>
                <a:path w="18" h="36">
                  <a:moveTo>
                    <a:pt x="16" y="35"/>
                  </a:moveTo>
                  <a:lnTo>
                    <a:pt x="16" y="35"/>
                  </a:lnTo>
                  <a:lnTo>
                    <a:pt x="14" y="33"/>
                  </a:lnTo>
                  <a:lnTo>
                    <a:pt x="11" y="32"/>
                  </a:lnTo>
                  <a:lnTo>
                    <a:pt x="9" y="31"/>
                  </a:lnTo>
                  <a:lnTo>
                    <a:pt x="7" y="29"/>
                  </a:lnTo>
                  <a:lnTo>
                    <a:pt x="6" y="27"/>
                  </a:lnTo>
                  <a:lnTo>
                    <a:pt x="4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3" y="17"/>
                  </a:lnTo>
                  <a:lnTo>
                    <a:pt x="4" y="20"/>
                  </a:lnTo>
                  <a:lnTo>
                    <a:pt x="5" y="22"/>
                  </a:lnTo>
                  <a:lnTo>
                    <a:pt x="6" y="24"/>
                  </a:lnTo>
                  <a:lnTo>
                    <a:pt x="7" y="26"/>
                  </a:lnTo>
                  <a:lnTo>
                    <a:pt x="9" y="27"/>
                  </a:lnTo>
                  <a:lnTo>
                    <a:pt x="11" y="29"/>
                  </a:lnTo>
                  <a:lnTo>
                    <a:pt x="13" y="30"/>
                  </a:lnTo>
                  <a:lnTo>
                    <a:pt x="14" y="31"/>
                  </a:lnTo>
                  <a:lnTo>
                    <a:pt x="17" y="32"/>
                  </a:lnTo>
                  <a:lnTo>
                    <a:pt x="16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38" name="Freeform 978"/>
            <p:cNvSpPr>
              <a:spLocks/>
            </p:cNvSpPr>
            <p:nvPr/>
          </p:nvSpPr>
          <p:spPr bwMode="auto">
            <a:xfrm>
              <a:off x="1694" y="3345"/>
              <a:ext cx="34" cy="21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3" y="0"/>
                </a:cxn>
                <a:cxn ang="0">
                  <a:pos x="31" y="3"/>
                </a:cxn>
                <a:cxn ang="0">
                  <a:pos x="30" y="5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5" y="12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9" y="16"/>
                </a:cxn>
                <a:cxn ang="0">
                  <a:pos x="17" y="18"/>
                </a:cxn>
                <a:cxn ang="0">
                  <a:pos x="14" y="19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5" y="19"/>
                </a:cxn>
                <a:cxn ang="0">
                  <a:pos x="2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3" y="16"/>
                </a:cxn>
                <a:cxn ang="0">
                  <a:pos x="5" y="17"/>
                </a:cxn>
                <a:cxn ang="0">
                  <a:pos x="7" y="17"/>
                </a:cxn>
                <a:cxn ang="0">
                  <a:pos x="9" y="17"/>
                </a:cxn>
                <a:cxn ang="0">
                  <a:pos x="12" y="17"/>
                </a:cxn>
                <a:cxn ang="0">
                  <a:pos x="14" y="16"/>
                </a:cxn>
                <a:cxn ang="0">
                  <a:pos x="16" y="15"/>
                </a:cxn>
                <a:cxn ang="0">
                  <a:pos x="18" y="14"/>
                </a:cxn>
                <a:cxn ang="0">
                  <a:pos x="20" y="13"/>
                </a:cxn>
                <a:cxn ang="0">
                  <a:pos x="22" y="12"/>
                </a:cxn>
                <a:cxn ang="0">
                  <a:pos x="24" y="10"/>
                </a:cxn>
                <a:cxn ang="0">
                  <a:pos x="26" y="8"/>
                </a:cxn>
                <a:cxn ang="0">
                  <a:pos x="27" y="6"/>
                </a:cxn>
                <a:cxn ang="0">
                  <a:pos x="28" y="4"/>
                </a:cxn>
                <a:cxn ang="0">
                  <a:pos x="29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3" y="0"/>
                </a:cxn>
              </a:cxnLst>
              <a:rect l="0" t="0" r="r" b="b"/>
              <a:pathLst>
                <a:path w="34" h="21">
                  <a:moveTo>
                    <a:pt x="33" y="0"/>
                  </a:moveTo>
                  <a:lnTo>
                    <a:pt x="33" y="0"/>
                  </a:lnTo>
                  <a:lnTo>
                    <a:pt x="31" y="3"/>
                  </a:lnTo>
                  <a:lnTo>
                    <a:pt x="30" y="5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5" y="12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9" y="16"/>
                  </a:lnTo>
                  <a:lnTo>
                    <a:pt x="17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5" y="19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2" y="17"/>
                  </a:lnTo>
                  <a:lnTo>
                    <a:pt x="14" y="16"/>
                  </a:lnTo>
                  <a:lnTo>
                    <a:pt x="16" y="15"/>
                  </a:lnTo>
                  <a:lnTo>
                    <a:pt x="18" y="14"/>
                  </a:lnTo>
                  <a:lnTo>
                    <a:pt x="20" y="13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6" y="8"/>
                  </a:lnTo>
                  <a:lnTo>
                    <a:pt x="27" y="6"/>
                  </a:lnTo>
                  <a:lnTo>
                    <a:pt x="28" y="4"/>
                  </a:lnTo>
                  <a:lnTo>
                    <a:pt x="29" y="2"/>
                  </a:lnTo>
                  <a:lnTo>
                    <a:pt x="30" y="0"/>
                  </a:lnTo>
                  <a:lnTo>
                    <a:pt x="3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39" name="Freeform 979"/>
            <p:cNvSpPr>
              <a:spLocks/>
            </p:cNvSpPr>
            <p:nvPr/>
          </p:nvSpPr>
          <p:spPr bwMode="auto">
            <a:xfrm>
              <a:off x="1608" y="3722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40" name="Freeform 980"/>
            <p:cNvSpPr>
              <a:spLocks/>
            </p:cNvSpPr>
            <p:nvPr/>
          </p:nvSpPr>
          <p:spPr bwMode="auto">
            <a:xfrm>
              <a:off x="1608" y="3768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41" name="Freeform 981"/>
            <p:cNvSpPr>
              <a:spLocks/>
            </p:cNvSpPr>
            <p:nvPr/>
          </p:nvSpPr>
          <p:spPr bwMode="auto">
            <a:xfrm>
              <a:off x="1608" y="3722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42" name="Freeform 982"/>
            <p:cNvSpPr>
              <a:spLocks/>
            </p:cNvSpPr>
            <p:nvPr/>
          </p:nvSpPr>
          <p:spPr bwMode="auto">
            <a:xfrm>
              <a:off x="1608" y="3768"/>
              <a:ext cx="46" cy="17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7"/>
                </a:cxn>
              </a:cxnLst>
              <a:rect l="0" t="0" r="r" b="b"/>
              <a:pathLst>
                <a:path w="46" h="17">
                  <a:moveTo>
                    <a:pt x="45" y="7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43" name="Freeform 983"/>
            <p:cNvSpPr>
              <a:spLocks/>
            </p:cNvSpPr>
            <p:nvPr/>
          </p:nvSpPr>
          <p:spPr bwMode="auto">
            <a:xfrm>
              <a:off x="1651" y="3770"/>
              <a:ext cx="17" cy="49"/>
            </a:xfrm>
            <a:custGeom>
              <a:avLst/>
              <a:gdLst/>
              <a:ahLst/>
              <a:cxnLst>
                <a:cxn ang="0">
                  <a:pos x="8" y="48"/>
                </a:cxn>
                <a:cxn ang="0">
                  <a:pos x="16" y="4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8" y="48"/>
                </a:cxn>
              </a:cxnLst>
              <a:rect l="0" t="0" r="r" b="b"/>
              <a:pathLst>
                <a:path w="17" h="49">
                  <a:moveTo>
                    <a:pt x="8" y="48"/>
                  </a:moveTo>
                  <a:lnTo>
                    <a:pt x="16" y="4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8" y="4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44" name="Freeform 984"/>
            <p:cNvSpPr>
              <a:spLocks/>
            </p:cNvSpPr>
            <p:nvPr/>
          </p:nvSpPr>
          <p:spPr bwMode="auto">
            <a:xfrm>
              <a:off x="1652" y="3816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45" name="Freeform 985"/>
            <p:cNvSpPr>
              <a:spLocks/>
            </p:cNvSpPr>
            <p:nvPr/>
          </p:nvSpPr>
          <p:spPr bwMode="auto">
            <a:xfrm>
              <a:off x="1521" y="3627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46" name="Freeform 986"/>
            <p:cNvSpPr>
              <a:spLocks/>
            </p:cNvSpPr>
            <p:nvPr/>
          </p:nvSpPr>
          <p:spPr bwMode="auto">
            <a:xfrm>
              <a:off x="1522" y="3672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47" name="Freeform 987"/>
            <p:cNvSpPr>
              <a:spLocks/>
            </p:cNvSpPr>
            <p:nvPr/>
          </p:nvSpPr>
          <p:spPr bwMode="auto">
            <a:xfrm>
              <a:off x="1521" y="3627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48" name="Freeform 988"/>
            <p:cNvSpPr>
              <a:spLocks/>
            </p:cNvSpPr>
            <p:nvPr/>
          </p:nvSpPr>
          <p:spPr bwMode="auto">
            <a:xfrm>
              <a:off x="1522" y="3672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49" name="Freeform 989"/>
            <p:cNvSpPr>
              <a:spLocks/>
            </p:cNvSpPr>
            <p:nvPr/>
          </p:nvSpPr>
          <p:spPr bwMode="auto">
            <a:xfrm>
              <a:off x="1564" y="3675"/>
              <a:ext cx="17" cy="4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16" y="47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47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lnTo>
                    <a:pt x="16" y="47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47"/>
                  </a:lnTo>
                  <a:lnTo>
                    <a:pt x="8" y="4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50" name="Freeform 990"/>
            <p:cNvSpPr>
              <a:spLocks/>
            </p:cNvSpPr>
            <p:nvPr/>
          </p:nvSpPr>
          <p:spPr bwMode="auto">
            <a:xfrm>
              <a:off x="1566" y="3721"/>
              <a:ext cx="46" cy="17"/>
            </a:xfrm>
            <a:custGeom>
              <a:avLst/>
              <a:gdLst/>
              <a:ahLst/>
              <a:cxnLst>
                <a:cxn ang="0">
                  <a:pos x="45" y="8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45" y="16"/>
                </a:cxn>
                <a:cxn ang="0">
                  <a:pos x="45" y="8"/>
                </a:cxn>
              </a:cxnLst>
              <a:rect l="0" t="0" r="r" b="b"/>
              <a:pathLst>
                <a:path w="46" h="17">
                  <a:moveTo>
                    <a:pt x="45" y="8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5" y="16"/>
                  </a:lnTo>
                  <a:lnTo>
                    <a:pt x="45" y="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51" name="Freeform 991"/>
            <p:cNvSpPr>
              <a:spLocks/>
            </p:cNvSpPr>
            <p:nvPr/>
          </p:nvSpPr>
          <p:spPr bwMode="auto">
            <a:xfrm>
              <a:off x="1668" y="3808"/>
              <a:ext cx="50" cy="53"/>
            </a:xfrm>
            <a:custGeom>
              <a:avLst/>
              <a:gdLst/>
              <a:ahLst/>
              <a:cxnLst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7"/>
                </a:cxn>
                <a:cxn ang="0">
                  <a:pos x="35" y="49"/>
                </a:cxn>
                <a:cxn ang="0">
                  <a:pos x="30" y="51"/>
                </a:cxn>
                <a:cxn ang="0">
                  <a:pos x="25" y="52"/>
                </a:cxn>
                <a:cxn ang="0">
                  <a:pos x="20" y="51"/>
                </a:cxn>
                <a:cxn ang="0">
                  <a:pos x="16" y="5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5" y="41"/>
                </a:cxn>
                <a:cxn ang="0">
                  <a:pos x="2" y="36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1" y="16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3" y="10"/>
                </a:cxn>
                <a:cxn ang="0">
                  <a:pos x="46" y="15"/>
                </a:cxn>
              </a:cxnLst>
              <a:rect l="0" t="0" r="r" b="b"/>
              <a:pathLst>
                <a:path w="50" h="53">
                  <a:moveTo>
                    <a:pt x="47" y="17"/>
                  </a:moveTo>
                  <a:lnTo>
                    <a:pt x="48" y="20"/>
                  </a:lnTo>
                  <a:lnTo>
                    <a:pt x="48" y="23"/>
                  </a:lnTo>
                  <a:lnTo>
                    <a:pt x="49" y="25"/>
                  </a:lnTo>
                  <a:lnTo>
                    <a:pt x="49" y="28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49"/>
                  </a:lnTo>
                  <a:lnTo>
                    <a:pt x="32" y="50"/>
                  </a:lnTo>
                  <a:lnTo>
                    <a:pt x="30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3" y="52"/>
                  </a:lnTo>
                  <a:lnTo>
                    <a:pt x="20" y="51"/>
                  </a:lnTo>
                  <a:lnTo>
                    <a:pt x="18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3"/>
                  </a:lnTo>
                  <a:lnTo>
                    <a:pt x="5" y="41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8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52" name="Freeform 992"/>
            <p:cNvSpPr>
              <a:spLocks/>
            </p:cNvSpPr>
            <p:nvPr/>
          </p:nvSpPr>
          <p:spPr bwMode="auto">
            <a:xfrm>
              <a:off x="1700" y="3825"/>
              <a:ext cx="18" cy="36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5"/>
                </a:cxn>
                <a:cxn ang="0">
                  <a:pos x="3" y="34"/>
                </a:cxn>
                <a:cxn ang="0">
                  <a:pos x="5" y="32"/>
                </a:cxn>
                <a:cxn ang="0">
                  <a:pos x="7" y="31"/>
                </a:cxn>
                <a:cxn ang="0">
                  <a:pos x="9" y="29"/>
                </a:cxn>
                <a:cxn ang="0">
                  <a:pos x="10" y="27"/>
                </a:cxn>
                <a:cxn ang="0">
                  <a:pos x="12" y="25"/>
                </a:cxn>
                <a:cxn ang="0">
                  <a:pos x="13" y="23"/>
                </a:cxn>
                <a:cxn ang="0">
                  <a:pos x="14" y="21"/>
                </a:cxn>
                <a:cxn ang="0">
                  <a:pos x="15" y="18"/>
                </a:cxn>
                <a:cxn ang="0">
                  <a:pos x="16" y="16"/>
                </a:cxn>
                <a:cxn ang="0">
                  <a:pos x="16" y="13"/>
                </a:cxn>
                <a:cxn ang="0">
                  <a:pos x="17" y="10"/>
                </a:cxn>
                <a:cxn ang="0">
                  <a:pos x="17" y="8"/>
                </a:cxn>
                <a:cxn ang="0">
                  <a:pos x="16" y="5"/>
                </a:cxn>
                <a:cxn ang="0">
                  <a:pos x="16" y="2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4" y="3"/>
                </a:cxn>
                <a:cxn ang="0">
                  <a:pos x="14" y="5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3"/>
                </a:cxn>
                <a:cxn ang="0">
                  <a:pos x="14" y="15"/>
                </a:cxn>
                <a:cxn ang="0">
                  <a:pos x="13" y="17"/>
                </a:cxn>
                <a:cxn ang="0">
                  <a:pos x="12" y="20"/>
                </a:cxn>
                <a:cxn ang="0">
                  <a:pos x="11" y="22"/>
                </a:cxn>
                <a:cxn ang="0">
                  <a:pos x="10" y="24"/>
                </a:cxn>
                <a:cxn ang="0">
                  <a:pos x="9" y="26"/>
                </a:cxn>
                <a:cxn ang="0">
                  <a:pos x="7" y="27"/>
                </a:cxn>
                <a:cxn ang="0">
                  <a:pos x="6" y="29"/>
                </a:cxn>
                <a:cxn ang="0">
                  <a:pos x="4" y="30"/>
                </a:cxn>
                <a:cxn ang="0">
                  <a:pos x="2" y="31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5"/>
                </a:cxn>
              </a:cxnLst>
              <a:rect l="0" t="0" r="r" b="b"/>
              <a:pathLst>
                <a:path w="18" h="36">
                  <a:moveTo>
                    <a:pt x="0" y="35"/>
                  </a:moveTo>
                  <a:lnTo>
                    <a:pt x="0" y="35"/>
                  </a:lnTo>
                  <a:lnTo>
                    <a:pt x="3" y="34"/>
                  </a:lnTo>
                  <a:lnTo>
                    <a:pt x="5" y="32"/>
                  </a:lnTo>
                  <a:lnTo>
                    <a:pt x="7" y="31"/>
                  </a:lnTo>
                  <a:lnTo>
                    <a:pt x="9" y="29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13" y="23"/>
                  </a:lnTo>
                  <a:lnTo>
                    <a:pt x="14" y="21"/>
                  </a:lnTo>
                  <a:lnTo>
                    <a:pt x="15" y="18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7" y="10"/>
                  </a:lnTo>
                  <a:lnTo>
                    <a:pt x="17" y="8"/>
                  </a:lnTo>
                  <a:lnTo>
                    <a:pt x="16" y="5"/>
                  </a:lnTo>
                  <a:lnTo>
                    <a:pt x="16" y="2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3"/>
                  </a:lnTo>
                  <a:lnTo>
                    <a:pt x="14" y="15"/>
                  </a:lnTo>
                  <a:lnTo>
                    <a:pt x="13" y="17"/>
                  </a:lnTo>
                  <a:lnTo>
                    <a:pt x="12" y="20"/>
                  </a:lnTo>
                  <a:lnTo>
                    <a:pt x="11" y="22"/>
                  </a:lnTo>
                  <a:lnTo>
                    <a:pt x="10" y="24"/>
                  </a:lnTo>
                  <a:lnTo>
                    <a:pt x="9" y="26"/>
                  </a:lnTo>
                  <a:lnTo>
                    <a:pt x="7" y="27"/>
                  </a:lnTo>
                  <a:lnTo>
                    <a:pt x="6" y="29"/>
                  </a:lnTo>
                  <a:lnTo>
                    <a:pt x="4" y="30"/>
                  </a:lnTo>
                  <a:lnTo>
                    <a:pt x="2" y="31"/>
                  </a:lnTo>
                  <a:lnTo>
                    <a:pt x="0" y="32"/>
                  </a:lnTo>
                  <a:lnTo>
                    <a:pt x="0" y="3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53" name="Freeform 993"/>
            <p:cNvSpPr>
              <a:spLocks/>
            </p:cNvSpPr>
            <p:nvPr/>
          </p:nvSpPr>
          <p:spPr bwMode="auto">
            <a:xfrm>
              <a:off x="1668" y="3841"/>
              <a:ext cx="33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" y="3"/>
                </a:cxn>
                <a:cxn ang="0">
                  <a:pos x="2" y="6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6" y="12"/>
                </a:cxn>
                <a:cxn ang="0">
                  <a:pos x="8" y="14"/>
                </a:cxn>
                <a:cxn ang="0">
                  <a:pos x="10" y="15"/>
                </a:cxn>
                <a:cxn ang="0">
                  <a:pos x="12" y="17"/>
                </a:cxn>
                <a:cxn ang="0">
                  <a:pos x="15" y="18"/>
                </a:cxn>
                <a:cxn ang="0">
                  <a:pos x="17" y="19"/>
                </a:cxn>
                <a:cxn ang="0">
                  <a:pos x="19" y="19"/>
                </a:cxn>
                <a:cxn ang="0">
                  <a:pos x="22" y="20"/>
                </a:cxn>
                <a:cxn ang="0">
                  <a:pos x="24" y="20"/>
                </a:cxn>
                <a:cxn ang="0">
                  <a:pos x="26" y="20"/>
                </a:cxn>
                <a:cxn ang="0">
                  <a:pos x="29" y="19"/>
                </a:cxn>
                <a:cxn ang="0">
                  <a:pos x="32" y="18"/>
                </a:cxn>
                <a:cxn ang="0">
                  <a:pos x="31" y="16"/>
                </a:cxn>
                <a:cxn ang="0">
                  <a:pos x="28" y="17"/>
                </a:cxn>
                <a:cxn ang="0">
                  <a:pos x="26" y="17"/>
                </a:cxn>
                <a:cxn ang="0">
                  <a:pos x="24" y="17"/>
                </a:cxn>
                <a:cxn ang="0">
                  <a:pos x="22" y="17"/>
                </a:cxn>
                <a:cxn ang="0">
                  <a:pos x="20" y="17"/>
                </a:cxn>
                <a:cxn ang="0">
                  <a:pos x="18" y="16"/>
                </a:cxn>
                <a:cxn ang="0">
                  <a:pos x="16" y="15"/>
                </a:cxn>
                <a:cxn ang="0">
                  <a:pos x="13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6" y="8"/>
                </a:cxn>
                <a:cxn ang="0">
                  <a:pos x="5" y="6"/>
                </a:cxn>
                <a:cxn ang="0">
                  <a:pos x="4" y="4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</a:cxnLst>
              <a:rect l="0" t="0" r="r" b="b"/>
              <a:pathLst>
                <a:path w="33" h="21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0" y="15"/>
                  </a:lnTo>
                  <a:lnTo>
                    <a:pt x="12" y="17"/>
                  </a:lnTo>
                  <a:lnTo>
                    <a:pt x="15" y="18"/>
                  </a:lnTo>
                  <a:lnTo>
                    <a:pt x="17" y="19"/>
                  </a:lnTo>
                  <a:lnTo>
                    <a:pt x="19" y="19"/>
                  </a:lnTo>
                  <a:lnTo>
                    <a:pt x="22" y="20"/>
                  </a:lnTo>
                  <a:lnTo>
                    <a:pt x="24" y="20"/>
                  </a:lnTo>
                  <a:lnTo>
                    <a:pt x="26" y="20"/>
                  </a:lnTo>
                  <a:lnTo>
                    <a:pt x="29" y="19"/>
                  </a:lnTo>
                  <a:lnTo>
                    <a:pt x="32" y="18"/>
                  </a:lnTo>
                  <a:lnTo>
                    <a:pt x="31" y="16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24" y="17"/>
                  </a:lnTo>
                  <a:lnTo>
                    <a:pt x="22" y="17"/>
                  </a:lnTo>
                  <a:lnTo>
                    <a:pt x="20" y="17"/>
                  </a:lnTo>
                  <a:lnTo>
                    <a:pt x="18" y="16"/>
                  </a:lnTo>
                  <a:lnTo>
                    <a:pt x="16" y="15"/>
                  </a:lnTo>
                  <a:lnTo>
                    <a:pt x="13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6" y="8"/>
                  </a:lnTo>
                  <a:lnTo>
                    <a:pt x="5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54" name="Freeform 994"/>
            <p:cNvSpPr>
              <a:spLocks/>
            </p:cNvSpPr>
            <p:nvPr/>
          </p:nvSpPr>
          <p:spPr bwMode="auto">
            <a:xfrm>
              <a:off x="1667" y="3808"/>
              <a:ext cx="17" cy="3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0" y="2"/>
                </a:cxn>
                <a:cxn ang="0">
                  <a:pos x="8" y="3"/>
                </a:cxn>
                <a:cxn ang="0">
                  <a:pos x="7" y="5"/>
                </a:cxn>
                <a:cxn ang="0">
                  <a:pos x="5" y="7"/>
                </a:cxn>
                <a:cxn ang="0">
                  <a:pos x="4" y="9"/>
                </a:cxn>
                <a:cxn ang="0">
                  <a:pos x="3" y="11"/>
                </a:cxn>
                <a:cxn ang="0">
                  <a:pos x="2" y="13"/>
                </a:cxn>
                <a:cxn ang="0">
                  <a:pos x="1" y="16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3" y="34"/>
                </a:cxn>
                <a:cxn ang="0">
                  <a:pos x="2" y="31"/>
                </a:cxn>
                <a:cxn ang="0">
                  <a:pos x="2" y="29"/>
                </a:cxn>
                <a:cxn ang="0">
                  <a:pos x="1" y="26"/>
                </a:cxn>
                <a:cxn ang="0">
                  <a:pos x="1" y="24"/>
                </a:cxn>
                <a:cxn ang="0">
                  <a:pos x="2" y="21"/>
                </a:cxn>
                <a:cxn ang="0">
                  <a:pos x="2" y="19"/>
                </a:cxn>
                <a:cxn ang="0">
                  <a:pos x="3" y="17"/>
                </a:cxn>
                <a:cxn ang="0">
                  <a:pos x="3" y="14"/>
                </a:cxn>
                <a:cxn ang="0">
                  <a:pos x="5" y="12"/>
                </a:cxn>
                <a:cxn ang="0">
                  <a:pos x="6" y="10"/>
                </a:cxn>
                <a:cxn ang="0">
                  <a:pos x="7" y="8"/>
                </a:cxn>
                <a:cxn ang="0">
                  <a:pos x="8" y="7"/>
                </a:cxn>
                <a:cxn ang="0">
                  <a:pos x="10" y="5"/>
                </a:cxn>
                <a:cxn ang="0">
                  <a:pos x="12" y="4"/>
                </a:cxn>
                <a:cxn ang="0">
                  <a:pos x="14" y="3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5" y="0"/>
                </a:cxn>
              </a:cxnLst>
              <a:rect l="0" t="0" r="r" b="b"/>
              <a:pathLst>
                <a:path w="17" h="36">
                  <a:moveTo>
                    <a:pt x="15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7" y="5"/>
                  </a:lnTo>
                  <a:lnTo>
                    <a:pt x="5" y="7"/>
                  </a:lnTo>
                  <a:lnTo>
                    <a:pt x="4" y="9"/>
                  </a:lnTo>
                  <a:lnTo>
                    <a:pt x="3" y="11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3" y="34"/>
                  </a:lnTo>
                  <a:lnTo>
                    <a:pt x="2" y="31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3" y="17"/>
                  </a:lnTo>
                  <a:lnTo>
                    <a:pt x="3" y="14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5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55" name="Freeform 995"/>
            <p:cNvSpPr>
              <a:spLocks/>
            </p:cNvSpPr>
            <p:nvPr/>
          </p:nvSpPr>
          <p:spPr bwMode="auto">
            <a:xfrm>
              <a:off x="1683" y="3807"/>
              <a:ext cx="34" cy="20"/>
            </a:xfrm>
            <a:custGeom>
              <a:avLst/>
              <a:gdLst/>
              <a:ahLst/>
              <a:cxnLst>
                <a:cxn ang="0">
                  <a:pos x="33" y="18"/>
                </a:cxn>
                <a:cxn ang="0">
                  <a:pos x="33" y="18"/>
                </a:cxn>
                <a:cxn ang="0">
                  <a:pos x="31" y="15"/>
                </a:cxn>
                <a:cxn ang="0">
                  <a:pos x="30" y="13"/>
                </a:cxn>
                <a:cxn ang="0">
                  <a:pos x="29" y="11"/>
                </a:cxn>
                <a:cxn ang="0">
                  <a:pos x="27" y="9"/>
                </a:cxn>
                <a:cxn ang="0">
                  <a:pos x="25" y="7"/>
                </a:cxn>
                <a:cxn ang="0">
                  <a:pos x="23" y="5"/>
                </a:cxn>
                <a:cxn ang="0">
                  <a:pos x="21" y="4"/>
                </a:cxn>
                <a:cxn ang="0">
                  <a:pos x="19" y="2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3" y="2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2" y="2"/>
                </a:cxn>
                <a:cxn ang="0">
                  <a:pos x="14" y="3"/>
                </a:cxn>
                <a:cxn ang="0">
                  <a:pos x="16" y="4"/>
                </a:cxn>
                <a:cxn ang="0">
                  <a:pos x="18" y="4"/>
                </a:cxn>
                <a:cxn ang="0">
                  <a:pos x="20" y="6"/>
                </a:cxn>
                <a:cxn ang="0">
                  <a:pos x="22" y="7"/>
                </a:cxn>
                <a:cxn ang="0">
                  <a:pos x="24" y="8"/>
                </a:cxn>
                <a:cxn ang="0">
                  <a:pos x="25" y="10"/>
                </a:cxn>
                <a:cxn ang="0">
                  <a:pos x="27" y="12"/>
                </a:cxn>
                <a:cxn ang="0">
                  <a:pos x="28" y="14"/>
                </a:cxn>
                <a:cxn ang="0">
                  <a:pos x="29" y="16"/>
                </a:cxn>
                <a:cxn ang="0">
                  <a:pos x="30" y="19"/>
                </a:cxn>
                <a:cxn ang="0">
                  <a:pos x="30" y="19"/>
                </a:cxn>
                <a:cxn ang="0">
                  <a:pos x="33" y="18"/>
                </a:cxn>
              </a:cxnLst>
              <a:rect l="0" t="0" r="r" b="b"/>
              <a:pathLst>
                <a:path w="34" h="20">
                  <a:moveTo>
                    <a:pt x="33" y="18"/>
                  </a:moveTo>
                  <a:lnTo>
                    <a:pt x="33" y="18"/>
                  </a:lnTo>
                  <a:lnTo>
                    <a:pt x="31" y="15"/>
                  </a:lnTo>
                  <a:lnTo>
                    <a:pt x="30" y="13"/>
                  </a:lnTo>
                  <a:lnTo>
                    <a:pt x="29" y="11"/>
                  </a:lnTo>
                  <a:lnTo>
                    <a:pt x="27" y="9"/>
                  </a:lnTo>
                  <a:lnTo>
                    <a:pt x="25" y="7"/>
                  </a:lnTo>
                  <a:lnTo>
                    <a:pt x="23" y="5"/>
                  </a:lnTo>
                  <a:lnTo>
                    <a:pt x="21" y="4"/>
                  </a:lnTo>
                  <a:lnTo>
                    <a:pt x="19" y="2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4" y="3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2" y="7"/>
                  </a:lnTo>
                  <a:lnTo>
                    <a:pt x="24" y="8"/>
                  </a:lnTo>
                  <a:lnTo>
                    <a:pt x="25" y="10"/>
                  </a:lnTo>
                  <a:lnTo>
                    <a:pt x="27" y="12"/>
                  </a:lnTo>
                  <a:lnTo>
                    <a:pt x="28" y="14"/>
                  </a:lnTo>
                  <a:lnTo>
                    <a:pt x="29" y="16"/>
                  </a:lnTo>
                  <a:lnTo>
                    <a:pt x="30" y="19"/>
                  </a:lnTo>
                  <a:lnTo>
                    <a:pt x="33" y="1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56" name="Freeform 996"/>
            <p:cNvSpPr>
              <a:spLocks/>
            </p:cNvSpPr>
            <p:nvPr/>
          </p:nvSpPr>
          <p:spPr bwMode="auto">
            <a:xfrm>
              <a:off x="1236" y="3573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57" name="Freeform 997"/>
            <p:cNvSpPr>
              <a:spLocks/>
            </p:cNvSpPr>
            <p:nvPr/>
          </p:nvSpPr>
          <p:spPr bwMode="auto">
            <a:xfrm>
              <a:off x="1205" y="3573"/>
              <a:ext cx="34" cy="37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7">
                  <a:moveTo>
                    <a:pt x="1" y="1"/>
                  </a:moveTo>
                  <a:lnTo>
                    <a:pt x="0" y="2"/>
                  </a:lnTo>
                  <a:lnTo>
                    <a:pt x="30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58" name="Freeform 998"/>
            <p:cNvSpPr>
              <a:spLocks/>
            </p:cNvSpPr>
            <p:nvPr/>
          </p:nvSpPr>
          <p:spPr bwMode="auto">
            <a:xfrm>
              <a:off x="1236" y="3573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59" name="Freeform 999"/>
            <p:cNvSpPr>
              <a:spLocks/>
            </p:cNvSpPr>
            <p:nvPr/>
          </p:nvSpPr>
          <p:spPr bwMode="auto">
            <a:xfrm>
              <a:off x="1205" y="3573"/>
              <a:ext cx="34" cy="37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7">
                  <a:moveTo>
                    <a:pt x="1" y="1"/>
                  </a:moveTo>
                  <a:lnTo>
                    <a:pt x="0" y="2"/>
                  </a:lnTo>
                  <a:lnTo>
                    <a:pt x="30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60" name="Freeform 1000"/>
            <p:cNvSpPr>
              <a:spLocks/>
            </p:cNvSpPr>
            <p:nvPr/>
          </p:nvSpPr>
          <p:spPr bwMode="auto">
            <a:xfrm>
              <a:off x="1173" y="3574"/>
              <a:ext cx="35" cy="36"/>
            </a:xfrm>
            <a:custGeom>
              <a:avLst/>
              <a:gdLst/>
              <a:ahLst/>
              <a:cxnLst>
                <a:cxn ang="0">
                  <a:pos x="1" y="33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1" y="33"/>
                </a:cxn>
              </a:cxnLst>
              <a:rect l="0" t="0" r="r" b="b"/>
              <a:pathLst>
                <a:path w="35" h="36">
                  <a:moveTo>
                    <a:pt x="1" y="33"/>
                  </a:moveTo>
                  <a:lnTo>
                    <a:pt x="2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61" name="Freeform 1001"/>
            <p:cNvSpPr>
              <a:spLocks/>
            </p:cNvSpPr>
            <p:nvPr/>
          </p:nvSpPr>
          <p:spPr bwMode="auto">
            <a:xfrm>
              <a:off x="1142" y="3574"/>
              <a:ext cx="35" cy="3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6">
                  <a:moveTo>
                    <a:pt x="1" y="0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62" name="Freeform 1002"/>
            <p:cNvSpPr>
              <a:spLocks/>
            </p:cNvSpPr>
            <p:nvPr/>
          </p:nvSpPr>
          <p:spPr bwMode="auto">
            <a:xfrm>
              <a:off x="1361" y="3571"/>
              <a:ext cx="35" cy="3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2" y="0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35" h="36">
                  <a:moveTo>
                    <a:pt x="0" y="34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2" y="0"/>
                  </a:lnTo>
                  <a:lnTo>
                    <a:pt x="0" y="32"/>
                  </a:lnTo>
                  <a:lnTo>
                    <a:pt x="0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63" name="Freeform 1003"/>
            <p:cNvSpPr>
              <a:spLocks/>
            </p:cNvSpPr>
            <p:nvPr/>
          </p:nvSpPr>
          <p:spPr bwMode="auto">
            <a:xfrm>
              <a:off x="1330" y="3571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64" name="Freeform 1004"/>
            <p:cNvSpPr>
              <a:spLocks/>
            </p:cNvSpPr>
            <p:nvPr/>
          </p:nvSpPr>
          <p:spPr bwMode="auto">
            <a:xfrm>
              <a:off x="1361" y="3571"/>
              <a:ext cx="35" cy="3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2" y="0"/>
                </a:cxn>
                <a:cxn ang="0">
                  <a:pos x="0" y="32"/>
                </a:cxn>
                <a:cxn ang="0">
                  <a:pos x="0" y="34"/>
                </a:cxn>
              </a:cxnLst>
              <a:rect l="0" t="0" r="r" b="b"/>
              <a:pathLst>
                <a:path w="35" h="36">
                  <a:moveTo>
                    <a:pt x="0" y="34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2" y="0"/>
                  </a:lnTo>
                  <a:lnTo>
                    <a:pt x="0" y="32"/>
                  </a:lnTo>
                  <a:lnTo>
                    <a:pt x="0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65" name="Freeform 1005"/>
            <p:cNvSpPr>
              <a:spLocks/>
            </p:cNvSpPr>
            <p:nvPr/>
          </p:nvSpPr>
          <p:spPr bwMode="auto">
            <a:xfrm>
              <a:off x="1330" y="3571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66" name="Freeform 1006"/>
            <p:cNvSpPr>
              <a:spLocks/>
            </p:cNvSpPr>
            <p:nvPr/>
          </p:nvSpPr>
          <p:spPr bwMode="auto">
            <a:xfrm>
              <a:off x="1298" y="3571"/>
              <a:ext cx="35" cy="37"/>
            </a:xfrm>
            <a:custGeom>
              <a:avLst/>
              <a:gdLst/>
              <a:ahLst/>
              <a:cxnLst>
                <a:cxn ang="0">
                  <a:pos x="1" y="34"/>
                </a:cxn>
                <a:cxn ang="0">
                  <a:pos x="2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4"/>
                </a:cxn>
              </a:cxnLst>
              <a:rect l="0" t="0" r="r" b="b"/>
              <a:pathLst>
                <a:path w="35" h="37">
                  <a:moveTo>
                    <a:pt x="1" y="34"/>
                  </a:moveTo>
                  <a:lnTo>
                    <a:pt x="2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1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67" name="Freeform 1007"/>
            <p:cNvSpPr>
              <a:spLocks/>
            </p:cNvSpPr>
            <p:nvPr/>
          </p:nvSpPr>
          <p:spPr bwMode="auto">
            <a:xfrm>
              <a:off x="1267" y="3571"/>
              <a:ext cx="35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4" y="33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35" h="37">
                  <a:moveTo>
                    <a:pt x="0" y="0"/>
                  </a:moveTo>
                  <a:lnTo>
                    <a:pt x="0" y="2"/>
                  </a:lnTo>
                  <a:lnTo>
                    <a:pt x="31" y="36"/>
                  </a:lnTo>
                  <a:lnTo>
                    <a:pt x="34" y="33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68" name="Freeform 1008"/>
            <p:cNvSpPr>
              <a:spLocks/>
            </p:cNvSpPr>
            <p:nvPr/>
          </p:nvSpPr>
          <p:spPr bwMode="auto">
            <a:xfrm>
              <a:off x="1111" y="3564"/>
              <a:ext cx="51" cy="53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7" y="7"/>
                </a:cxn>
                <a:cxn ang="0">
                  <a:pos x="4" y="10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10" y="47"/>
                </a:cxn>
                <a:cxn ang="0">
                  <a:pos x="14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3" y="50"/>
                </a:cxn>
                <a:cxn ang="0">
                  <a:pos x="37" y="48"/>
                </a:cxn>
                <a:cxn ang="0">
                  <a:pos x="41" y="44"/>
                </a:cxn>
                <a:cxn ang="0">
                  <a:pos x="45" y="41"/>
                </a:cxn>
                <a:cxn ang="0">
                  <a:pos x="47" y="36"/>
                </a:cxn>
                <a:cxn ang="0">
                  <a:pos x="49" y="32"/>
                </a:cxn>
                <a:cxn ang="0">
                  <a:pos x="49" y="27"/>
                </a:cxn>
                <a:cxn ang="0">
                  <a:pos x="49" y="21"/>
                </a:cxn>
                <a:cxn ang="0">
                  <a:pos x="48" y="16"/>
                </a:cxn>
                <a:cxn ang="0">
                  <a:pos x="46" y="12"/>
                </a:cxn>
                <a:cxn ang="0">
                  <a:pos x="43" y="8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16" y="1"/>
                </a:cxn>
              </a:cxnLst>
              <a:rect l="0" t="0" r="r" b="b"/>
              <a:pathLst>
                <a:path w="51" h="53">
                  <a:moveTo>
                    <a:pt x="14" y="2"/>
                  </a:moveTo>
                  <a:lnTo>
                    <a:pt x="11" y="4"/>
                  </a:lnTo>
                  <a:lnTo>
                    <a:pt x="9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4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1"/>
                  </a:lnTo>
                  <a:lnTo>
                    <a:pt x="6" y="43"/>
                  </a:lnTo>
                  <a:lnTo>
                    <a:pt x="8" y="45"/>
                  </a:lnTo>
                  <a:lnTo>
                    <a:pt x="10" y="47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3" y="50"/>
                  </a:lnTo>
                  <a:lnTo>
                    <a:pt x="35" y="49"/>
                  </a:lnTo>
                  <a:lnTo>
                    <a:pt x="37" y="48"/>
                  </a:lnTo>
                  <a:lnTo>
                    <a:pt x="40" y="46"/>
                  </a:lnTo>
                  <a:lnTo>
                    <a:pt x="41" y="44"/>
                  </a:lnTo>
                  <a:lnTo>
                    <a:pt x="43" y="42"/>
                  </a:lnTo>
                  <a:lnTo>
                    <a:pt x="45" y="41"/>
                  </a:lnTo>
                  <a:lnTo>
                    <a:pt x="46" y="38"/>
                  </a:lnTo>
                  <a:lnTo>
                    <a:pt x="47" y="36"/>
                  </a:lnTo>
                  <a:lnTo>
                    <a:pt x="48" y="34"/>
                  </a:lnTo>
                  <a:lnTo>
                    <a:pt x="49" y="32"/>
                  </a:lnTo>
                  <a:lnTo>
                    <a:pt x="49" y="29"/>
                  </a:lnTo>
                  <a:lnTo>
                    <a:pt x="49" y="27"/>
                  </a:lnTo>
                  <a:lnTo>
                    <a:pt x="50" y="24"/>
                  </a:lnTo>
                  <a:lnTo>
                    <a:pt x="49" y="21"/>
                  </a:lnTo>
                  <a:lnTo>
                    <a:pt x="49" y="19"/>
                  </a:lnTo>
                  <a:lnTo>
                    <a:pt x="48" y="16"/>
                  </a:lnTo>
                  <a:lnTo>
                    <a:pt x="47" y="14"/>
                  </a:lnTo>
                  <a:lnTo>
                    <a:pt x="46" y="12"/>
                  </a:lnTo>
                  <a:lnTo>
                    <a:pt x="44" y="10"/>
                  </a:lnTo>
                  <a:lnTo>
                    <a:pt x="43" y="8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3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69" name="Freeform 1009"/>
            <p:cNvSpPr>
              <a:spLocks/>
            </p:cNvSpPr>
            <p:nvPr/>
          </p:nvSpPr>
          <p:spPr bwMode="auto">
            <a:xfrm>
              <a:off x="1110" y="3566"/>
              <a:ext cx="17" cy="37"/>
            </a:xfrm>
            <a:custGeom>
              <a:avLst/>
              <a:gdLst/>
              <a:ahLst/>
              <a:cxnLst>
                <a:cxn ang="0">
                  <a:pos x="2" y="36"/>
                </a:cxn>
                <a:cxn ang="0">
                  <a:pos x="2" y="36"/>
                </a:cxn>
                <a:cxn ang="0">
                  <a:pos x="1" y="33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0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3" y="3"/>
                </a:cxn>
                <a:cxn ang="0">
                  <a:pos x="11" y="4"/>
                </a:cxn>
                <a:cxn ang="0">
                  <a:pos x="10" y="6"/>
                </a:cxn>
                <a:cxn ang="0">
                  <a:pos x="8" y="8"/>
                </a:cxn>
                <a:cxn ang="0">
                  <a:pos x="6" y="10"/>
                </a:cxn>
                <a:cxn ang="0">
                  <a:pos x="5" y="11"/>
                </a:cxn>
                <a:cxn ang="0">
                  <a:pos x="4" y="14"/>
                </a:cxn>
                <a:cxn ang="0">
                  <a:pos x="3" y="16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2" y="28"/>
                </a:cxn>
                <a:cxn ang="0">
                  <a:pos x="3" y="30"/>
                </a:cxn>
                <a:cxn ang="0">
                  <a:pos x="3" y="32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2" y="36"/>
                </a:cxn>
              </a:cxnLst>
              <a:rect l="0" t="0" r="r" b="b"/>
              <a:pathLst>
                <a:path w="17" h="37">
                  <a:moveTo>
                    <a:pt x="2" y="36"/>
                  </a:moveTo>
                  <a:lnTo>
                    <a:pt x="2" y="36"/>
                  </a:lnTo>
                  <a:lnTo>
                    <a:pt x="1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0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10" y="6"/>
                  </a:lnTo>
                  <a:lnTo>
                    <a:pt x="8" y="8"/>
                  </a:lnTo>
                  <a:lnTo>
                    <a:pt x="6" y="10"/>
                  </a:lnTo>
                  <a:lnTo>
                    <a:pt x="5" y="11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2" y="28"/>
                  </a:lnTo>
                  <a:lnTo>
                    <a:pt x="3" y="30"/>
                  </a:lnTo>
                  <a:lnTo>
                    <a:pt x="3" y="32"/>
                  </a:lnTo>
                  <a:lnTo>
                    <a:pt x="4" y="35"/>
                  </a:lnTo>
                  <a:lnTo>
                    <a:pt x="2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70" name="Freeform 1010"/>
            <p:cNvSpPr>
              <a:spLocks/>
            </p:cNvSpPr>
            <p:nvPr/>
          </p:nvSpPr>
          <p:spPr bwMode="auto">
            <a:xfrm>
              <a:off x="1112" y="3602"/>
              <a:ext cx="36" cy="17"/>
            </a:xfrm>
            <a:custGeom>
              <a:avLst/>
              <a:gdLst/>
              <a:ahLst/>
              <a:cxnLst>
                <a:cxn ang="0">
                  <a:pos x="35" y="13"/>
                </a:cxn>
                <a:cxn ang="0">
                  <a:pos x="35" y="13"/>
                </a:cxn>
                <a:cxn ang="0">
                  <a:pos x="32" y="14"/>
                </a:cxn>
                <a:cxn ang="0">
                  <a:pos x="29" y="15"/>
                </a:cxn>
                <a:cxn ang="0">
                  <a:pos x="27" y="15"/>
                </a:cxn>
                <a:cxn ang="0">
                  <a:pos x="24" y="16"/>
                </a:cxn>
                <a:cxn ang="0">
                  <a:pos x="22" y="16"/>
                </a:cxn>
                <a:cxn ang="0">
                  <a:pos x="19" y="15"/>
                </a:cxn>
                <a:cxn ang="0">
                  <a:pos x="17" y="15"/>
                </a:cxn>
                <a:cxn ang="0">
                  <a:pos x="14" y="14"/>
                </a:cxn>
                <a:cxn ang="0">
                  <a:pos x="12" y="13"/>
                </a:cxn>
                <a:cxn ang="0">
                  <a:pos x="10" y="12"/>
                </a:cxn>
                <a:cxn ang="0">
                  <a:pos x="8" y="11"/>
                </a:cxn>
                <a:cxn ang="0">
                  <a:pos x="6" y="9"/>
                </a:cxn>
                <a:cxn ang="0">
                  <a:pos x="4" y="7"/>
                </a:cxn>
                <a:cxn ang="0">
                  <a:pos x="2" y="5"/>
                </a:cxn>
                <a:cxn ang="0">
                  <a:pos x="1" y="3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4" y="4"/>
                </a:cxn>
                <a:cxn ang="0">
                  <a:pos x="6" y="5"/>
                </a:cxn>
                <a:cxn ang="0">
                  <a:pos x="7" y="7"/>
                </a:cxn>
                <a:cxn ang="0">
                  <a:pos x="9" y="9"/>
                </a:cxn>
                <a:cxn ang="0">
                  <a:pos x="11" y="10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19" y="13"/>
                </a:cxn>
                <a:cxn ang="0">
                  <a:pos x="22" y="13"/>
                </a:cxn>
                <a:cxn ang="0">
                  <a:pos x="24" y="13"/>
                </a:cxn>
                <a:cxn ang="0">
                  <a:pos x="26" y="13"/>
                </a:cxn>
                <a:cxn ang="0">
                  <a:pos x="29" y="12"/>
                </a:cxn>
                <a:cxn ang="0">
                  <a:pos x="31" y="12"/>
                </a:cxn>
                <a:cxn ang="0">
                  <a:pos x="33" y="11"/>
                </a:cxn>
                <a:cxn ang="0">
                  <a:pos x="33" y="11"/>
                </a:cxn>
                <a:cxn ang="0">
                  <a:pos x="35" y="13"/>
                </a:cxn>
              </a:cxnLst>
              <a:rect l="0" t="0" r="r" b="b"/>
              <a:pathLst>
                <a:path w="36" h="17">
                  <a:moveTo>
                    <a:pt x="35" y="13"/>
                  </a:moveTo>
                  <a:lnTo>
                    <a:pt x="35" y="13"/>
                  </a:lnTo>
                  <a:lnTo>
                    <a:pt x="32" y="14"/>
                  </a:lnTo>
                  <a:lnTo>
                    <a:pt x="29" y="15"/>
                  </a:lnTo>
                  <a:lnTo>
                    <a:pt x="27" y="15"/>
                  </a:lnTo>
                  <a:lnTo>
                    <a:pt x="24" y="16"/>
                  </a:lnTo>
                  <a:lnTo>
                    <a:pt x="22" y="16"/>
                  </a:lnTo>
                  <a:lnTo>
                    <a:pt x="19" y="15"/>
                  </a:lnTo>
                  <a:lnTo>
                    <a:pt x="17" y="15"/>
                  </a:lnTo>
                  <a:lnTo>
                    <a:pt x="14" y="14"/>
                  </a:lnTo>
                  <a:lnTo>
                    <a:pt x="12" y="13"/>
                  </a:lnTo>
                  <a:lnTo>
                    <a:pt x="10" y="12"/>
                  </a:lnTo>
                  <a:lnTo>
                    <a:pt x="8" y="11"/>
                  </a:lnTo>
                  <a:lnTo>
                    <a:pt x="6" y="9"/>
                  </a:lnTo>
                  <a:lnTo>
                    <a:pt x="4" y="7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7" y="7"/>
                  </a:lnTo>
                  <a:lnTo>
                    <a:pt x="9" y="9"/>
                  </a:lnTo>
                  <a:lnTo>
                    <a:pt x="11" y="10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9" y="13"/>
                  </a:lnTo>
                  <a:lnTo>
                    <a:pt x="22" y="13"/>
                  </a:lnTo>
                  <a:lnTo>
                    <a:pt x="24" y="13"/>
                  </a:lnTo>
                  <a:lnTo>
                    <a:pt x="26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3" y="11"/>
                  </a:lnTo>
                  <a:lnTo>
                    <a:pt x="35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71" name="Freeform 1011"/>
            <p:cNvSpPr>
              <a:spLocks/>
            </p:cNvSpPr>
            <p:nvPr/>
          </p:nvSpPr>
          <p:spPr bwMode="auto">
            <a:xfrm>
              <a:off x="1147" y="3579"/>
              <a:ext cx="17" cy="3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4" y="2"/>
                </a:cxn>
                <a:cxn ang="0">
                  <a:pos x="15" y="4"/>
                </a:cxn>
                <a:cxn ang="0">
                  <a:pos x="15" y="7"/>
                </a:cxn>
                <a:cxn ang="0">
                  <a:pos x="16" y="10"/>
                </a:cxn>
                <a:cxn ang="0">
                  <a:pos x="15" y="12"/>
                </a:cxn>
                <a:cxn ang="0">
                  <a:pos x="15" y="15"/>
                </a:cxn>
                <a:cxn ang="0">
                  <a:pos x="15" y="17"/>
                </a:cxn>
                <a:cxn ang="0">
                  <a:pos x="14" y="20"/>
                </a:cxn>
                <a:cxn ang="0">
                  <a:pos x="13" y="22"/>
                </a:cxn>
                <a:cxn ang="0">
                  <a:pos x="12" y="24"/>
                </a:cxn>
                <a:cxn ang="0">
                  <a:pos x="10" y="26"/>
                </a:cxn>
                <a:cxn ang="0">
                  <a:pos x="9" y="28"/>
                </a:cxn>
                <a:cxn ang="0">
                  <a:pos x="7" y="30"/>
                </a:cxn>
                <a:cxn ang="0">
                  <a:pos x="5" y="32"/>
                </a:cxn>
                <a:cxn ang="0">
                  <a:pos x="3" y="33"/>
                </a:cxn>
                <a:cxn ang="0">
                  <a:pos x="1" y="35"/>
                </a:cxn>
                <a:cxn ang="0">
                  <a:pos x="0" y="32"/>
                </a:cxn>
                <a:cxn ang="0">
                  <a:pos x="2" y="31"/>
                </a:cxn>
                <a:cxn ang="0">
                  <a:pos x="4" y="30"/>
                </a:cxn>
                <a:cxn ang="0">
                  <a:pos x="5" y="28"/>
                </a:cxn>
                <a:cxn ang="0">
                  <a:pos x="7" y="27"/>
                </a:cxn>
                <a:cxn ang="0">
                  <a:pos x="8" y="25"/>
                </a:cxn>
                <a:cxn ang="0">
                  <a:pos x="10" y="23"/>
                </a:cxn>
                <a:cxn ang="0">
                  <a:pos x="11" y="21"/>
                </a:cxn>
                <a:cxn ang="0">
                  <a:pos x="12" y="19"/>
                </a:cxn>
                <a:cxn ang="0">
                  <a:pos x="12" y="16"/>
                </a:cxn>
                <a:cxn ang="0">
                  <a:pos x="13" y="14"/>
                </a:cxn>
                <a:cxn ang="0">
                  <a:pos x="13" y="12"/>
                </a:cxn>
                <a:cxn ang="0">
                  <a:pos x="13" y="10"/>
                </a:cxn>
                <a:cxn ang="0">
                  <a:pos x="13" y="7"/>
                </a:cxn>
                <a:cxn ang="0">
                  <a:pos x="12" y="5"/>
                </a:cxn>
                <a:cxn ang="0">
                  <a:pos x="12" y="3"/>
                </a:cxn>
                <a:cxn ang="0">
                  <a:pos x="11" y="1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17" h="36">
                  <a:moveTo>
                    <a:pt x="13" y="0"/>
                  </a:moveTo>
                  <a:lnTo>
                    <a:pt x="13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5" y="7"/>
                  </a:lnTo>
                  <a:lnTo>
                    <a:pt x="16" y="10"/>
                  </a:lnTo>
                  <a:lnTo>
                    <a:pt x="15" y="12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14" y="20"/>
                  </a:lnTo>
                  <a:lnTo>
                    <a:pt x="13" y="22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9" y="28"/>
                  </a:lnTo>
                  <a:lnTo>
                    <a:pt x="7" y="30"/>
                  </a:lnTo>
                  <a:lnTo>
                    <a:pt x="5" y="32"/>
                  </a:lnTo>
                  <a:lnTo>
                    <a:pt x="3" y="33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2" y="31"/>
                  </a:lnTo>
                  <a:lnTo>
                    <a:pt x="4" y="30"/>
                  </a:lnTo>
                  <a:lnTo>
                    <a:pt x="5" y="28"/>
                  </a:lnTo>
                  <a:lnTo>
                    <a:pt x="7" y="27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3" y="14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3" y="7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72" name="Freeform 1012"/>
            <p:cNvSpPr>
              <a:spLocks/>
            </p:cNvSpPr>
            <p:nvPr/>
          </p:nvSpPr>
          <p:spPr bwMode="auto">
            <a:xfrm>
              <a:off x="1125" y="3563"/>
              <a:ext cx="35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4" y="0"/>
                </a:cxn>
                <a:cxn ang="0">
                  <a:pos x="7" y="0"/>
                </a:cxn>
                <a:cxn ang="0">
                  <a:pos x="9" y="0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7" y="0"/>
                </a:cxn>
                <a:cxn ang="0">
                  <a:pos x="19" y="1"/>
                </a:cxn>
                <a:cxn ang="0">
                  <a:pos x="21" y="2"/>
                </a:cxn>
                <a:cxn ang="0">
                  <a:pos x="23" y="3"/>
                </a:cxn>
                <a:cxn ang="0">
                  <a:pos x="26" y="4"/>
                </a:cxn>
                <a:cxn ang="0">
                  <a:pos x="27" y="6"/>
                </a:cxn>
                <a:cxn ang="0">
                  <a:pos x="29" y="8"/>
                </a:cxn>
                <a:cxn ang="0">
                  <a:pos x="31" y="10"/>
                </a:cxn>
                <a:cxn ang="0">
                  <a:pos x="32" y="12"/>
                </a:cxn>
                <a:cxn ang="0">
                  <a:pos x="34" y="14"/>
                </a:cxn>
                <a:cxn ang="0">
                  <a:pos x="31" y="16"/>
                </a:cxn>
                <a:cxn ang="0">
                  <a:pos x="30" y="13"/>
                </a:cxn>
                <a:cxn ang="0">
                  <a:pos x="29" y="11"/>
                </a:cxn>
                <a:cxn ang="0">
                  <a:pos x="28" y="9"/>
                </a:cxn>
                <a:cxn ang="0">
                  <a:pos x="26" y="8"/>
                </a:cxn>
                <a:cxn ang="0">
                  <a:pos x="24" y="6"/>
                </a:cxn>
                <a:cxn ang="0">
                  <a:pos x="22" y="5"/>
                </a:cxn>
                <a:cxn ang="0">
                  <a:pos x="20" y="4"/>
                </a:cxn>
                <a:cxn ang="0">
                  <a:pos x="18" y="3"/>
                </a:cxn>
                <a:cxn ang="0">
                  <a:pos x="16" y="3"/>
                </a:cxn>
                <a:cxn ang="0">
                  <a:pos x="14" y="2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7" y="2"/>
                </a:cxn>
                <a:cxn ang="0">
                  <a:pos x="5" y="3"/>
                </a:cxn>
                <a:cxn ang="0">
                  <a:pos x="3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"/>
                </a:cxn>
              </a:cxnLst>
              <a:rect l="0" t="0" r="r" b="b"/>
              <a:pathLst>
                <a:path w="35" h="17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6" y="4"/>
                  </a:lnTo>
                  <a:lnTo>
                    <a:pt x="27" y="6"/>
                  </a:lnTo>
                  <a:lnTo>
                    <a:pt x="29" y="8"/>
                  </a:lnTo>
                  <a:lnTo>
                    <a:pt x="31" y="10"/>
                  </a:lnTo>
                  <a:lnTo>
                    <a:pt x="32" y="12"/>
                  </a:lnTo>
                  <a:lnTo>
                    <a:pt x="34" y="14"/>
                  </a:lnTo>
                  <a:lnTo>
                    <a:pt x="31" y="16"/>
                  </a:lnTo>
                  <a:lnTo>
                    <a:pt x="30" y="13"/>
                  </a:lnTo>
                  <a:lnTo>
                    <a:pt x="29" y="11"/>
                  </a:lnTo>
                  <a:lnTo>
                    <a:pt x="28" y="9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2" y="5"/>
                  </a:lnTo>
                  <a:lnTo>
                    <a:pt x="20" y="4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3" y="3"/>
                  </a:lnTo>
                  <a:lnTo>
                    <a:pt x="1" y="4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73" name="Freeform 1013"/>
            <p:cNvSpPr>
              <a:spLocks/>
            </p:cNvSpPr>
            <p:nvPr/>
          </p:nvSpPr>
          <p:spPr bwMode="auto">
            <a:xfrm>
              <a:off x="1267" y="3659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74" name="Freeform 1014"/>
            <p:cNvSpPr>
              <a:spLocks/>
            </p:cNvSpPr>
            <p:nvPr/>
          </p:nvSpPr>
          <p:spPr bwMode="auto">
            <a:xfrm>
              <a:off x="1227" y="3683"/>
              <a:ext cx="43" cy="2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2"/>
                </a:cxn>
                <a:cxn ang="0">
                  <a:pos x="42" y="19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3">
                  <a:moveTo>
                    <a:pt x="0" y="1"/>
                  </a:moveTo>
                  <a:lnTo>
                    <a:pt x="0" y="2"/>
                  </a:lnTo>
                  <a:lnTo>
                    <a:pt x="40" y="22"/>
                  </a:lnTo>
                  <a:lnTo>
                    <a:pt x="42" y="19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75" name="Freeform 1015"/>
            <p:cNvSpPr>
              <a:spLocks/>
            </p:cNvSpPr>
            <p:nvPr/>
          </p:nvSpPr>
          <p:spPr bwMode="auto">
            <a:xfrm>
              <a:off x="1267" y="3659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76" name="Freeform 1016"/>
            <p:cNvSpPr>
              <a:spLocks/>
            </p:cNvSpPr>
            <p:nvPr/>
          </p:nvSpPr>
          <p:spPr bwMode="auto">
            <a:xfrm>
              <a:off x="1227" y="3683"/>
              <a:ext cx="43" cy="2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2"/>
                </a:cxn>
                <a:cxn ang="0">
                  <a:pos x="42" y="19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3">
                  <a:moveTo>
                    <a:pt x="0" y="1"/>
                  </a:moveTo>
                  <a:lnTo>
                    <a:pt x="0" y="2"/>
                  </a:lnTo>
                  <a:lnTo>
                    <a:pt x="40" y="22"/>
                  </a:lnTo>
                  <a:lnTo>
                    <a:pt x="42" y="19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77" name="Freeform 1017"/>
            <p:cNvSpPr>
              <a:spLocks/>
            </p:cNvSpPr>
            <p:nvPr/>
          </p:nvSpPr>
          <p:spPr bwMode="auto">
            <a:xfrm>
              <a:off x="1210" y="3686"/>
              <a:ext cx="21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1" y="44"/>
                </a:cxn>
              </a:cxnLst>
              <a:rect l="0" t="0" r="r" b="b"/>
              <a:pathLst>
                <a:path w="21" h="46">
                  <a:moveTo>
                    <a:pt x="1" y="44"/>
                  </a:moveTo>
                  <a:lnTo>
                    <a:pt x="2" y="45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3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78" name="Freeform 1018"/>
            <p:cNvSpPr>
              <a:spLocks/>
            </p:cNvSpPr>
            <p:nvPr/>
          </p:nvSpPr>
          <p:spPr bwMode="auto">
            <a:xfrm>
              <a:off x="1169" y="3711"/>
              <a:ext cx="44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0"/>
                </a:cxn>
                <a:cxn ang="0">
                  <a:pos x="43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1">
                  <a:moveTo>
                    <a:pt x="0" y="1"/>
                  </a:moveTo>
                  <a:lnTo>
                    <a:pt x="0" y="2"/>
                  </a:lnTo>
                  <a:lnTo>
                    <a:pt x="42" y="20"/>
                  </a:lnTo>
                  <a:lnTo>
                    <a:pt x="43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79" name="Freeform 1019"/>
            <p:cNvSpPr>
              <a:spLocks/>
            </p:cNvSpPr>
            <p:nvPr/>
          </p:nvSpPr>
          <p:spPr bwMode="auto">
            <a:xfrm>
              <a:off x="1382" y="3606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80" name="Freeform 1020"/>
            <p:cNvSpPr>
              <a:spLocks/>
            </p:cNvSpPr>
            <p:nvPr/>
          </p:nvSpPr>
          <p:spPr bwMode="auto">
            <a:xfrm>
              <a:off x="1341" y="3630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2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81" name="Freeform 1021"/>
            <p:cNvSpPr>
              <a:spLocks/>
            </p:cNvSpPr>
            <p:nvPr/>
          </p:nvSpPr>
          <p:spPr bwMode="auto">
            <a:xfrm>
              <a:off x="1382" y="3606"/>
              <a:ext cx="21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0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1" h="45">
                  <a:moveTo>
                    <a:pt x="1" y="43"/>
                  </a:moveTo>
                  <a:lnTo>
                    <a:pt x="2" y="44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82" name="Freeform 1022"/>
            <p:cNvSpPr>
              <a:spLocks/>
            </p:cNvSpPr>
            <p:nvPr/>
          </p:nvSpPr>
          <p:spPr bwMode="auto">
            <a:xfrm>
              <a:off x="1341" y="3630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2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2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83" name="Freeform 1023"/>
            <p:cNvSpPr>
              <a:spLocks/>
            </p:cNvSpPr>
            <p:nvPr/>
          </p:nvSpPr>
          <p:spPr bwMode="auto">
            <a:xfrm>
              <a:off x="1325" y="3632"/>
              <a:ext cx="20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19" y="1"/>
                </a:cxn>
                <a:cxn ang="0">
                  <a:pos x="16" y="0"/>
                </a:cxn>
                <a:cxn ang="0">
                  <a:pos x="0" y="44"/>
                </a:cxn>
                <a:cxn ang="0">
                  <a:pos x="1" y="45"/>
                </a:cxn>
              </a:cxnLst>
              <a:rect l="0" t="0" r="r" b="b"/>
              <a:pathLst>
                <a:path w="20" h="47">
                  <a:moveTo>
                    <a:pt x="1" y="45"/>
                  </a:moveTo>
                  <a:lnTo>
                    <a:pt x="2" y="46"/>
                  </a:lnTo>
                  <a:lnTo>
                    <a:pt x="19" y="1"/>
                  </a:lnTo>
                  <a:lnTo>
                    <a:pt x="16" y="0"/>
                  </a:lnTo>
                  <a:lnTo>
                    <a:pt x="0" y="44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84" name="Freeform 1024"/>
            <p:cNvSpPr>
              <a:spLocks/>
            </p:cNvSpPr>
            <p:nvPr/>
          </p:nvSpPr>
          <p:spPr bwMode="auto">
            <a:xfrm>
              <a:off x="1284" y="3657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85" name="Freeform 1025"/>
            <p:cNvSpPr>
              <a:spLocks/>
            </p:cNvSpPr>
            <p:nvPr/>
          </p:nvSpPr>
          <p:spPr bwMode="auto">
            <a:xfrm>
              <a:off x="1144" y="3703"/>
              <a:ext cx="51" cy="52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0" y="24"/>
                </a:cxn>
                <a:cxn ang="0">
                  <a:pos x="0" y="29"/>
                </a:cxn>
                <a:cxn ang="0">
                  <a:pos x="1" y="34"/>
                </a:cxn>
                <a:cxn ang="0">
                  <a:pos x="3" y="39"/>
                </a:cxn>
                <a:cxn ang="0">
                  <a:pos x="6" y="42"/>
                </a:cxn>
                <a:cxn ang="0">
                  <a:pos x="10" y="46"/>
                </a:cxn>
                <a:cxn ang="0">
                  <a:pos x="14" y="48"/>
                </a:cxn>
                <a:cxn ang="0">
                  <a:pos x="18" y="50"/>
                </a:cxn>
                <a:cxn ang="0">
                  <a:pos x="23" y="51"/>
                </a:cxn>
                <a:cxn ang="0">
                  <a:pos x="28" y="50"/>
                </a:cxn>
                <a:cxn ang="0">
                  <a:pos x="33" y="49"/>
                </a:cxn>
                <a:cxn ang="0">
                  <a:pos x="37" y="47"/>
                </a:cxn>
                <a:cxn ang="0">
                  <a:pos x="41" y="44"/>
                </a:cxn>
                <a:cxn ang="0">
                  <a:pos x="44" y="39"/>
                </a:cxn>
                <a:cxn ang="0">
                  <a:pos x="47" y="35"/>
                </a:cxn>
                <a:cxn ang="0">
                  <a:pos x="49" y="30"/>
                </a:cxn>
                <a:cxn ang="0">
                  <a:pos x="49" y="25"/>
                </a:cxn>
                <a:cxn ang="0">
                  <a:pos x="49" y="21"/>
                </a:cxn>
                <a:cxn ang="0">
                  <a:pos x="48" y="16"/>
                </a:cxn>
                <a:cxn ang="0">
                  <a:pos x="46" y="11"/>
                </a:cxn>
                <a:cxn ang="0">
                  <a:pos x="43" y="7"/>
                </a:cxn>
                <a:cxn ang="0">
                  <a:pos x="39" y="4"/>
                </a:cxn>
                <a:cxn ang="0">
                  <a:pos x="35" y="2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6"/>
                </a:cxn>
              </a:cxnLst>
              <a:rect l="0" t="0" r="r" b="b"/>
              <a:pathLst>
                <a:path w="51" h="52">
                  <a:moveTo>
                    <a:pt x="6" y="8"/>
                  </a:moveTo>
                  <a:lnTo>
                    <a:pt x="4" y="10"/>
                  </a:lnTo>
                  <a:lnTo>
                    <a:pt x="3" y="12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4"/>
                  </a:lnTo>
                  <a:lnTo>
                    <a:pt x="2" y="36"/>
                  </a:lnTo>
                  <a:lnTo>
                    <a:pt x="3" y="39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8" y="44"/>
                  </a:lnTo>
                  <a:lnTo>
                    <a:pt x="10" y="46"/>
                  </a:lnTo>
                  <a:lnTo>
                    <a:pt x="12" y="47"/>
                  </a:lnTo>
                  <a:lnTo>
                    <a:pt x="14" y="48"/>
                  </a:lnTo>
                  <a:lnTo>
                    <a:pt x="16" y="49"/>
                  </a:lnTo>
                  <a:lnTo>
                    <a:pt x="18" y="50"/>
                  </a:lnTo>
                  <a:lnTo>
                    <a:pt x="21" y="50"/>
                  </a:lnTo>
                  <a:lnTo>
                    <a:pt x="23" y="51"/>
                  </a:lnTo>
                  <a:lnTo>
                    <a:pt x="26" y="50"/>
                  </a:lnTo>
                  <a:lnTo>
                    <a:pt x="28" y="50"/>
                  </a:lnTo>
                  <a:lnTo>
                    <a:pt x="30" y="50"/>
                  </a:lnTo>
                  <a:lnTo>
                    <a:pt x="33" y="49"/>
                  </a:lnTo>
                  <a:lnTo>
                    <a:pt x="35" y="48"/>
                  </a:lnTo>
                  <a:lnTo>
                    <a:pt x="37" y="47"/>
                  </a:lnTo>
                  <a:lnTo>
                    <a:pt x="39" y="45"/>
                  </a:lnTo>
                  <a:lnTo>
                    <a:pt x="41" y="44"/>
                  </a:lnTo>
                  <a:lnTo>
                    <a:pt x="43" y="42"/>
                  </a:lnTo>
                  <a:lnTo>
                    <a:pt x="44" y="39"/>
                  </a:lnTo>
                  <a:lnTo>
                    <a:pt x="46" y="37"/>
                  </a:lnTo>
                  <a:lnTo>
                    <a:pt x="47" y="35"/>
                  </a:lnTo>
                  <a:lnTo>
                    <a:pt x="48" y="33"/>
                  </a:lnTo>
                  <a:lnTo>
                    <a:pt x="49" y="30"/>
                  </a:lnTo>
                  <a:lnTo>
                    <a:pt x="49" y="28"/>
                  </a:lnTo>
                  <a:lnTo>
                    <a:pt x="49" y="25"/>
                  </a:lnTo>
                  <a:lnTo>
                    <a:pt x="50" y="23"/>
                  </a:lnTo>
                  <a:lnTo>
                    <a:pt x="49" y="21"/>
                  </a:lnTo>
                  <a:lnTo>
                    <a:pt x="49" y="18"/>
                  </a:lnTo>
                  <a:lnTo>
                    <a:pt x="48" y="16"/>
                  </a:lnTo>
                  <a:lnTo>
                    <a:pt x="47" y="14"/>
                  </a:lnTo>
                  <a:lnTo>
                    <a:pt x="46" y="11"/>
                  </a:lnTo>
                  <a:lnTo>
                    <a:pt x="45" y="9"/>
                  </a:lnTo>
                  <a:lnTo>
                    <a:pt x="43" y="7"/>
                  </a:lnTo>
                  <a:lnTo>
                    <a:pt x="41" y="6"/>
                  </a:lnTo>
                  <a:lnTo>
                    <a:pt x="39" y="4"/>
                  </a:lnTo>
                  <a:lnTo>
                    <a:pt x="37" y="3"/>
                  </a:lnTo>
                  <a:lnTo>
                    <a:pt x="35" y="2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6"/>
                  </a:lnTo>
                  <a:lnTo>
                    <a:pt x="6" y="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86" name="Freeform 1026"/>
            <p:cNvSpPr>
              <a:spLocks/>
            </p:cNvSpPr>
            <p:nvPr/>
          </p:nvSpPr>
          <p:spPr bwMode="auto">
            <a:xfrm>
              <a:off x="1143" y="3711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6"/>
                </a:cxn>
                <a:cxn ang="0">
                  <a:pos x="7" y="34"/>
                </a:cxn>
                <a:cxn ang="0">
                  <a:pos x="5" y="31"/>
                </a:cxn>
                <a:cxn ang="0">
                  <a:pos x="4" y="29"/>
                </a:cxn>
                <a:cxn ang="0">
                  <a:pos x="2" y="2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1"/>
                </a:cxn>
                <a:cxn ang="0">
                  <a:pos x="2" y="9"/>
                </a:cxn>
                <a:cxn ang="0">
                  <a:pos x="4" y="6"/>
                </a:cxn>
                <a:cxn ang="0">
                  <a:pos x="5" y="4"/>
                </a:cxn>
                <a:cxn ang="0">
                  <a:pos x="8" y="2"/>
                </a:cxn>
                <a:cxn ang="0">
                  <a:pos x="10" y="0"/>
                </a:cxn>
                <a:cxn ang="0">
                  <a:pos x="13" y="1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7" y="7"/>
                </a:cxn>
                <a:cxn ang="0">
                  <a:pos x="5" y="10"/>
                </a:cxn>
                <a:cxn ang="0">
                  <a:pos x="4" y="12"/>
                </a:cxn>
                <a:cxn ang="0">
                  <a:pos x="4" y="14"/>
                </a:cxn>
                <a:cxn ang="0">
                  <a:pos x="3" y="17"/>
                </a:cxn>
                <a:cxn ang="0">
                  <a:pos x="3" y="19"/>
                </a:cxn>
                <a:cxn ang="0">
                  <a:pos x="4" y="21"/>
                </a:cxn>
                <a:cxn ang="0">
                  <a:pos x="4" y="24"/>
                </a:cxn>
                <a:cxn ang="0">
                  <a:pos x="5" y="26"/>
                </a:cxn>
                <a:cxn ang="0">
                  <a:pos x="7" y="28"/>
                </a:cxn>
                <a:cxn ang="0">
                  <a:pos x="8" y="30"/>
                </a:cxn>
                <a:cxn ang="0">
                  <a:pos x="10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6"/>
                  </a:lnTo>
                  <a:lnTo>
                    <a:pt x="7" y="34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2" y="9"/>
                  </a:lnTo>
                  <a:lnTo>
                    <a:pt x="4" y="6"/>
                  </a:lnTo>
                  <a:lnTo>
                    <a:pt x="5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0" y="3"/>
                  </a:lnTo>
                  <a:lnTo>
                    <a:pt x="8" y="5"/>
                  </a:lnTo>
                  <a:lnTo>
                    <a:pt x="7" y="7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4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87" name="Freeform 1027"/>
            <p:cNvSpPr>
              <a:spLocks/>
            </p:cNvSpPr>
            <p:nvPr/>
          </p:nvSpPr>
          <p:spPr bwMode="auto">
            <a:xfrm>
              <a:off x="1152" y="3745"/>
              <a:ext cx="37" cy="17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4" y="5"/>
                </a:cxn>
                <a:cxn ang="0">
                  <a:pos x="32" y="7"/>
                </a:cxn>
                <a:cxn ang="0">
                  <a:pos x="30" y="9"/>
                </a:cxn>
                <a:cxn ang="0">
                  <a:pos x="27" y="11"/>
                </a:cxn>
                <a:cxn ang="0">
                  <a:pos x="25" y="13"/>
                </a:cxn>
                <a:cxn ang="0">
                  <a:pos x="23" y="14"/>
                </a:cxn>
                <a:cxn ang="0">
                  <a:pos x="20" y="15"/>
                </a:cxn>
                <a:cxn ang="0">
                  <a:pos x="18" y="16"/>
                </a:cxn>
                <a:cxn ang="0">
                  <a:pos x="15" y="16"/>
                </a:cxn>
                <a:cxn ang="0">
                  <a:pos x="13" y="15"/>
                </a:cxn>
                <a:cxn ang="0">
                  <a:pos x="11" y="15"/>
                </a:cxn>
                <a:cxn ang="0">
                  <a:pos x="8" y="14"/>
                </a:cxn>
                <a:cxn ang="0">
                  <a:pos x="6" y="12"/>
                </a:cxn>
                <a:cxn ang="0">
                  <a:pos x="4" y="11"/>
                </a:cxn>
                <a:cxn ang="0">
                  <a:pos x="1" y="8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6"/>
                </a:cxn>
                <a:cxn ang="0">
                  <a:pos x="5" y="8"/>
                </a:cxn>
                <a:cxn ang="0">
                  <a:pos x="7" y="9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2"/>
                </a:cxn>
                <a:cxn ang="0">
                  <a:pos x="15" y="12"/>
                </a:cxn>
                <a:cxn ang="0">
                  <a:pos x="18" y="12"/>
                </a:cxn>
                <a:cxn ang="0">
                  <a:pos x="20" y="11"/>
                </a:cxn>
                <a:cxn ang="0">
                  <a:pos x="22" y="11"/>
                </a:cxn>
                <a:cxn ang="0">
                  <a:pos x="24" y="9"/>
                </a:cxn>
                <a:cxn ang="0">
                  <a:pos x="26" y="8"/>
                </a:cxn>
                <a:cxn ang="0">
                  <a:pos x="28" y="7"/>
                </a:cxn>
                <a:cxn ang="0">
                  <a:pos x="30" y="4"/>
                </a:cxn>
                <a:cxn ang="0">
                  <a:pos x="32" y="2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6" y="2"/>
                </a:cxn>
              </a:cxnLst>
              <a:rect l="0" t="0" r="r" b="b"/>
              <a:pathLst>
                <a:path w="37" h="17">
                  <a:moveTo>
                    <a:pt x="36" y="2"/>
                  </a:moveTo>
                  <a:lnTo>
                    <a:pt x="36" y="2"/>
                  </a:lnTo>
                  <a:lnTo>
                    <a:pt x="34" y="5"/>
                  </a:lnTo>
                  <a:lnTo>
                    <a:pt x="32" y="7"/>
                  </a:lnTo>
                  <a:lnTo>
                    <a:pt x="30" y="9"/>
                  </a:lnTo>
                  <a:lnTo>
                    <a:pt x="27" y="11"/>
                  </a:lnTo>
                  <a:lnTo>
                    <a:pt x="25" y="13"/>
                  </a:lnTo>
                  <a:lnTo>
                    <a:pt x="23" y="14"/>
                  </a:lnTo>
                  <a:lnTo>
                    <a:pt x="20" y="15"/>
                  </a:lnTo>
                  <a:lnTo>
                    <a:pt x="18" y="16"/>
                  </a:lnTo>
                  <a:lnTo>
                    <a:pt x="15" y="16"/>
                  </a:lnTo>
                  <a:lnTo>
                    <a:pt x="13" y="15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4" y="11"/>
                  </a:lnTo>
                  <a:lnTo>
                    <a:pt x="1" y="8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6"/>
                  </a:lnTo>
                  <a:lnTo>
                    <a:pt x="5" y="8"/>
                  </a:lnTo>
                  <a:lnTo>
                    <a:pt x="7" y="9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2"/>
                  </a:lnTo>
                  <a:lnTo>
                    <a:pt x="15" y="12"/>
                  </a:lnTo>
                  <a:lnTo>
                    <a:pt x="18" y="12"/>
                  </a:lnTo>
                  <a:lnTo>
                    <a:pt x="20" y="11"/>
                  </a:lnTo>
                  <a:lnTo>
                    <a:pt x="22" y="11"/>
                  </a:lnTo>
                  <a:lnTo>
                    <a:pt x="24" y="9"/>
                  </a:lnTo>
                  <a:lnTo>
                    <a:pt x="26" y="8"/>
                  </a:lnTo>
                  <a:lnTo>
                    <a:pt x="28" y="7"/>
                  </a:lnTo>
                  <a:lnTo>
                    <a:pt x="30" y="4"/>
                  </a:lnTo>
                  <a:lnTo>
                    <a:pt x="32" y="2"/>
                  </a:lnTo>
                  <a:lnTo>
                    <a:pt x="34" y="0"/>
                  </a:lnTo>
                  <a:lnTo>
                    <a:pt x="36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88" name="Freeform 1028"/>
            <p:cNvSpPr>
              <a:spLocks/>
            </p:cNvSpPr>
            <p:nvPr/>
          </p:nvSpPr>
          <p:spPr bwMode="auto">
            <a:xfrm>
              <a:off x="1185" y="3708"/>
              <a:ext cx="17" cy="4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1"/>
                </a:cxn>
                <a:cxn ang="0">
                  <a:pos x="8" y="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4" y="11"/>
                </a:cxn>
                <a:cxn ang="0">
                  <a:pos x="14" y="13"/>
                </a:cxn>
                <a:cxn ang="0">
                  <a:pos x="15" y="16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5" y="24"/>
                </a:cxn>
                <a:cxn ang="0">
                  <a:pos x="14" y="26"/>
                </a:cxn>
                <a:cxn ang="0">
                  <a:pos x="13" y="29"/>
                </a:cxn>
                <a:cxn ang="0">
                  <a:pos x="12" y="32"/>
                </a:cxn>
                <a:cxn ang="0">
                  <a:pos x="10" y="34"/>
                </a:cxn>
                <a:cxn ang="0">
                  <a:pos x="7" y="36"/>
                </a:cxn>
                <a:cxn ang="0">
                  <a:pos x="5" y="39"/>
                </a:cxn>
                <a:cxn ang="0">
                  <a:pos x="2" y="37"/>
                </a:cxn>
                <a:cxn ang="0">
                  <a:pos x="4" y="35"/>
                </a:cxn>
                <a:cxn ang="0">
                  <a:pos x="6" y="33"/>
                </a:cxn>
                <a:cxn ang="0">
                  <a:pos x="8" y="31"/>
                </a:cxn>
                <a:cxn ang="0">
                  <a:pos x="10" y="28"/>
                </a:cxn>
                <a:cxn ang="0">
                  <a:pos x="11" y="26"/>
                </a:cxn>
                <a:cxn ang="0">
                  <a:pos x="12" y="23"/>
                </a:cxn>
                <a:cxn ang="0">
                  <a:pos x="12" y="21"/>
                </a:cxn>
                <a:cxn ang="0">
                  <a:pos x="12" y="19"/>
                </a:cxn>
                <a:cxn ang="0">
                  <a:pos x="12" y="16"/>
                </a:cxn>
                <a:cxn ang="0">
                  <a:pos x="11" y="14"/>
                </a:cxn>
                <a:cxn ang="0">
                  <a:pos x="10" y="11"/>
                </a:cxn>
                <a:cxn ang="0">
                  <a:pos x="8" y="9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40">
                  <a:moveTo>
                    <a:pt x="2" y="0"/>
                  </a:moveTo>
                  <a:lnTo>
                    <a:pt x="2" y="0"/>
                  </a:lnTo>
                  <a:lnTo>
                    <a:pt x="5" y="1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4" y="11"/>
                  </a:lnTo>
                  <a:lnTo>
                    <a:pt x="14" y="13"/>
                  </a:lnTo>
                  <a:lnTo>
                    <a:pt x="15" y="16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5" y="24"/>
                  </a:lnTo>
                  <a:lnTo>
                    <a:pt x="14" y="26"/>
                  </a:lnTo>
                  <a:lnTo>
                    <a:pt x="13" y="29"/>
                  </a:lnTo>
                  <a:lnTo>
                    <a:pt x="12" y="32"/>
                  </a:lnTo>
                  <a:lnTo>
                    <a:pt x="10" y="34"/>
                  </a:lnTo>
                  <a:lnTo>
                    <a:pt x="7" y="36"/>
                  </a:lnTo>
                  <a:lnTo>
                    <a:pt x="5" y="39"/>
                  </a:lnTo>
                  <a:lnTo>
                    <a:pt x="2" y="37"/>
                  </a:lnTo>
                  <a:lnTo>
                    <a:pt x="4" y="35"/>
                  </a:lnTo>
                  <a:lnTo>
                    <a:pt x="6" y="33"/>
                  </a:lnTo>
                  <a:lnTo>
                    <a:pt x="8" y="31"/>
                  </a:lnTo>
                  <a:lnTo>
                    <a:pt x="10" y="28"/>
                  </a:lnTo>
                  <a:lnTo>
                    <a:pt x="11" y="26"/>
                  </a:lnTo>
                  <a:lnTo>
                    <a:pt x="12" y="23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2" y="16"/>
                  </a:lnTo>
                  <a:lnTo>
                    <a:pt x="11" y="14"/>
                  </a:lnTo>
                  <a:lnTo>
                    <a:pt x="10" y="11"/>
                  </a:lnTo>
                  <a:lnTo>
                    <a:pt x="8" y="9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89" name="Freeform 1029"/>
            <p:cNvSpPr>
              <a:spLocks/>
            </p:cNvSpPr>
            <p:nvPr/>
          </p:nvSpPr>
          <p:spPr bwMode="auto">
            <a:xfrm>
              <a:off x="1150" y="3701"/>
              <a:ext cx="38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0"/>
                </a:cxn>
                <a:cxn ang="0">
                  <a:pos x="20" y="0"/>
                </a:cxn>
                <a:cxn ang="0">
                  <a:pos x="23" y="0"/>
                </a:cxn>
                <a:cxn ang="0">
                  <a:pos x="25" y="0"/>
                </a:cxn>
                <a:cxn ang="0">
                  <a:pos x="28" y="1"/>
                </a:cxn>
                <a:cxn ang="0">
                  <a:pos x="30" y="3"/>
                </a:cxn>
                <a:cxn ang="0">
                  <a:pos x="32" y="4"/>
                </a:cxn>
                <a:cxn ang="0">
                  <a:pos x="34" y="7"/>
                </a:cxn>
                <a:cxn ang="0">
                  <a:pos x="37" y="9"/>
                </a:cxn>
                <a:cxn ang="0">
                  <a:pos x="35" y="12"/>
                </a:cxn>
                <a:cxn ang="0">
                  <a:pos x="33" y="9"/>
                </a:cxn>
                <a:cxn ang="0">
                  <a:pos x="31" y="8"/>
                </a:cxn>
                <a:cxn ang="0">
                  <a:pos x="29" y="6"/>
                </a:cxn>
                <a:cxn ang="0">
                  <a:pos x="27" y="5"/>
                </a:cxn>
                <a:cxn ang="0">
                  <a:pos x="25" y="4"/>
                </a:cxn>
                <a:cxn ang="0">
                  <a:pos x="22" y="3"/>
                </a:cxn>
                <a:cxn ang="0">
                  <a:pos x="20" y="3"/>
                </a:cxn>
                <a:cxn ang="0">
                  <a:pos x="18" y="3"/>
                </a:cxn>
                <a:cxn ang="0">
                  <a:pos x="16" y="4"/>
                </a:cxn>
                <a:cxn ang="0">
                  <a:pos x="13" y="4"/>
                </a:cxn>
                <a:cxn ang="0">
                  <a:pos x="11" y="6"/>
                </a:cxn>
                <a:cxn ang="0">
                  <a:pos x="9" y="7"/>
                </a:cxn>
                <a:cxn ang="0">
                  <a:pos x="7" y="8"/>
                </a:cxn>
                <a:cxn ang="0">
                  <a:pos x="5" y="11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8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4" y="7"/>
                  </a:lnTo>
                  <a:lnTo>
                    <a:pt x="37" y="9"/>
                  </a:lnTo>
                  <a:lnTo>
                    <a:pt x="35" y="12"/>
                  </a:lnTo>
                  <a:lnTo>
                    <a:pt x="33" y="9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7" y="5"/>
                  </a:lnTo>
                  <a:lnTo>
                    <a:pt x="25" y="4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8" y="3"/>
                  </a:lnTo>
                  <a:lnTo>
                    <a:pt x="16" y="4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7" y="8"/>
                  </a:lnTo>
                  <a:lnTo>
                    <a:pt x="5" y="11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90" name="Freeform 1030"/>
            <p:cNvSpPr>
              <a:spLocks/>
            </p:cNvSpPr>
            <p:nvPr/>
          </p:nvSpPr>
          <p:spPr bwMode="auto">
            <a:xfrm>
              <a:off x="1648" y="3663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0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91" name="Freeform 1031"/>
            <p:cNvSpPr>
              <a:spLocks/>
            </p:cNvSpPr>
            <p:nvPr/>
          </p:nvSpPr>
          <p:spPr bwMode="auto">
            <a:xfrm>
              <a:off x="1666" y="3688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92" name="Freeform 1032"/>
            <p:cNvSpPr>
              <a:spLocks/>
            </p:cNvSpPr>
            <p:nvPr/>
          </p:nvSpPr>
          <p:spPr bwMode="auto">
            <a:xfrm>
              <a:off x="1648" y="3663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0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93" name="Freeform 1033"/>
            <p:cNvSpPr>
              <a:spLocks/>
            </p:cNvSpPr>
            <p:nvPr/>
          </p:nvSpPr>
          <p:spPr bwMode="auto">
            <a:xfrm>
              <a:off x="1666" y="3688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94" name="Freeform 1034"/>
            <p:cNvSpPr>
              <a:spLocks/>
            </p:cNvSpPr>
            <p:nvPr/>
          </p:nvSpPr>
          <p:spPr bwMode="auto">
            <a:xfrm>
              <a:off x="1706" y="3691"/>
              <a:ext cx="20" cy="45"/>
            </a:xfrm>
            <a:custGeom>
              <a:avLst/>
              <a:gdLst/>
              <a:ahLst/>
              <a:cxnLst>
                <a:cxn ang="0">
                  <a:pos x="17" y="43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4"/>
                </a:cxn>
                <a:cxn ang="0">
                  <a:pos x="17" y="43"/>
                </a:cxn>
              </a:cxnLst>
              <a:rect l="0" t="0" r="r" b="b"/>
              <a:pathLst>
                <a:path w="20" h="45">
                  <a:moveTo>
                    <a:pt x="17" y="43"/>
                  </a:moveTo>
                  <a:lnTo>
                    <a:pt x="19" y="42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4"/>
                  </a:lnTo>
                  <a:lnTo>
                    <a:pt x="17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95" name="Freeform 1035"/>
            <p:cNvSpPr>
              <a:spLocks/>
            </p:cNvSpPr>
            <p:nvPr/>
          </p:nvSpPr>
          <p:spPr bwMode="auto">
            <a:xfrm>
              <a:off x="1723" y="3716"/>
              <a:ext cx="44" cy="22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1"/>
                </a:cxn>
              </a:cxnLst>
              <a:rect l="0" t="0" r="r" b="b"/>
              <a:pathLst>
                <a:path w="44" h="22">
                  <a:moveTo>
                    <a:pt x="42" y="1"/>
                  </a:moveTo>
                  <a:lnTo>
                    <a:pt x="41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3" y="2"/>
                  </a:lnTo>
                  <a:lnTo>
                    <a:pt x="4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96" name="Freeform 1036"/>
            <p:cNvSpPr>
              <a:spLocks/>
            </p:cNvSpPr>
            <p:nvPr/>
          </p:nvSpPr>
          <p:spPr bwMode="auto">
            <a:xfrm>
              <a:off x="1533" y="3609"/>
              <a:ext cx="22" cy="47"/>
            </a:xfrm>
            <a:custGeom>
              <a:avLst/>
              <a:gdLst/>
              <a:ahLst/>
              <a:cxnLst>
                <a:cxn ang="0">
                  <a:pos x="19" y="45"/>
                </a:cxn>
                <a:cxn ang="0">
                  <a:pos x="21" y="45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8" y="46"/>
                </a:cxn>
                <a:cxn ang="0">
                  <a:pos x="19" y="45"/>
                </a:cxn>
              </a:cxnLst>
              <a:rect l="0" t="0" r="r" b="b"/>
              <a:pathLst>
                <a:path w="22" h="47">
                  <a:moveTo>
                    <a:pt x="19" y="45"/>
                  </a:moveTo>
                  <a:lnTo>
                    <a:pt x="21" y="45"/>
                  </a:lnTo>
                  <a:lnTo>
                    <a:pt x="2" y="0"/>
                  </a:lnTo>
                  <a:lnTo>
                    <a:pt x="0" y="1"/>
                  </a:lnTo>
                  <a:lnTo>
                    <a:pt x="18" y="46"/>
                  </a:lnTo>
                  <a:lnTo>
                    <a:pt x="19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97" name="Freeform 1037"/>
            <p:cNvSpPr>
              <a:spLocks/>
            </p:cNvSpPr>
            <p:nvPr/>
          </p:nvSpPr>
          <p:spPr bwMode="auto">
            <a:xfrm>
              <a:off x="1551" y="3635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98" name="Freeform 1038"/>
            <p:cNvSpPr>
              <a:spLocks/>
            </p:cNvSpPr>
            <p:nvPr/>
          </p:nvSpPr>
          <p:spPr bwMode="auto">
            <a:xfrm>
              <a:off x="1533" y="3609"/>
              <a:ext cx="22" cy="47"/>
            </a:xfrm>
            <a:custGeom>
              <a:avLst/>
              <a:gdLst/>
              <a:ahLst/>
              <a:cxnLst>
                <a:cxn ang="0">
                  <a:pos x="19" y="45"/>
                </a:cxn>
                <a:cxn ang="0">
                  <a:pos x="21" y="45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8" y="46"/>
                </a:cxn>
                <a:cxn ang="0">
                  <a:pos x="19" y="45"/>
                </a:cxn>
              </a:cxnLst>
              <a:rect l="0" t="0" r="r" b="b"/>
              <a:pathLst>
                <a:path w="22" h="47">
                  <a:moveTo>
                    <a:pt x="19" y="45"/>
                  </a:moveTo>
                  <a:lnTo>
                    <a:pt x="21" y="45"/>
                  </a:lnTo>
                  <a:lnTo>
                    <a:pt x="2" y="0"/>
                  </a:lnTo>
                  <a:lnTo>
                    <a:pt x="0" y="1"/>
                  </a:lnTo>
                  <a:lnTo>
                    <a:pt x="18" y="46"/>
                  </a:lnTo>
                  <a:lnTo>
                    <a:pt x="19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199" name="Freeform 1039"/>
            <p:cNvSpPr>
              <a:spLocks/>
            </p:cNvSpPr>
            <p:nvPr/>
          </p:nvSpPr>
          <p:spPr bwMode="auto">
            <a:xfrm>
              <a:off x="1551" y="3635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0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00" name="Freeform 1040"/>
            <p:cNvSpPr>
              <a:spLocks/>
            </p:cNvSpPr>
            <p:nvPr/>
          </p:nvSpPr>
          <p:spPr bwMode="auto">
            <a:xfrm>
              <a:off x="1591" y="3637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01" name="Freeform 1041"/>
            <p:cNvSpPr>
              <a:spLocks/>
            </p:cNvSpPr>
            <p:nvPr/>
          </p:nvSpPr>
          <p:spPr bwMode="auto">
            <a:xfrm>
              <a:off x="1609" y="3662"/>
              <a:ext cx="43" cy="22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1" y="21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2">
                  <a:moveTo>
                    <a:pt x="41" y="1"/>
                  </a:moveTo>
                  <a:lnTo>
                    <a:pt x="41" y="0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02" name="Freeform 1042"/>
            <p:cNvSpPr>
              <a:spLocks/>
            </p:cNvSpPr>
            <p:nvPr/>
          </p:nvSpPr>
          <p:spPr bwMode="auto">
            <a:xfrm>
              <a:off x="1742" y="3708"/>
              <a:ext cx="50" cy="53"/>
            </a:xfrm>
            <a:custGeom>
              <a:avLst/>
              <a:gdLst/>
              <a:ahLst/>
              <a:cxnLst>
                <a:cxn ang="0">
                  <a:pos x="44" y="11"/>
                </a:cxn>
                <a:cxn ang="0">
                  <a:pos x="46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3"/>
                </a:cxn>
                <a:cxn ang="0">
                  <a:pos x="39" y="47"/>
                </a:cxn>
                <a:cxn ang="0">
                  <a:pos x="34" y="49"/>
                </a:cxn>
                <a:cxn ang="0">
                  <a:pos x="30" y="51"/>
                </a:cxn>
                <a:cxn ang="0">
                  <a:pos x="25" y="52"/>
                </a:cxn>
                <a:cxn ang="0">
                  <a:pos x="21" y="51"/>
                </a:cxn>
                <a:cxn ang="0">
                  <a:pos x="16" y="50"/>
                </a:cxn>
                <a:cxn ang="0">
                  <a:pos x="12" y="47"/>
                </a:cxn>
                <a:cxn ang="0">
                  <a:pos x="8" y="44"/>
                </a:cxn>
                <a:cxn ang="0">
                  <a:pos x="4" y="40"/>
                </a:cxn>
                <a:cxn ang="0">
                  <a:pos x="2" y="36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1" y="16"/>
                </a:cxn>
                <a:cxn ang="0">
                  <a:pos x="3" y="12"/>
                </a:cxn>
                <a:cxn ang="0">
                  <a:pos x="6" y="8"/>
                </a:cxn>
                <a:cxn ang="0">
                  <a:pos x="9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</a:cxnLst>
              <a:rect l="0" t="0" r="r" b="b"/>
              <a:pathLst>
                <a:path w="50" h="53">
                  <a:moveTo>
                    <a:pt x="42" y="9"/>
                  </a:moveTo>
                  <a:lnTo>
                    <a:pt x="44" y="11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9" y="25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4" y="41"/>
                  </a:lnTo>
                  <a:lnTo>
                    <a:pt x="42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6" y="48"/>
                  </a:lnTo>
                  <a:lnTo>
                    <a:pt x="34" y="49"/>
                  </a:lnTo>
                  <a:lnTo>
                    <a:pt x="32" y="50"/>
                  </a:lnTo>
                  <a:lnTo>
                    <a:pt x="30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3" y="51"/>
                  </a:lnTo>
                  <a:lnTo>
                    <a:pt x="21" y="51"/>
                  </a:lnTo>
                  <a:lnTo>
                    <a:pt x="18" y="51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2" y="47"/>
                  </a:lnTo>
                  <a:lnTo>
                    <a:pt x="10" y="46"/>
                  </a:lnTo>
                  <a:lnTo>
                    <a:pt x="8" y="44"/>
                  </a:lnTo>
                  <a:lnTo>
                    <a:pt x="6" y="42"/>
                  </a:lnTo>
                  <a:lnTo>
                    <a:pt x="4" y="40"/>
                  </a:lnTo>
                  <a:lnTo>
                    <a:pt x="3" y="38"/>
                  </a:lnTo>
                  <a:lnTo>
                    <a:pt x="2" y="36"/>
                  </a:lnTo>
                  <a:lnTo>
                    <a:pt x="1" y="33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6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03" name="Freeform 1043"/>
            <p:cNvSpPr>
              <a:spLocks/>
            </p:cNvSpPr>
            <p:nvPr/>
          </p:nvSpPr>
          <p:spPr bwMode="auto">
            <a:xfrm>
              <a:off x="1782" y="3716"/>
              <a:ext cx="17" cy="39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2" y="38"/>
                </a:cxn>
                <a:cxn ang="0">
                  <a:pos x="5" y="36"/>
                </a:cxn>
                <a:cxn ang="0">
                  <a:pos x="8" y="34"/>
                </a:cxn>
                <a:cxn ang="0">
                  <a:pos x="10" y="31"/>
                </a:cxn>
                <a:cxn ang="0">
                  <a:pos x="12" y="29"/>
                </a:cxn>
                <a:cxn ang="0">
                  <a:pos x="13" y="27"/>
                </a:cxn>
                <a:cxn ang="0">
                  <a:pos x="14" y="24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6"/>
                </a:cxn>
                <a:cxn ang="0">
                  <a:pos x="15" y="14"/>
                </a:cxn>
                <a:cxn ang="0">
                  <a:pos x="14" y="11"/>
                </a:cxn>
                <a:cxn ang="0">
                  <a:pos x="13" y="9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7" y="2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5" y="3"/>
                </a:cxn>
                <a:cxn ang="0">
                  <a:pos x="7" y="5"/>
                </a:cxn>
                <a:cxn ang="0">
                  <a:pos x="8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1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1" y="21"/>
                </a:cxn>
                <a:cxn ang="0">
                  <a:pos x="11" y="24"/>
                </a:cxn>
                <a:cxn ang="0">
                  <a:pos x="10" y="26"/>
                </a:cxn>
                <a:cxn ang="0">
                  <a:pos x="8" y="28"/>
                </a:cxn>
                <a:cxn ang="0">
                  <a:pos x="7" y="30"/>
                </a:cxn>
                <a:cxn ang="0">
                  <a:pos x="5" y="32"/>
                </a:cxn>
                <a:cxn ang="0">
                  <a:pos x="2" y="34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8"/>
                </a:cxn>
              </a:cxnLst>
              <a:rect l="0" t="0" r="r" b="b"/>
              <a:pathLst>
                <a:path w="17" h="39">
                  <a:moveTo>
                    <a:pt x="2" y="38"/>
                  </a:moveTo>
                  <a:lnTo>
                    <a:pt x="2" y="38"/>
                  </a:lnTo>
                  <a:lnTo>
                    <a:pt x="5" y="36"/>
                  </a:lnTo>
                  <a:lnTo>
                    <a:pt x="8" y="34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3" y="27"/>
                  </a:lnTo>
                  <a:lnTo>
                    <a:pt x="14" y="24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6"/>
                  </a:lnTo>
                  <a:lnTo>
                    <a:pt x="15" y="14"/>
                  </a:lnTo>
                  <a:lnTo>
                    <a:pt x="14" y="11"/>
                  </a:lnTo>
                  <a:lnTo>
                    <a:pt x="13" y="9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2" y="1"/>
                  </a:lnTo>
                  <a:lnTo>
                    <a:pt x="5" y="3"/>
                  </a:lnTo>
                  <a:lnTo>
                    <a:pt x="7" y="5"/>
                  </a:lnTo>
                  <a:lnTo>
                    <a:pt x="8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1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1" y="21"/>
                  </a:lnTo>
                  <a:lnTo>
                    <a:pt x="11" y="24"/>
                  </a:lnTo>
                  <a:lnTo>
                    <a:pt x="10" y="26"/>
                  </a:lnTo>
                  <a:lnTo>
                    <a:pt x="8" y="28"/>
                  </a:lnTo>
                  <a:lnTo>
                    <a:pt x="7" y="30"/>
                  </a:lnTo>
                  <a:lnTo>
                    <a:pt x="5" y="32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2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04" name="Freeform 1044"/>
            <p:cNvSpPr>
              <a:spLocks/>
            </p:cNvSpPr>
            <p:nvPr/>
          </p:nvSpPr>
          <p:spPr bwMode="auto">
            <a:xfrm>
              <a:off x="1747" y="3749"/>
              <a:ext cx="37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7"/>
                </a:cxn>
                <a:cxn ang="0">
                  <a:pos x="5" y="9"/>
                </a:cxn>
                <a:cxn ang="0">
                  <a:pos x="8" y="11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5"/>
                </a:cxn>
                <a:cxn ang="0">
                  <a:pos x="20" y="16"/>
                </a:cxn>
                <a:cxn ang="0">
                  <a:pos x="22" y="15"/>
                </a:cxn>
                <a:cxn ang="0">
                  <a:pos x="25" y="15"/>
                </a:cxn>
                <a:cxn ang="0">
                  <a:pos x="27" y="14"/>
                </a:cxn>
                <a:cxn ang="0">
                  <a:pos x="29" y="12"/>
                </a:cxn>
                <a:cxn ang="0">
                  <a:pos x="31" y="11"/>
                </a:cxn>
                <a:cxn ang="0">
                  <a:pos x="34" y="8"/>
                </a:cxn>
                <a:cxn ang="0">
                  <a:pos x="36" y="6"/>
                </a:cxn>
                <a:cxn ang="0">
                  <a:pos x="34" y="3"/>
                </a:cxn>
                <a:cxn ang="0">
                  <a:pos x="32" y="6"/>
                </a:cxn>
                <a:cxn ang="0">
                  <a:pos x="30" y="8"/>
                </a:cxn>
                <a:cxn ang="0">
                  <a:pos x="28" y="9"/>
                </a:cxn>
                <a:cxn ang="0">
                  <a:pos x="26" y="10"/>
                </a:cxn>
                <a:cxn ang="0">
                  <a:pos x="24" y="11"/>
                </a:cxn>
                <a:cxn ang="0">
                  <a:pos x="22" y="12"/>
                </a:cxn>
                <a:cxn ang="0">
                  <a:pos x="20" y="12"/>
                </a:cxn>
                <a:cxn ang="0">
                  <a:pos x="17" y="12"/>
                </a:cxn>
                <a:cxn ang="0">
                  <a:pos x="15" y="11"/>
                </a:cxn>
                <a:cxn ang="0">
                  <a:pos x="13" y="11"/>
                </a:cxn>
                <a:cxn ang="0">
                  <a:pos x="11" y="9"/>
                </a:cxn>
                <a:cxn ang="0">
                  <a:pos x="9" y="8"/>
                </a:cxn>
                <a:cxn ang="0">
                  <a:pos x="7" y="6"/>
                </a:cxn>
                <a:cxn ang="0">
                  <a:pos x="5" y="4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7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7"/>
                  </a:lnTo>
                  <a:lnTo>
                    <a:pt x="5" y="9"/>
                  </a:lnTo>
                  <a:lnTo>
                    <a:pt x="8" y="11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20" y="16"/>
                  </a:lnTo>
                  <a:lnTo>
                    <a:pt x="22" y="15"/>
                  </a:lnTo>
                  <a:lnTo>
                    <a:pt x="25" y="15"/>
                  </a:lnTo>
                  <a:lnTo>
                    <a:pt x="27" y="14"/>
                  </a:lnTo>
                  <a:lnTo>
                    <a:pt x="29" y="12"/>
                  </a:lnTo>
                  <a:lnTo>
                    <a:pt x="31" y="11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4" y="3"/>
                  </a:lnTo>
                  <a:lnTo>
                    <a:pt x="32" y="6"/>
                  </a:lnTo>
                  <a:lnTo>
                    <a:pt x="30" y="8"/>
                  </a:lnTo>
                  <a:lnTo>
                    <a:pt x="28" y="9"/>
                  </a:lnTo>
                  <a:lnTo>
                    <a:pt x="26" y="10"/>
                  </a:lnTo>
                  <a:lnTo>
                    <a:pt x="24" y="11"/>
                  </a:lnTo>
                  <a:lnTo>
                    <a:pt x="22" y="12"/>
                  </a:lnTo>
                  <a:lnTo>
                    <a:pt x="20" y="12"/>
                  </a:lnTo>
                  <a:lnTo>
                    <a:pt x="17" y="12"/>
                  </a:lnTo>
                  <a:lnTo>
                    <a:pt x="15" y="11"/>
                  </a:lnTo>
                  <a:lnTo>
                    <a:pt x="13" y="11"/>
                  </a:lnTo>
                  <a:lnTo>
                    <a:pt x="11" y="9"/>
                  </a:lnTo>
                  <a:lnTo>
                    <a:pt x="9" y="8"/>
                  </a:lnTo>
                  <a:lnTo>
                    <a:pt x="7" y="6"/>
                  </a:lnTo>
                  <a:lnTo>
                    <a:pt x="5" y="4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05" name="Freeform 1045"/>
            <p:cNvSpPr>
              <a:spLocks/>
            </p:cNvSpPr>
            <p:nvPr/>
          </p:nvSpPr>
          <p:spPr bwMode="auto">
            <a:xfrm>
              <a:off x="1740" y="3713"/>
              <a:ext cx="17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1"/>
                </a:cxn>
                <a:cxn ang="0">
                  <a:pos x="7" y="3"/>
                </a:cxn>
                <a:cxn ang="0">
                  <a:pos x="5" y="6"/>
                </a:cxn>
                <a:cxn ang="0">
                  <a:pos x="3" y="8"/>
                </a:cxn>
                <a:cxn ang="0">
                  <a:pos x="2" y="10"/>
                </a:cxn>
                <a:cxn ang="0">
                  <a:pos x="0" y="13"/>
                </a:cxn>
                <a:cxn ang="0">
                  <a:pos x="0" y="15"/>
                </a:cxn>
                <a:cxn ang="0">
                  <a:pos x="0" y="18"/>
                </a:cxn>
                <a:cxn ang="0">
                  <a:pos x="0" y="20"/>
                </a:cxn>
                <a:cxn ang="0">
                  <a:pos x="0" y="23"/>
                </a:cxn>
                <a:cxn ang="0">
                  <a:pos x="1" y="26"/>
                </a:cxn>
                <a:cxn ang="0">
                  <a:pos x="2" y="28"/>
                </a:cxn>
                <a:cxn ang="0">
                  <a:pos x="3" y="31"/>
                </a:cxn>
                <a:cxn ang="0">
                  <a:pos x="5" y="33"/>
                </a:cxn>
                <a:cxn ang="0">
                  <a:pos x="8" y="35"/>
                </a:cxn>
                <a:cxn ang="0">
                  <a:pos x="10" y="38"/>
                </a:cxn>
                <a:cxn ang="0">
                  <a:pos x="13" y="36"/>
                </a:cxn>
                <a:cxn ang="0">
                  <a:pos x="11" y="34"/>
                </a:cxn>
                <a:cxn ang="0">
                  <a:pos x="9" y="32"/>
                </a:cxn>
                <a:cxn ang="0">
                  <a:pos x="7" y="30"/>
                </a:cxn>
                <a:cxn ang="0">
                  <a:pos x="5" y="27"/>
                </a:cxn>
                <a:cxn ang="0">
                  <a:pos x="4" y="25"/>
                </a:cxn>
                <a:cxn ang="0">
                  <a:pos x="4" y="23"/>
                </a:cxn>
                <a:cxn ang="0">
                  <a:pos x="3" y="20"/>
                </a:cxn>
                <a:cxn ang="0">
                  <a:pos x="3" y="18"/>
                </a:cxn>
                <a:cxn ang="0">
                  <a:pos x="4" y="16"/>
                </a:cxn>
                <a:cxn ang="0">
                  <a:pos x="4" y="13"/>
                </a:cxn>
                <a:cxn ang="0">
                  <a:pos x="5" y="11"/>
                </a:cxn>
                <a:cxn ang="0">
                  <a:pos x="6" y="9"/>
                </a:cxn>
                <a:cxn ang="0">
                  <a:pos x="8" y="7"/>
                </a:cxn>
                <a:cxn ang="0">
                  <a:pos x="10" y="5"/>
                </a:cxn>
                <a:cxn ang="0">
                  <a:pos x="13" y="3"/>
                </a:cxn>
                <a:cxn ang="0">
                  <a:pos x="16" y="1"/>
                </a:cxn>
                <a:cxn ang="0">
                  <a:pos x="16" y="1"/>
                </a:cxn>
                <a:cxn ang="0">
                  <a:pos x="13" y="0"/>
                </a:cxn>
              </a:cxnLst>
              <a:rect l="0" t="0" r="r" b="b"/>
              <a:pathLst>
                <a:path w="17" h="39">
                  <a:moveTo>
                    <a:pt x="13" y="0"/>
                  </a:moveTo>
                  <a:lnTo>
                    <a:pt x="13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5" y="6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1" y="26"/>
                  </a:lnTo>
                  <a:lnTo>
                    <a:pt x="2" y="28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5"/>
                  </a:lnTo>
                  <a:lnTo>
                    <a:pt x="10" y="38"/>
                  </a:lnTo>
                  <a:lnTo>
                    <a:pt x="13" y="36"/>
                  </a:lnTo>
                  <a:lnTo>
                    <a:pt x="11" y="34"/>
                  </a:lnTo>
                  <a:lnTo>
                    <a:pt x="9" y="32"/>
                  </a:lnTo>
                  <a:lnTo>
                    <a:pt x="7" y="30"/>
                  </a:lnTo>
                  <a:lnTo>
                    <a:pt x="5" y="27"/>
                  </a:lnTo>
                  <a:lnTo>
                    <a:pt x="4" y="25"/>
                  </a:lnTo>
                  <a:lnTo>
                    <a:pt x="4" y="23"/>
                  </a:lnTo>
                  <a:lnTo>
                    <a:pt x="3" y="20"/>
                  </a:lnTo>
                  <a:lnTo>
                    <a:pt x="3" y="18"/>
                  </a:lnTo>
                  <a:lnTo>
                    <a:pt x="4" y="16"/>
                  </a:lnTo>
                  <a:lnTo>
                    <a:pt x="4" y="13"/>
                  </a:lnTo>
                  <a:lnTo>
                    <a:pt x="5" y="11"/>
                  </a:lnTo>
                  <a:lnTo>
                    <a:pt x="6" y="9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06" name="Freeform 1046"/>
            <p:cNvSpPr>
              <a:spLocks/>
            </p:cNvSpPr>
            <p:nvPr/>
          </p:nvSpPr>
          <p:spPr bwMode="auto">
            <a:xfrm>
              <a:off x="1749" y="3706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8"/>
                </a:cxn>
                <a:cxn ang="0">
                  <a:pos x="30" y="5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0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4" y="4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1" y="12"/>
                </a:cxn>
                <a:cxn ang="0">
                  <a:pos x="3" y="9"/>
                </a:cxn>
                <a:cxn ang="0">
                  <a:pos x="5" y="8"/>
                </a:cxn>
                <a:cxn ang="0">
                  <a:pos x="7" y="6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3"/>
                </a:cxn>
                <a:cxn ang="0">
                  <a:pos x="15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4" y="5"/>
                </a:cxn>
                <a:cxn ang="0">
                  <a:pos x="26" y="7"/>
                </a:cxn>
                <a:cxn ang="0">
                  <a:pos x="28" y="8"/>
                </a:cxn>
                <a:cxn ang="0">
                  <a:pos x="30" y="11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0" y="5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12"/>
                  </a:lnTo>
                  <a:lnTo>
                    <a:pt x="3" y="9"/>
                  </a:lnTo>
                  <a:lnTo>
                    <a:pt x="5" y="8"/>
                  </a:lnTo>
                  <a:lnTo>
                    <a:pt x="7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8" y="8"/>
                  </a:lnTo>
                  <a:lnTo>
                    <a:pt x="30" y="11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07" name="Freeform 1047"/>
            <p:cNvSpPr>
              <a:spLocks/>
            </p:cNvSpPr>
            <p:nvPr/>
          </p:nvSpPr>
          <p:spPr bwMode="auto">
            <a:xfrm>
              <a:off x="1654" y="3491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08" name="Freeform 1048"/>
            <p:cNvSpPr>
              <a:spLocks/>
            </p:cNvSpPr>
            <p:nvPr/>
          </p:nvSpPr>
          <p:spPr bwMode="auto">
            <a:xfrm>
              <a:off x="1673" y="3490"/>
              <a:ext cx="42" cy="22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41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9" y="21"/>
                </a:cxn>
                <a:cxn ang="0">
                  <a:pos x="40" y="19"/>
                </a:cxn>
              </a:cxnLst>
              <a:rect l="0" t="0" r="r" b="b"/>
              <a:pathLst>
                <a:path w="42" h="22">
                  <a:moveTo>
                    <a:pt x="40" y="19"/>
                  </a:moveTo>
                  <a:lnTo>
                    <a:pt x="41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39" y="21"/>
                  </a:lnTo>
                  <a:lnTo>
                    <a:pt x="4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09" name="Freeform 1049"/>
            <p:cNvSpPr>
              <a:spLocks/>
            </p:cNvSpPr>
            <p:nvPr/>
          </p:nvSpPr>
          <p:spPr bwMode="auto">
            <a:xfrm>
              <a:off x="1654" y="3491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10" name="Freeform 1050"/>
            <p:cNvSpPr>
              <a:spLocks/>
            </p:cNvSpPr>
            <p:nvPr/>
          </p:nvSpPr>
          <p:spPr bwMode="auto">
            <a:xfrm>
              <a:off x="1673" y="3490"/>
              <a:ext cx="42" cy="22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41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9" y="21"/>
                </a:cxn>
                <a:cxn ang="0">
                  <a:pos x="40" y="19"/>
                </a:cxn>
              </a:cxnLst>
              <a:rect l="0" t="0" r="r" b="b"/>
              <a:pathLst>
                <a:path w="42" h="22">
                  <a:moveTo>
                    <a:pt x="40" y="19"/>
                  </a:moveTo>
                  <a:lnTo>
                    <a:pt x="41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39" y="21"/>
                  </a:lnTo>
                  <a:lnTo>
                    <a:pt x="4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11" name="Freeform 1051"/>
            <p:cNvSpPr>
              <a:spLocks/>
            </p:cNvSpPr>
            <p:nvPr/>
          </p:nvSpPr>
          <p:spPr bwMode="auto">
            <a:xfrm>
              <a:off x="1712" y="3464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0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0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12" name="Freeform 1052"/>
            <p:cNvSpPr>
              <a:spLocks/>
            </p:cNvSpPr>
            <p:nvPr/>
          </p:nvSpPr>
          <p:spPr bwMode="auto">
            <a:xfrm>
              <a:off x="1730" y="3464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13" name="Freeform 1053"/>
            <p:cNvSpPr>
              <a:spLocks/>
            </p:cNvSpPr>
            <p:nvPr/>
          </p:nvSpPr>
          <p:spPr bwMode="auto">
            <a:xfrm>
              <a:off x="1540" y="3544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14" name="Freeform 1054"/>
            <p:cNvSpPr>
              <a:spLocks/>
            </p:cNvSpPr>
            <p:nvPr/>
          </p:nvSpPr>
          <p:spPr bwMode="auto">
            <a:xfrm>
              <a:off x="1558" y="3543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15" name="Freeform 1055"/>
            <p:cNvSpPr>
              <a:spLocks/>
            </p:cNvSpPr>
            <p:nvPr/>
          </p:nvSpPr>
          <p:spPr bwMode="auto">
            <a:xfrm>
              <a:off x="1540" y="3544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16" name="Freeform 1056"/>
            <p:cNvSpPr>
              <a:spLocks/>
            </p:cNvSpPr>
            <p:nvPr/>
          </p:nvSpPr>
          <p:spPr bwMode="auto">
            <a:xfrm>
              <a:off x="1558" y="3543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17" name="Freeform 1057"/>
            <p:cNvSpPr>
              <a:spLocks/>
            </p:cNvSpPr>
            <p:nvPr/>
          </p:nvSpPr>
          <p:spPr bwMode="auto">
            <a:xfrm>
              <a:off x="1598" y="3518"/>
              <a:ext cx="21" cy="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6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5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18" name="Freeform 1058"/>
            <p:cNvSpPr>
              <a:spLocks/>
            </p:cNvSpPr>
            <p:nvPr/>
          </p:nvSpPr>
          <p:spPr bwMode="auto">
            <a:xfrm>
              <a:off x="1615" y="3517"/>
              <a:ext cx="44" cy="22"/>
            </a:xfrm>
            <a:custGeom>
              <a:avLst/>
              <a:gdLst/>
              <a:ahLst/>
              <a:cxnLst>
                <a:cxn ang="0">
                  <a:pos x="42" y="19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2" y="19"/>
                </a:cxn>
              </a:cxnLst>
              <a:rect l="0" t="0" r="r" b="b"/>
              <a:pathLst>
                <a:path w="44" h="22">
                  <a:moveTo>
                    <a:pt x="42" y="19"/>
                  </a:moveTo>
                  <a:lnTo>
                    <a:pt x="43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2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19" name="Freeform 1059"/>
            <p:cNvSpPr>
              <a:spLocks/>
            </p:cNvSpPr>
            <p:nvPr/>
          </p:nvSpPr>
          <p:spPr bwMode="auto">
            <a:xfrm>
              <a:off x="1748" y="3441"/>
              <a:ext cx="50" cy="52"/>
            </a:xfrm>
            <a:custGeom>
              <a:avLst/>
              <a:gdLst/>
              <a:ahLst/>
              <a:cxnLst>
                <a:cxn ang="0">
                  <a:pos x="44" y="40"/>
                </a:cxn>
                <a:cxn ang="0">
                  <a:pos x="46" y="35"/>
                </a:cxn>
                <a:cxn ang="0">
                  <a:pos x="48" y="31"/>
                </a:cxn>
                <a:cxn ang="0">
                  <a:pos x="49" y="25"/>
                </a:cxn>
                <a:cxn ang="0">
                  <a:pos x="48" y="21"/>
                </a:cxn>
                <a:cxn ang="0">
                  <a:pos x="47" y="16"/>
                </a:cxn>
                <a:cxn ang="0">
                  <a:pos x="45" y="11"/>
                </a:cxn>
                <a:cxn ang="0">
                  <a:pos x="42" y="8"/>
                </a:cxn>
                <a:cxn ang="0">
                  <a:pos x="38" y="4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12" y="3"/>
                </a:cxn>
                <a:cxn ang="0">
                  <a:pos x="8" y="6"/>
                </a:cxn>
                <a:cxn ang="0">
                  <a:pos x="4" y="10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1" y="34"/>
                </a:cxn>
                <a:cxn ang="0">
                  <a:pos x="3" y="39"/>
                </a:cxn>
                <a:cxn ang="0">
                  <a:pos x="6" y="42"/>
                </a:cxn>
                <a:cxn ang="0">
                  <a:pos x="9" y="46"/>
                </a:cxn>
                <a:cxn ang="0">
                  <a:pos x="13" y="48"/>
                </a:cxn>
                <a:cxn ang="0">
                  <a:pos x="18" y="50"/>
                </a:cxn>
                <a:cxn ang="0">
                  <a:pos x="23" y="51"/>
                </a:cxn>
                <a:cxn ang="0">
                  <a:pos x="27" y="50"/>
                </a:cxn>
                <a:cxn ang="0">
                  <a:pos x="32" y="49"/>
                </a:cxn>
                <a:cxn ang="0">
                  <a:pos x="36" y="47"/>
                </a:cxn>
                <a:cxn ang="0">
                  <a:pos x="40" y="44"/>
                </a:cxn>
              </a:cxnLst>
              <a:rect l="0" t="0" r="r" b="b"/>
              <a:pathLst>
                <a:path w="50" h="52">
                  <a:moveTo>
                    <a:pt x="42" y="42"/>
                  </a:moveTo>
                  <a:lnTo>
                    <a:pt x="44" y="40"/>
                  </a:lnTo>
                  <a:lnTo>
                    <a:pt x="45" y="37"/>
                  </a:lnTo>
                  <a:lnTo>
                    <a:pt x="46" y="35"/>
                  </a:lnTo>
                  <a:lnTo>
                    <a:pt x="47" y="33"/>
                  </a:lnTo>
                  <a:lnTo>
                    <a:pt x="48" y="31"/>
                  </a:lnTo>
                  <a:lnTo>
                    <a:pt x="48" y="28"/>
                  </a:lnTo>
                  <a:lnTo>
                    <a:pt x="49" y="25"/>
                  </a:lnTo>
                  <a:lnTo>
                    <a:pt x="49" y="23"/>
                  </a:lnTo>
                  <a:lnTo>
                    <a:pt x="48" y="21"/>
                  </a:lnTo>
                  <a:lnTo>
                    <a:pt x="48" y="18"/>
                  </a:lnTo>
                  <a:lnTo>
                    <a:pt x="47" y="16"/>
                  </a:lnTo>
                  <a:lnTo>
                    <a:pt x="46" y="14"/>
                  </a:lnTo>
                  <a:lnTo>
                    <a:pt x="45" y="11"/>
                  </a:lnTo>
                  <a:lnTo>
                    <a:pt x="44" y="9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6" y="1"/>
                  </a:lnTo>
                  <a:lnTo>
                    <a:pt x="14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4"/>
                  </a:lnTo>
                  <a:lnTo>
                    <a:pt x="2" y="36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2"/>
                  </a:lnTo>
                  <a:lnTo>
                    <a:pt x="7" y="44"/>
                  </a:lnTo>
                  <a:lnTo>
                    <a:pt x="9" y="46"/>
                  </a:lnTo>
                  <a:lnTo>
                    <a:pt x="11" y="47"/>
                  </a:lnTo>
                  <a:lnTo>
                    <a:pt x="13" y="48"/>
                  </a:lnTo>
                  <a:lnTo>
                    <a:pt x="16" y="49"/>
                  </a:lnTo>
                  <a:lnTo>
                    <a:pt x="18" y="50"/>
                  </a:lnTo>
                  <a:lnTo>
                    <a:pt x="20" y="50"/>
                  </a:lnTo>
                  <a:lnTo>
                    <a:pt x="23" y="51"/>
                  </a:lnTo>
                  <a:lnTo>
                    <a:pt x="25" y="51"/>
                  </a:lnTo>
                  <a:lnTo>
                    <a:pt x="27" y="50"/>
                  </a:lnTo>
                  <a:lnTo>
                    <a:pt x="30" y="50"/>
                  </a:lnTo>
                  <a:lnTo>
                    <a:pt x="32" y="49"/>
                  </a:lnTo>
                  <a:lnTo>
                    <a:pt x="34" y="48"/>
                  </a:lnTo>
                  <a:lnTo>
                    <a:pt x="36" y="47"/>
                  </a:lnTo>
                  <a:lnTo>
                    <a:pt x="38" y="45"/>
                  </a:lnTo>
                  <a:lnTo>
                    <a:pt x="40" y="44"/>
                  </a:lnTo>
                  <a:lnTo>
                    <a:pt x="42" y="4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20" name="Freeform 1060"/>
            <p:cNvSpPr>
              <a:spLocks/>
            </p:cNvSpPr>
            <p:nvPr/>
          </p:nvSpPr>
          <p:spPr bwMode="auto">
            <a:xfrm>
              <a:off x="1788" y="3446"/>
              <a:ext cx="17" cy="3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1"/>
                </a:cxn>
                <a:cxn ang="0">
                  <a:pos x="8" y="3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3" y="10"/>
                </a:cxn>
                <a:cxn ang="0">
                  <a:pos x="14" y="13"/>
                </a:cxn>
                <a:cxn ang="0">
                  <a:pos x="15" y="15"/>
                </a:cxn>
                <a:cxn ang="0">
                  <a:pos x="16" y="18"/>
                </a:cxn>
                <a:cxn ang="0">
                  <a:pos x="16" y="21"/>
                </a:cxn>
                <a:cxn ang="0">
                  <a:pos x="15" y="23"/>
                </a:cxn>
                <a:cxn ang="0">
                  <a:pos x="14" y="26"/>
                </a:cxn>
                <a:cxn ang="0">
                  <a:pos x="13" y="28"/>
                </a:cxn>
                <a:cxn ang="0">
                  <a:pos x="12" y="31"/>
                </a:cxn>
                <a:cxn ang="0">
                  <a:pos x="10" y="33"/>
                </a:cxn>
                <a:cxn ang="0">
                  <a:pos x="8" y="35"/>
                </a:cxn>
                <a:cxn ang="0">
                  <a:pos x="5" y="38"/>
                </a:cxn>
                <a:cxn ang="0">
                  <a:pos x="2" y="36"/>
                </a:cxn>
                <a:cxn ang="0">
                  <a:pos x="4" y="34"/>
                </a:cxn>
                <a:cxn ang="0">
                  <a:pos x="6" y="32"/>
                </a:cxn>
                <a:cxn ang="0">
                  <a:pos x="8" y="30"/>
                </a:cxn>
                <a:cxn ang="0">
                  <a:pos x="10" y="27"/>
                </a:cxn>
                <a:cxn ang="0">
                  <a:pos x="11" y="25"/>
                </a:cxn>
                <a:cxn ang="0">
                  <a:pos x="12" y="23"/>
                </a:cxn>
                <a:cxn ang="0">
                  <a:pos x="12" y="20"/>
                </a:cxn>
                <a:cxn ang="0">
                  <a:pos x="12" y="18"/>
                </a:cxn>
                <a:cxn ang="0">
                  <a:pos x="12" y="16"/>
                </a:cxn>
                <a:cxn ang="0">
                  <a:pos x="11" y="13"/>
                </a:cxn>
                <a:cxn ang="0">
                  <a:pos x="10" y="11"/>
                </a:cxn>
                <a:cxn ang="0">
                  <a:pos x="8" y="9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39">
                  <a:moveTo>
                    <a:pt x="2" y="0"/>
                  </a:moveTo>
                  <a:lnTo>
                    <a:pt x="2" y="0"/>
                  </a:lnTo>
                  <a:lnTo>
                    <a:pt x="5" y="1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3" y="10"/>
                  </a:lnTo>
                  <a:lnTo>
                    <a:pt x="14" y="13"/>
                  </a:lnTo>
                  <a:lnTo>
                    <a:pt x="15" y="15"/>
                  </a:lnTo>
                  <a:lnTo>
                    <a:pt x="16" y="18"/>
                  </a:lnTo>
                  <a:lnTo>
                    <a:pt x="16" y="21"/>
                  </a:lnTo>
                  <a:lnTo>
                    <a:pt x="15" y="23"/>
                  </a:lnTo>
                  <a:lnTo>
                    <a:pt x="14" y="26"/>
                  </a:lnTo>
                  <a:lnTo>
                    <a:pt x="13" y="28"/>
                  </a:lnTo>
                  <a:lnTo>
                    <a:pt x="12" y="31"/>
                  </a:lnTo>
                  <a:lnTo>
                    <a:pt x="10" y="33"/>
                  </a:lnTo>
                  <a:lnTo>
                    <a:pt x="8" y="35"/>
                  </a:lnTo>
                  <a:lnTo>
                    <a:pt x="5" y="38"/>
                  </a:lnTo>
                  <a:lnTo>
                    <a:pt x="2" y="36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8" y="30"/>
                  </a:lnTo>
                  <a:lnTo>
                    <a:pt x="10" y="27"/>
                  </a:lnTo>
                  <a:lnTo>
                    <a:pt x="11" y="25"/>
                  </a:lnTo>
                  <a:lnTo>
                    <a:pt x="12" y="23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11" y="13"/>
                  </a:lnTo>
                  <a:lnTo>
                    <a:pt x="10" y="11"/>
                  </a:lnTo>
                  <a:lnTo>
                    <a:pt x="8" y="9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21" name="Freeform 1061"/>
            <p:cNvSpPr>
              <a:spLocks/>
            </p:cNvSpPr>
            <p:nvPr/>
          </p:nvSpPr>
          <p:spPr bwMode="auto">
            <a:xfrm>
              <a:off x="1754" y="3439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8"/>
                </a:cxn>
                <a:cxn ang="0">
                  <a:pos x="5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7" y="0"/>
                </a:cxn>
                <a:cxn ang="0">
                  <a:pos x="20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1"/>
                </a:cxn>
                <a:cxn ang="0">
                  <a:pos x="29" y="3"/>
                </a:cxn>
                <a:cxn ang="0">
                  <a:pos x="31" y="4"/>
                </a:cxn>
                <a:cxn ang="0">
                  <a:pos x="33" y="7"/>
                </a:cxn>
                <a:cxn ang="0">
                  <a:pos x="36" y="9"/>
                </a:cxn>
                <a:cxn ang="0">
                  <a:pos x="34" y="12"/>
                </a:cxn>
                <a:cxn ang="0">
                  <a:pos x="32" y="10"/>
                </a:cxn>
                <a:cxn ang="0">
                  <a:pos x="30" y="8"/>
                </a:cxn>
                <a:cxn ang="0">
                  <a:pos x="28" y="6"/>
                </a:cxn>
                <a:cxn ang="0">
                  <a:pos x="26" y="5"/>
                </a:cxn>
                <a:cxn ang="0">
                  <a:pos x="24" y="4"/>
                </a:cxn>
                <a:cxn ang="0">
                  <a:pos x="22" y="3"/>
                </a:cxn>
                <a:cxn ang="0">
                  <a:pos x="20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1" y="6"/>
                </a:cxn>
                <a:cxn ang="0">
                  <a:pos x="9" y="7"/>
                </a:cxn>
                <a:cxn ang="0">
                  <a:pos x="7" y="9"/>
                </a:cxn>
                <a:cxn ang="0">
                  <a:pos x="5" y="11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8"/>
                  </a:lnTo>
                  <a:lnTo>
                    <a:pt x="5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3" y="7"/>
                  </a:lnTo>
                  <a:lnTo>
                    <a:pt x="36" y="9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30" y="8"/>
                  </a:lnTo>
                  <a:lnTo>
                    <a:pt x="28" y="6"/>
                  </a:lnTo>
                  <a:lnTo>
                    <a:pt x="26" y="5"/>
                  </a:lnTo>
                  <a:lnTo>
                    <a:pt x="24" y="4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7" y="9"/>
                  </a:lnTo>
                  <a:lnTo>
                    <a:pt x="5" y="11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22" name="Freeform 1062"/>
            <p:cNvSpPr>
              <a:spLocks/>
            </p:cNvSpPr>
            <p:nvPr/>
          </p:nvSpPr>
          <p:spPr bwMode="auto">
            <a:xfrm>
              <a:off x="1747" y="3449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5"/>
                </a:cxn>
                <a:cxn ang="0">
                  <a:pos x="7" y="34"/>
                </a:cxn>
                <a:cxn ang="0">
                  <a:pos x="5" y="31"/>
                </a:cxn>
                <a:cxn ang="0">
                  <a:pos x="3" y="29"/>
                </a:cxn>
                <a:cxn ang="0">
                  <a:pos x="2" y="27"/>
                </a:cxn>
                <a:cxn ang="0">
                  <a:pos x="1" y="24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1"/>
                </a:cxn>
                <a:cxn ang="0">
                  <a:pos x="2" y="9"/>
                </a:cxn>
                <a:cxn ang="0">
                  <a:pos x="3" y="6"/>
                </a:cxn>
                <a:cxn ang="0">
                  <a:pos x="5" y="4"/>
                </a:cxn>
                <a:cxn ang="0">
                  <a:pos x="8" y="2"/>
                </a:cxn>
                <a:cxn ang="0">
                  <a:pos x="11" y="0"/>
                </a:cxn>
                <a:cxn ang="0">
                  <a:pos x="13" y="1"/>
                </a:cxn>
                <a:cxn ang="0">
                  <a:pos x="11" y="3"/>
                </a:cxn>
                <a:cxn ang="0">
                  <a:pos x="9" y="5"/>
                </a:cxn>
                <a:cxn ang="0">
                  <a:pos x="7" y="7"/>
                </a:cxn>
                <a:cxn ang="0">
                  <a:pos x="5" y="10"/>
                </a:cxn>
                <a:cxn ang="0">
                  <a:pos x="4" y="12"/>
                </a:cxn>
                <a:cxn ang="0">
                  <a:pos x="4" y="14"/>
                </a:cxn>
                <a:cxn ang="0">
                  <a:pos x="3" y="17"/>
                </a:cxn>
                <a:cxn ang="0">
                  <a:pos x="3" y="19"/>
                </a:cxn>
                <a:cxn ang="0">
                  <a:pos x="4" y="21"/>
                </a:cxn>
                <a:cxn ang="0">
                  <a:pos x="4" y="24"/>
                </a:cxn>
                <a:cxn ang="0">
                  <a:pos x="5" y="26"/>
                </a:cxn>
                <a:cxn ang="0">
                  <a:pos x="6" y="28"/>
                </a:cxn>
                <a:cxn ang="0">
                  <a:pos x="9" y="30"/>
                </a:cxn>
                <a:cxn ang="0">
                  <a:pos x="11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5"/>
                  </a:lnTo>
                  <a:lnTo>
                    <a:pt x="7" y="34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2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2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9" y="5"/>
                  </a:lnTo>
                  <a:lnTo>
                    <a:pt x="7" y="7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4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6" y="28"/>
                  </a:lnTo>
                  <a:lnTo>
                    <a:pt x="9" y="30"/>
                  </a:lnTo>
                  <a:lnTo>
                    <a:pt x="11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23" name="Freeform 1063"/>
            <p:cNvSpPr>
              <a:spLocks/>
            </p:cNvSpPr>
            <p:nvPr/>
          </p:nvSpPr>
          <p:spPr bwMode="auto">
            <a:xfrm>
              <a:off x="1755" y="3482"/>
              <a:ext cx="38" cy="17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37" y="2"/>
                </a:cxn>
                <a:cxn ang="0">
                  <a:pos x="35" y="5"/>
                </a:cxn>
                <a:cxn ang="0">
                  <a:pos x="32" y="7"/>
                </a:cxn>
                <a:cxn ang="0">
                  <a:pos x="30" y="10"/>
                </a:cxn>
                <a:cxn ang="0">
                  <a:pos x="28" y="12"/>
                </a:cxn>
                <a:cxn ang="0">
                  <a:pos x="26" y="13"/>
                </a:cxn>
                <a:cxn ang="0">
                  <a:pos x="23" y="14"/>
                </a:cxn>
                <a:cxn ang="0">
                  <a:pos x="21" y="15"/>
                </a:cxn>
                <a:cxn ang="0">
                  <a:pos x="18" y="16"/>
                </a:cxn>
                <a:cxn ang="0">
                  <a:pos x="16" y="16"/>
                </a:cxn>
                <a:cxn ang="0">
                  <a:pos x="13" y="16"/>
                </a:cxn>
                <a:cxn ang="0">
                  <a:pos x="11" y="15"/>
                </a:cxn>
                <a:cxn ang="0">
                  <a:pos x="8" y="14"/>
                </a:cxn>
                <a:cxn ang="0">
                  <a:pos x="6" y="12"/>
                </a:cxn>
                <a:cxn ang="0">
                  <a:pos x="4" y="10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5"/>
                </a:cxn>
                <a:cxn ang="0">
                  <a:pos x="5" y="7"/>
                </a:cxn>
                <a:cxn ang="0">
                  <a:pos x="7" y="9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2"/>
                </a:cxn>
                <a:cxn ang="0">
                  <a:pos x="16" y="12"/>
                </a:cxn>
                <a:cxn ang="0">
                  <a:pos x="18" y="12"/>
                </a:cxn>
                <a:cxn ang="0">
                  <a:pos x="20" y="12"/>
                </a:cxn>
                <a:cxn ang="0">
                  <a:pos x="23" y="11"/>
                </a:cxn>
                <a:cxn ang="0">
                  <a:pos x="25" y="10"/>
                </a:cxn>
                <a:cxn ang="0">
                  <a:pos x="27" y="8"/>
                </a:cxn>
                <a:cxn ang="0">
                  <a:pos x="29" y="7"/>
                </a:cxn>
                <a:cxn ang="0">
                  <a:pos x="31" y="4"/>
                </a:cxn>
                <a:cxn ang="0">
                  <a:pos x="33" y="2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7" y="2"/>
                </a:cxn>
              </a:cxnLst>
              <a:rect l="0" t="0" r="r" b="b"/>
              <a:pathLst>
                <a:path w="38" h="17">
                  <a:moveTo>
                    <a:pt x="37" y="2"/>
                  </a:moveTo>
                  <a:lnTo>
                    <a:pt x="37" y="2"/>
                  </a:lnTo>
                  <a:lnTo>
                    <a:pt x="35" y="5"/>
                  </a:lnTo>
                  <a:lnTo>
                    <a:pt x="32" y="7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5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3" y="16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5"/>
                  </a:lnTo>
                  <a:lnTo>
                    <a:pt x="5" y="7"/>
                  </a:lnTo>
                  <a:lnTo>
                    <a:pt x="7" y="9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3" y="11"/>
                  </a:lnTo>
                  <a:lnTo>
                    <a:pt x="25" y="10"/>
                  </a:lnTo>
                  <a:lnTo>
                    <a:pt x="27" y="8"/>
                  </a:lnTo>
                  <a:lnTo>
                    <a:pt x="29" y="7"/>
                  </a:lnTo>
                  <a:lnTo>
                    <a:pt x="31" y="4"/>
                  </a:lnTo>
                  <a:lnTo>
                    <a:pt x="33" y="2"/>
                  </a:lnTo>
                  <a:lnTo>
                    <a:pt x="35" y="0"/>
                  </a:lnTo>
                  <a:lnTo>
                    <a:pt x="37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24" name="Freeform 1064"/>
            <p:cNvSpPr>
              <a:spLocks/>
            </p:cNvSpPr>
            <p:nvPr/>
          </p:nvSpPr>
          <p:spPr bwMode="auto">
            <a:xfrm>
              <a:off x="1246" y="3490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0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25" name="Freeform 1065"/>
            <p:cNvSpPr>
              <a:spLocks/>
            </p:cNvSpPr>
            <p:nvPr/>
          </p:nvSpPr>
          <p:spPr bwMode="auto">
            <a:xfrm>
              <a:off x="1228" y="3465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26" name="Freeform 1066"/>
            <p:cNvSpPr>
              <a:spLocks/>
            </p:cNvSpPr>
            <p:nvPr/>
          </p:nvSpPr>
          <p:spPr bwMode="auto">
            <a:xfrm>
              <a:off x="1246" y="3490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0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27" name="Freeform 1067"/>
            <p:cNvSpPr>
              <a:spLocks/>
            </p:cNvSpPr>
            <p:nvPr/>
          </p:nvSpPr>
          <p:spPr bwMode="auto">
            <a:xfrm>
              <a:off x="1228" y="3465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28" name="Freeform 1068"/>
            <p:cNvSpPr>
              <a:spLocks/>
            </p:cNvSpPr>
            <p:nvPr/>
          </p:nvSpPr>
          <p:spPr bwMode="auto">
            <a:xfrm>
              <a:off x="1187" y="3466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29" name="Freeform 1069"/>
            <p:cNvSpPr>
              <a:spLocks/>
            </p:cNvSpPr>
            <p:nvPr/>
          </p:nvSpPr>
          <p:spPr bwMode="auto">
            <a:xfrm>
              <a:off x="1170" y="3441"/>
              <a:ext cx="20" cy="4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6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7">
                  <a:moveTo>
                    <a:pt x="1" y="0"/>
                  </a:moveTo>
                  <a:lnTo>
                    <a:pt x="0" y="1"/>
                  </a:lnTo>
                  <a:lnTo>
                    <a:pt x="16" y="46"/>
                  </a:lnTo>
                  <a:lnTo>
                    <a:pt x="19" y="4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30" name="Freeform 1070"/>
            <p:cNvSpPr>
              <a:spLocks/>
            </p:cNvSpPr>
            <p:nvPr/>
          </p:nvSpPr>
          <p:spPr bwMode="auto">
            <a:xfrm>
              <a:off x="1362" y="3539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31" name="Freeform 1071"/>
            <p:cNvSpPr>
              <a:spLocks/>
            </p:cNvSpPr>
            <p:nvPr/>
          </p:nvSpPr>
          <p:spPr bwMode="auto">
            <a:xfrm>
              <a:off x="1345" y="3514"/>
              <a:ext cx="20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9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6">
                  <a:moveTo>
                    <a:pt x="1" y="0"/>
                  </a:moveTo>
                  <a:lnTo>
                    <a:pt x="0" y="1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32" name="Freeform 1072"/>
            <p:cNvSpPr>
              <a:spLocks/>
            </p:cNvSpPr>
            <p:nvPr/>
          </p:nvSpPr>
          <p:spPr bwMode="auto">
            <a:xfrm>
              <a:off x="1362" y="3539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33" name="Freeform 1073"/>
            <p:cNvSpPr>
              <a:spLocks/>
            </p:cNvSpPr>
            <p:nvPr/>
          </p:nvSpPr>
          <p:spPr bwMode="auto">
            <a:xfrm>
              <a:off x="1345" y="3514"/>
              <a:ext cx="20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9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6">
                  <a:moveTo>
                    <a:pt x="1" y="0"/>
                  </a:moveTo>
                  <a:lnTo>
                    <a:pt x="0" y="1"/>
                  </a:lnTo>
                  <a:lnTo>
                    <a:pt x="16" y="45"/>
                  </a:lnTo>
                  <a:lnTo>
                    <a:pt x="19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34" name="Freeform 1074"/>
            <p:cNvSpPr>
              <a:spLocks/>
            </p:cNvSpPr>
            <p:nvPr/>
          </p:nvSpPr>
          <p:spPr bwMode="auto">
            <a:xfrm>
              <a:off x="1304" y="3515"/>
              <a:ext cx="43" cy="2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" y="20"/>
                </a:cxn>
                <a:cxn ang="0">
                  <a:pos x="42" y="2"/>
                </a:cxn>
                <a:cxn ang="0">
                  <a:pos x="41" y="0"/>
                </a:cxn>
                <a:cxn ang="0">
                  <a:pos x="0" y="17"/>
                </a:cxn>
                <a:cxn ang="0">
                  <a:pos x="0" y="18"/>
                </a:cxn>
              </a:cxnLst>
              <a:rect l="0" t="0" r="r" b="b"/>
              <a:pathLst>
                <a:path w="43" h="21">
                  <a:moveTo>
                    <a:pt x="0" y="18"/>
                  </a:moveTo>
                  <a:lnTo>
                    <a:pt x="1" y="20"/>
                  </a:lnTo>
                  <a:lnTo>
                    <a:pt x="42" y="2"/>
                  </a:lnTo>
                  <a:lnTo>
                    <a:pt x="41" y="0"/>
                  </a:lnTo>
                  <a:lnTo>
                    <a:pt x="0" y="17"/>
                  </a:lnTo>
                  <a:lnTo>
                    <a:pt x="0" y="18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35" name="Freeform 1075"/>
            <p:cNvSpPr>
              <a:spLocks/>
            </p:cNvSpPr>
            <p:nvPr/>
          </p:nvSpPr>
          <p:spPr bwMode="auto">
            <a:xfrm>
              <a:off x="1286" y="3489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36" name="Freeform 1076"/>
            <p:cNvSpPr>
              <a:spLocks/>
            </p:cNvSpPr>
            <p:nvPr/>
          </p:nvSpPr>
          <p:spPr bwMode="auto">
            <a:xfrm>
              <a:off x="1135" y="3427"/>
              <a:ext cx="50" cy="5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2" y="14"/>
                </a:cxn>
                <a:cxn ang="0">
                  <a:pos x="0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3"/>
                </a:cxn>
                <a:cxn ang="0">
                  <a:pos x="10" y="46"/>
                </a:cxn>
                <a:cxn ang="0">
                  <a:pos x="14" y="49"/>
                </a:cxn>
                <a:cxn ang="0">
                  <a:pos x="18" y="51"/>
                </a:cxn>
                <a:cxn ang="0">
                  <a:pos x="23" y="52"/>
                </a:cxn>
                <a:cxn ang="0">
                  <a:pos x="28" y="51"/>
                </a:cxn>
                <a:cxn ang="0">
                  <a:pos x="33" y="50"/>
                </a:cxn>
                <a:cxn ang="0">
                  <a:pos x="37" y="48"/>
                </a:cxn>
                <a:cxn ang="0">
                  <a:pos x="41" y="45"/>
                </a:cxn>
                <a:cxn ang="0">
                  <a:pos x="44" y="41"/>
                </a:cxn>
                <a:cxn ang="0">
                  <a:pos x="46" y="37"/>
                </a:cxn>
                <a:cxn ang="0">
                  <a:pos x="48" y="32"/>
                </a:cxn>
                <a:cxn ang="0">
                  <a:pos x="49" y="27"/>
                </a:cxn>
                <a:cxn ang="0">
                  <a:pos x="48" y="22"/>
                </a:cxn>
                <a:cxn ang="0">
                  <a:pos x="47" y="17"/>
                </a:cxn>
                <a:cxn ang="0">
                  <a:pos x="45" y="12"/>
                </a:cxn>
                <a:cxn ang="0">
                  <a:pos x="42" y="8"/>
                </a:cxn>
                <a:cxn ang="0">
                  <a:pos x="38" y="5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5" y="0"/>
                </a:cxn>
              </a:cxnLst>
              <a:rect l="0" t="0" r="r" b="b"/>
              <a:pathLst>
                <a:path w="50" h="53">
                  <a:moveTo>
                    <a:pt x="22" y="0"/>
                  </a:move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5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2" y="14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4" y="41"/>
                  </a:lnTo>
                  <a:lnTo>
                    <a:pt x="6" y="43"/>
                  </a:lnTo>
                  <a:lnTo>
                    <a:pt x="8" y="45"/>
                  </a:lnTo>
                  <a:lnTo>
                    <a:pt x="10" y="46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6" y="50"/>
                  </a:lnTo>
                  <a:lnTo>
                    <a:pt x="18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28" y="51"/>
                  </a:lnTo>
                  <a:lnTo>
                    <a:pt x="30" y="51"/>
                  </a:lnTo>
                  <a:lnTo>
                    <a:pt x="33" y="50"/>
                  </a:lnTo>
                  <a:lnTo>
                    <a:pt x="35" y="49"/>
                  </a:lnTo>
                  <a:lnTo>
                    <a:pt x="37" y="48"/>
                  </a:lnTo>
                  <a:lnTo>
                    <a:pt x="39" y="46"/>
                  </a:lnTo>
                  <a:lnTo>
                    <a:pt x="41" y="45"/>
                  </a:lnTo>
                  <a:lnTo>
                    <a:pt x="43" y="43"/>
                  </a:lnTo>
                  <a:lnTo>
                    <a:pt x="44" y="41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7" y="35"/>
                  </a:lnTo>
                  <a:lnTo>
                    <a:pt x="48" y="32"/>
                  </a:lnTo>
                  <a:lnTo>
                    <a:pt x="48" y="30"/>
                  </a:lnTo>
                  <a:lnTo>
                    <a:pt x="49" y="27"/>
                  </a:lnTo>
                  <a:lnTo>
                    <a:pt x="49" y="24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7" y="17"/>
                  </a:lnTo>
                  <a:lnTo>
                    <a:pt x="46" y="14"/>
                  </a:lnTo>
                  <a:lnTo>
                    <a:pt x="45" y="12"/>
                  </a:lnTo>
                  <a:lnTo>
                    <a:pt x="43" y="10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38" y="5"/>
                  </a:lnTo>
                  <a:lnTo>
                    <a:pt x="36" y="3"/>
                  </a:lnTo>
                  <a:lnTo>
                    <a:pt x="34" y="2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37" name="Freeform 1077"/>
            <p:cNvSpPr>
              <a:spLocks/>
            </p:cNvSpPr>
            <p:nvPr/>
          </p:nvSpPr>
          <p:spPr bwMode="auto">
            <a:xfrm>
              <a:off x="1133" y="3426"/>
              <a:ext cx="25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2"/>
                </a:cxn>
                <a:cxn ang="0">
                  <a:pos x="0" y="19"/>
                </a:cxn>
                <a:cxn ang="0">
                  <a:pos x="1" y="17"/>
                </a:cxn>
                <a:cxn ang="0">
                  <a:pos x="2" y="15"/>
                </a:cxn>
                <a:cxn ang="0">
                  <a:pos x="3" y="12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9" y="5"/>
                </a:cxn>
                <a:cxn ang="0">
                  <a:pos x="11" y="3"/>
                </a:cxn>
                <a:cxn ang="0">
                  <a:pos x="14" y="2"/>
                </a:cxn>
                <a:cxn ang="0">
                  <a:pos x="16" y="1"/>
                </a:cxn>
                <a:cxn ang="0">
                  <a:pos x="18" y="0"/>
                </a:cxn>
                <a:cxn ang="0">
                  <a:pos x="21" y="0"/>
                </a:cxn>
                <a:cxn ang="0">
                  <a:pos x="23" y="0"/>
                </a:cxn>
                <a:cxn ang="0">
                  <a:pos x="24" y="2"/>
                </a:cxn>
                <a:cxn ang="0">
                  <a:pos x="21" y="2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5"/>
                </a:cxn>
                <a:cxn ang="0">
                  <a:pos x="11" y="7"/>
                </a:cxn>
                <a:cxn ang="0">
                  <a:pos x="9" y="8"/>
                </a:cxn>
                <a:cxn ang="0">
                  <a:pos x="7" y="10"/>
                </a:cxn>
                <a:cxn ang="0">
                  <a:pos x="6" y="12"/>
                </a:cxn>
                <a:cxn ang="0">
                  <a:pos x="5" y="14"/>
                </a:cxn>
                <a:cxn ang="0">
                  <a:pos x="4" y="16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2"/>
                </a:cxn>
                <a:cxn ang="0">
                  <a:pos x="2" y="25"/>
                </a:cxn>
                <a:cxn ang="0">
                  <a:pos x="2" y="27"/>
                </a:cxn>
                <a:cxn ang="0">
                  <a:pos x="2" y="27"/>
                </a:cxn>
                <a:cxn ang="0">
                  <a:pos x="0" y="28"/>
                </a:cxn>
              </a:cxnLst>
              <a:rect l="0" t="0" r="r" b="b"/>
              <a:pathLst>
                <a:path w="25" h="29">
                  <a:moveTo>
                    <a:pt x="0" y="28"/>
                  </a:move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2"/>
                  </a:lnTo>
                  <a:lnTo>
                    <a:pt x="21" y="2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5"/>
                  </a:lnTo>
                  <a:lnTo>
                    <a:pt x="11" y="7"/>
                  </a:lnTo>
                  <a:lnTo>
                    <a:pt x="9" y="8"/>
                  </a:lnTo>
                  <a:lnTo>
                    <a:pt x="7" y="10"/>
                  </a:lnTo>
                  <a:lnTo>
                    <a:pt x="6" y="12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5"/>
                  </a:lnTo>
                  <a:lnTo>
                    <a:pt x="2" y="27"/>
                  </a:lnTo>
                  <a:lnTo>
                    <a:pt x="0" y="2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38" name="Freeform 1078"/>
            <p:cNvSpPr>
              <a:spLocks/>
            </p:cNvSpPr>
            <p:nvPr/>
          </p:nvSpPr>
          <p:spPr bwMode="auto">
            <a:xfrm>
              <a:off x="1133" y="3454"/>
              <a:ext cx="29" cy="26"/>
            </a:xfrm>
            <a:custGeom>
              <a:avLst/>
              <a:gdLst/>
              <a:ahLst/>
              <a:cxnLst>
                <a:cxn ang="0">
                  <a:pos x="28" y="25"/>
                </a:cxn>
                <a:cxn ang="0">
                  <a:pos x="28" y="25"/>
                </a:cxn>
                <a:cxn ang="0">
                  <a:pos x="25" y="25"/>
                </a:cxn>
                <a:cxn ang="0">
                  <a:pos x="22" y="24"/>
                </a:cxn>
                <a:cxn ang="0">
                  <a:pos x="20" y="24"/>
                </a:cxn>
                <a:cxn ang="0">
                  <a:pos x="17" y="23"/>
                </a:cxn>
                <a:cxn ang="0">
                  <a:pos x="15" y="22"/>
                </a:cxn>
                <a:cxn ang="0">
                  <a:pos x="12" y="21"/>
                </a:cxn>
                <a:cxn ang="0">
                  <a:pos x="10" y="19"/>
                </a:cxn>
                <a:cxn ang="0">
                  <a:pos x="8" y="18"/>
                </a:cxn>
                <a:cxn ang="0">
                  <a:pos x="7" y="16"/>
                </a:cxn>
                <a:cxn ang="0">
                  <a:pos x="5" y="14"/>
                </a:cxn>
                <a:cxn ang="0">
                  <a:pos x="4" y="12"/>
                </a:cxn>
                <a:cxn ang="0">
                  <a:pos x="2" y="10"/>
                </a:cxn>
                <a:cxn ang="0">
                  <a:pos x="1" y="7"/>
                </a:cxn>
                <a:cxn ang="0">
                  <a:pos x="0" y="5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3" y="4"/>
                </a:cxn>
                <a:cxn ang="0">
                  <a:pos x="3" y="7"/>
                </a:cxn>
                <a:cxn ang="0">
                  <a:pos x="4" y="9"/>
                </a:cxn>
                <a:cxn ang="0">
                  <a:pos x="5" y="11"/>
                </a:cxn>
                <a:cxn ang="0">
                  <a:pos x="7" y="13"/>
                </a:cxn>
                <a:cxn ang="0">
                  <a:pos x="8" y="14"/>
                </a:cxn>
                <a:cxn ang="0">
                  <a:pos x="10" y="16"/>
                </a:cxn>
                <a:cxn ang="0">
                  <a:pos x="12" y="17"/>
                </a:cxn>
                <a:cxn ang="0">
                  <a:pos x="14" y="19"/>
                </a:cxn>
                <a:cxn ang="0">
                  <a:pos x="16" y="20"/>
                </a:cxn>
                <a:cxn ang="0">
                  <a:pos x="18" y="21"/>
                </a:cxn>
                <a:cxn ang="0">
                  <a:pos x="20" y="21"/>
                </a:cxn>
                <a:cxn ang="0">
                  <a:pos x="22" y="22"/>
                </a:cxn>
                <a:cxn ang="0">
                  <a:pos x="25" y="22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8" y="25"/>
                </a:cxn>
              </a:cxnLst>
              <a:rect l="0" t="0" r="r" b="b"/>
              <a:pathLst>
                <a:path w="29" h="26">
                  <a:moveTo>
                    <a:pt x="28" y="25"/>
                  </a:moveTo>
                  <a:lnTo>
                    <a:pt x="28" y="25"/>
                  </a:lnTo>
                  <a:lnTo>
                    <a:pt x="25" y="25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17" y="23"/>
                  </a:lnTo>
                  <a:lnTo>
                    <a:pt x="15" y="22"/>
                  </a:lnTo>
                  <a:lnTo>
                    <a:pt x="12" y="21"/>
                  </a:lnTo>
                  <a:lnTo>
                    <a:pt x="10" y="19"/>
                  </a:lnTo>
                  <a:lnTo>
                    <a:pt x="8" y="18"/>
                  </a:lnTo>
                  <a:lnTo>
                    <a:pt x="7" y="16"/>
                  </a:lnTo>
                  <a:lnTo>
                    <a:pt x="5" y="14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3" y="4"/>
                  </a:lnTo>
                  <a:lnTo>
                    <a:pt x="3" y="7"/>
                  </a:lnTo>
                  <a:lnTo>
                    <a:pt x="4" y="9"/>
                  </a:lnTo>
                  <a:lnTo>
                    <a:pt x="5" y="11"/>
                  </a:lnTo>
                  <a:lnTo>
                    <a:pt x="7" y="13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17"/>
                  </a:lnTo>
                  <a:lnTo>
                    <a:pt x="14" y="19"/>
                  </a:lnTo>
                  <a:lnTo>
                    <a:pt x="16" y="20"/>
                  </a:lnTo>
                  <a:lnTo>
                    <a:pt x="18" y="21"/>
                  </a:lnTo>
                  <a:lnTo>
                    <a:pt x="20" y="21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7" y="22"/>
                  </a:lnTo>
                  <a:lnTo>
                    <a:pt x="28" y="2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39" name="Freeform 1079"/>
            <p:cNvSpPr>
              <a:spLocks/>
            </p:cNvSpPr>
            <p:nvPr/>
          </p:nvSpPr>
          <p:spPr bwMode="auto">
            <a:xfrm>
              <a:off x="1161" y="3451"/>
              <a:ext cx="25" cy="2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24" y="2"/>
                </a:cxn>
                <a:cxn ang="0">
                  <a:pos x="23" y="5"/>
                </a:cxn>
                <a:cxn ang="0">
                  <a:pos x="23" y="8"/>
                </a:cxn>
                <a:cxn ang="0">
                  <a:pos x="22" y="10"/>
                </a:cxn>
                <a:cxn ang="0">
                  <a:pos x="21" y="12"/>
                </a:cxn>
                <a:cxn ang="0">
                  <a:pos x="20" y="15"/>
                </a:cxn>
                <a:cxn ang="0">
                  <a:pos x="19" y="17"/>
                </a:cxn>
                <a:cxn ang="0">
                  <a:pos x="17" y="19"/>
                </a:cxn>
                <a:cxn ang="0">
                  <a:pos x="15" y="21"/>
                </a:cxn>
                <a:cxn ang="0">
                  <a:pos x="14" y="22"/>
                </a:cxn>
                <a:cxn ang="0">
                  <a:pos x="12" y="24"/>
                </a:cxn>
                <a:cxn ang="0">
                  <a:pos x="9" y="25"/>
                </a:cxn>
                <a:cxn ang="0">
                  <a:pos x="7" y="26"/>
                </a:cxn>
                <a:cxn ang="0">
                  <a:pos x="5" y="27"/>
                </a:cxn>
                <a:cxn ang="0">
                  <a:pos x="2" y="27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2" y="25"/>
                </a:cxn>
                <a:cxn ang="0">
                  <a:pos x="4" y="24"/>
                </a:cxn>
                <a:cxn ang="0">
                  <a:pos x="6" y="24"/>
                </a:cxn>
                <a:cxn ang="0">
                  <a:pos x="8" y="23"/>
                </a:cxn>
                <a:cxn ang="0">
                  <a:pos x="10" y="21"/>
                </a:cxn>
                <a:cxn ang="0">
                  <a:pos x="12" y="20"/>
                </a:cxn>
                <a:cxn ang="0">
                  <a:pos x="14" y="19"/>
                </a:cxn>
                <a:cxn ang="0">
                  <a:pos x="16" y="17"/>
                </a:cxn>
                <a:cxn ang="0">
                  <a:pos x="17" y="15"/>
                </a:cxn>
                <a:cxn ang="0">
                  <a:pos x="18" y="13"/>
                </a:cxn>
                <a:cxn ang="0">
                  <a:pos x="19" y="11"/>
                </a:cxn>
                <a:cxn ang="0">
                  <a:pos x="20" y="9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25" h="29">
                  <a:moveTo>
                    <a:pt x="24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23" y="5"/>
                  </a:lnTo>
                  <a:lnTo>
                    <a:pt x="23" y="8"/>
                  </a:lnTo>
                  <a:lnTo>
                    <a:pt x="22" y="10"/>
                  </a:lnTo>
                  <a:lnTo>
                    <a:pt x="21" y="12"/>
                  </a:lnTo>
                  <a:lnTo>
                    <a:pt x="20" y="15"/>
                  </a:lnTo>
                  <a:lnTo>
                    <a:pt x="19" y="17"/>
                  </a:lnTo>
                  <a:lnTo>
                    <a:pt x="17" y="19"/>
                  </a:lnTo>
                  <a:lnTo>
                    <a:pt x="15" y="21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9" y="25"/>
                  </a:lnTo>
                  <a:lnTo>
                    <a:pt x="7" y="26"/>
                  </a:lnTo>
                  <a:lnTo>
                    <a:pt x="5" y="27"/>
                  </a:lnTo>
                  <a:lnTo>
                    <a:pt x="2" y="27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20"/>
                  </a:lnTo>
                  <a:lnTo>
                    <a:pt x="14" y="19"/>
                  </a:lnTo>
                  <a:lnTo>
                    <a:pt x="16" y="17"/>
                  </a:lnTo>
                  <a:lnTo>
                    <a:pt x="17" y="15"/>
                  </a:lnTo>
                  <a:lnTo>
                    <a:pt x="18" y="13"/>
                  </a:lnTo>
                  <a:lnTo>
                    <a:pt x="19" y="11"/>
                  </a:lnTo>
                  <a:lnTo>
                    <a:pt x="20" y="9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24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40" name="Freeform 1080"/>
            <p:cNvSpPr>
              <a:spLocks/>
            </p:cNvSpPr>
            <p:nvPr/>
          </p:nvSpPr>
          <p:spPr bwMode="auto">
            <a:xfrm>
              <a:off x="1157" y="3426"/>
              <a:ext cx="29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5" y="0"/>
                </a:cxn>
                <a:cxn ang="0">
                  <a:pos x="7" y="0"/>
                </a:cxn>
                <a:cxn ang="0">
                  <a:pos x="10" y="1"/>
                </a:cxn>
                <a:cxn ang="0">
                  <a:pos x="12" y="2"/>
                </a:cxn>
                <a:cxn ang="0">
                  <a:pos x="15" y="3"/>
                </a:cxn>
                <a:cxn ang="0">
                  <a:pos x="17" y="5"/>
                </a:cxn>
                <a:cxn ang="0">
                  <a:pos x="19" y="6"/>
                </a:cxn>
                <a:cxn ang="0">
                  <a:pos x="21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5" y="14"/>
                </a:cxn>
                <a:cxn ang="0">
                  <a:pos x="26" y="17"/>
                </a:cxn>
                <a:cxn ang="0">
                  <a:pos x="27" y="19"/>
                </a:cxn>
                <a:cxn ang="0">
                  <a:pos x="27" y="22"/>
                </a:cxn>
                <a:cxn ang="0">
                  <a:pos x="28" y="24"/>
                </a:cxn>
                <a:cxn ang="0">
                  <a:pos x="25" y="25"/>
                </a:cxn>
                <a:cxn ang="0">
                  <a:pos x="25" y="22"/>
                </a:cxn>
                <a:cxn ang="0">
                  <a:pos x="24" y="20"/>
                </a:cxn>
                <a:cxn ang="0">
                  <a:pos x="24" y="17"/>
                </a:cxn>
                <a:cxn ang="0">
                  <a:pos x="23" y="15"/>
                </a:cxn>
                <a:cxn ang="0">
                  <a:pos x="22" y="13"/>
                </a:cxn>
                <a:cxn ang="0">
                  <a:pos x="20" y="12"/>
                </a:cxn>
                <a:cxn ang="0">
                  <a:pos x="19" y="10"/>
                </a:cxn>
                <a:cxn ang="0">
                  <a:pos x="17" y="8"/>
                </a:cxn>
                <a:cxn ang="0">
                  <a:pos x="15" y="7"/>
                </a:cxn>
                <a:cxn ang="0">
                  <a:pos x="13" y="5"/>
                </a:cxn>
                <a:cxn ang="0">
                  <a:pos x="11" y="4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5" y="2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9" y="6"/>
                  </a:lnTo>
                  <a:lnTo>
                    <a:pt x="21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5" y="14"/>
                  </a:lnTo>
                  <a:lnTo>
                    <a:pt x="26" y="17"/>
                  </a:lnTo>
                  <a:lnTo>
                    <a:pt x="27" y="19"/>
                  </a:lnTo>
                  <a:lnTo>
                    <a:pt x="27" y="22"/>
                  </a:lnTo>
                  <a:lnTo>
                    <a:pt x="28" y="24"/>
                  </a:lnTo>
                  <a:lnTo>
                    <a:pt x="25" y="25"/>
                  </a:lnTo>
                  <a:lnTo>
                    <a:pt x="25" y="22"/>
                  </a:lnTo>
                  <a:lnTo>
                    <a:pt x="24" y="20"/>
                  </a:lnTo>
                  <a:lnTo>
                    <a:pt x="24" y="17"/>
                  </a:lnTo>
                  <a:lnTo>
                    <a:pt x="23" y="15"/>
                  </a:lnTo>
                  <a:lnTo>
                    <a:pt x="22" y="13"/>
                  </a:lnTo>
                  <a:lnTo>
                    <a:pt x="20" y="12"/>
                  </a:lnTo>
                  <a:lnTo>
                    <a:pt x="19" y="10"/>
                  </a:lnTo>
                  <a:lnTo>
                    <a:pt x="17" y="8"/>
                  </a:lnTo>
                  <a:lnTo>
                    <a:pt x="15" y="7"/>
                  </a:lnTo>
                  <a:lnTo>
                    <a:pt x="13" y="5"/>
                  </a:lnTo>
                  <a:lnTo>
                    <a:pt x="11" y="4"/>
                  </a:lnTo>
                  <a:lnTo>
                    <a:pt x="9" y="3"/>
                  </a:lnTo>
                  <a:lnTo>
                    <a:pt x="7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41" name="Freeform 1081"/>
            <p:cNvSpPr>
              <a:spLocks/>
            </p:cNvSpPr>
            <p:nvPr/>
          </p:nvSpPr>
          <p:spPr bwMode="auto">
            <a:xfrm>
              <a:off x="1454" y="3778"/>
              <a:ext cx="35" cy="38"/>
            </a:xfrm>
            <a:custGeom>
              <a:avLst/>
              <a:gdLst/>
              <a:ahLst/>
              <a:cxnLst>
                <a:cxn ang="0">
                  <a:pos x="32" y="36"/>
                </a:cxn>
                <a:cxn ang="0">
                  <a:pos x="34" y="34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2" y="36"/>
                </a:cxn>
              </a:cxnLst>
              <a:rect l="0" t="0" r="r" b="b"/>
              <a:pathLst>
                <a:path w="35" h="38">
                  <a:moveTo>
                    <a:pt x="32" y="36"/>
                  </a:moveTo>
                  <a:lnTo>
                    <a:pt x="34" y="34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7"/>
                  </a:lnTo>
                  <a:lnTo>
                    <a:pt x="32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42" name="Freeform 1082"/>
            <p:cNvSpPr>
              <a:spLocks/>
            </p:cNvSpPr>
            <p:nvPr/>
          </p:nvSpPr>
          <p:spPr bwMode="auto">
            <a:xfrm>
              <a:off x="1454" y="3813"/>
              <a:ext cx="35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5" h="36">
                  <a:moveTo>
                    <a:pt x="0" y="33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43" name="Freeform 1083"/>
            <p:cNvSpPr>
              <a:spLocks/>
            </p:cNvSpPr>
            <p:nvPr/>
          </p:nvSpPr>
          <p:spPr bwMode="auto">
            <a:xfrm>
              <a:off x="1454" y="3778"/>
              <a:ext cx="35" cy="38"/>
            </a:xfrm>
            <a:custGeom>
              <a:avLst/>
              <a:gdLst/>
              <a:ahLst/>
              <a:cxnLst>
                <a:cxn ang="0">
                  <a:pos x="32" y="36"/>
                </a:cxn>
                <a:cxn ang="0">
                  <a:pos x="34" y="34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2" y="36"/>
                </a:cxn>
              </a:cxnLst>
              <a:rect l="0" t="0" r="r" b="b"/>
              <a:pathLst>
                <a:path w="35" h="38">
                  <a:moveTo>
                    <a:pt x="32" y="36"/>
                  </a:moveTo>
                  <a:lnTo>
                    <a:pt x="34" y="34"/>
                  </a:lnTo>
                  <a:lnTo>
                    <a:pt x="1" y="0"/>
                  </a:lnTo>
                  <a:lnTo>
                    <a:pt x="0" y="2"/>
                  </a:lnTo>
                  <a:lnTo>
                    <a:pt x="31" y="37"/>
                  </a:lnTo>
                  <a:lnTo>
                    <a:pt x="32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44" name="Freeform 1084"/>
            <p:cNvSpPr>
              <a:spLocks/>
            </p:cNvSpPr>
            <p:nvPr/>
          </p:nvSpPr>
          <p:spPr bwMode="auto">
            <a:xfrm>
              <a:off x="1454" y="3813"/>
              <a:ext cx="35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5" h="36">
                  <a:moveTo>
                    <a:pt x="0" y="33"/>
                  </a:moveTo>
                  <a:lnTo>
                    <a:pt x="1" y="35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45" name="Freeform 1085"/>
            <p:cNvSpPr>
              <a:spLocks/>
            </p:cNvSpPr>
            <p:nvPr/>
          </p:nvSpPr>
          <p:spPr bwMode="auto">
            <a:xfrm>
              <a:off x="1455" y="3846"/>
              <a:ext cx="35" cy="37"/>
            </a:xfrm>
            <a:custGeom>
              <a:avLst/>
              <a:gdLst/>
              <a:ahLst/>
              <a:cxnLst>
                <a:cxn ang="0">
                  <a:pos x="32" y="34"/>
                </a:cxn>
                <a:cxn ang="0">
                  <a:pos x="34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2" y="34"/>
                </a:cxn>
              </a:cxnLst>
              <a:rect l="0" t="0" r="r" b="b"/>
              <a:pathLst>
                <a:path w="35" h="37">
                  <a:moveTo>
                    <a:pt x="32" y="34"/>
                  </a:moveTo>
                  <a:lnTo>
                    <a:pt x="34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1" y="36"/>
                  </a:lnTo>
                  <a:lnTo>
                    <a:pt x="32" y="3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46" name="Freeform 1086"/>
            <p:cNvSpPr>
              <a:spLocks/>
            </p:cNvSpPr>
            <p:nvPr/>
          </p:nvSpPr>
          <p:spPr bwMode="auto">
            <a:xfrm>
              <a:off x="1455" y="3879"/>
              <a:ext cx="35" cy="37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0" y="35"/>
                </a:cxn>
              </a:cxnLst>
              <a:rect l="0" t="0" r="r" b="b"/>
              <a:pathLst>
                <a:path w="35" h="37">
                  <a:moveTo>
                    <a:pt x="0" y="35"/>
                  </a:moveTo>
                  <a:lnTo>
                    <a:pt x="1" y="36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0" y="33"/>
                  </a:lnTo>
                  <a:lnTo>
                    <a:pt x="0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47" name="Freeform 1087"/>
            <p:cNvSpPr>
              <a:spLocks/>
            </p:cNvSpPr>
            <p:nvPr/>
          </p:nvSpPr>
          <p:spPr bwMode="auto">
            <a:xfrm>
              <a:off x="1451" y="3646"/>
              <a:ext cx="34" cy="36"/>
            </a:xfrm>
            <a:custGeom>
              <a:avLst/>
              <a:gdLst/>
              <a:ahLst/>
              <a:cxnLst>
                <a:cxn ang="0">
                  <a:pos x="31" y="33"/>
                </a:cxn>
                <a:cxn ang="0">
                  <a:pos x="33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0" y="35"/>
                </a:cxn>
                <a:cxn ang="0">
                  <a:pos x="31" y="33"/>
                </a:cxn>
              </a:cxnLst>
              <a:rect l="0" t="0" r="r" b="b"/>
              <a:pathLst>
                <a:path w="34" h="36">
                  <a:moveTo>
                    <a:pt x="31" y="33"/>
                  </a:moveTo>
                  <a:lnTo>
                    <a:pt x="33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0" y="35"/>
                  </a:lnTo>
                  <a:lnTo>
                    <a:pt x="3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48" name="Freeform 1088"/>
            <p:cNvSpPr>
              <a:spLocks/>
            </p:cNvSpPr>
            <p:nvPr/>
          </p:nvSpPr>
          <p:spPr bwMode="auto">
            <a:xfrm>
              <a:off x="1451" y="3679"/>
              <a:ext cx="34" cy="38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1" y="37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4"/>
                </a:cxn>
                <a:cxn ang="0">
                  <a:pos x="1" y="36"/>
                </a:cxn>
              </a:cxnLst>
              <a:rect l="0" t="0" r="r" b="b"/>
              <a:pathLst>
                <a:path w="34" h="38">
                  <a:moveTo>
                    <a:pt x="1" y="36"/>
                  </a:moveTo>
                  <a:lnTo>
                    <a:pt x="1" y="37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4"/>
                  </a:lnTo>
                  <a:lnTo>
                    <a:pt x="1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49" name="Freeform 1089"/>
            <p:cNvSpPr>
              <a:spLocks/>
            </p:cNvSpPr>
            <p:nvPr/>
          </p:nvSpPr>
          <p:spPr bwMode="auto">
            <a:xfrm>
              <a:off x="1451" y="3646"/>
              <a:ext cx="34" cy="36"/>
            </a:xfrm>
            <a:custGeom>
              <a:avLst/>
              <a:gdLst/>
              <a:ahLst/>
              <a:cxnLst>
                <a:cxn ang="0">
                  <a:pos x="31" y="33"/>
                </a:cxn>
                <a:cxn ang="0">
                  <a:pos x="33" y="32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30" y="35"/>
                </a:cxn>
                <a:cxn ang="0">
                  <a:pos x="31" y="33"/>
                </a:cxn>
              </a:cxnLst>
              <a:rect l="0" t="0" r="r" b="b"/>
              <a:pathLst>
                <a:path w="34" h="36">
                  <a:moveTo>
                    <a:pt x="31" y="33"/>
                  </a:moveTo>
                  <a:lnTo>
                    <a:pt x="33" y="32"/>
                  </a:lnTo>
                  <a:lnTo>
                    <a:pt x="1" y="0"/>
                  </a:lnTo>
                  <a:lnTo>
                    <a:pt x="0" y="2"/>
                  </a:lnTo>
                  <a:lnTo>
                    <a:pt x="30" y="35"/>
                  </a:lnTo>
                  <a:lnTo>
                    <a:pt x="31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50" name="Freeform 1090"/>
            <p:cNvSpPr>
              <a:spLocks/>
            </p:cNvSpPr>
            <p:nvPr/>
          </p:nvSpPr>
          <p:spPr bwMode="auto">
            <a:xfrm>
              <a:off x="1451" y="3679"/>
              <a:ext cx="34" cy="38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1" y="37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4"/>
                </a:cxn>
                <a:cxn ang="0">
                  <a:pos x="1" y="36"/>
                </a:cxn>
              </a:cxnLst>
              <a:rect l="0" t="0" r="r" b="b"/>
              <a:pathLst>
                <a:path w="34" h="38">
                  <a:moveTo>
                    <a:pt x="1" y="36"/>
                  </a:moveTo>
                  <a:lnTo>
                    <a:pt x="1" y="37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4"/>
                  </a:lnTo>
                  <a:lnTo>
                    <a:pt x="1" y="36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51" name="Freeform 1091"/>
            <p:cNvSpPr>
              <a:spLocks/>
            </p:cNvSpPr>
            <p:nvPr/>
          </p:nvSpPr>
          <p:spPr bwMode="auto">
            <a:xfrm>
              <a:off x="1453" y="3713"/>
              <a:ext cx="34" cy="37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30" y="36"/>
                </a:cxn>
                <a:cxn ang="0">
                  <a:pos x="31" y="35"/>
                </a:cxn>
              </a:cxnLst>
              <a:rect l="0" t="0" r="r" b="b"/>
              <a:pathLst>
                <a:path w="34" h="37">
                  <a:moveTo>
                    <a:pt x="31" y="35"/>
                  </a:moveTo>
                  <a:lnTo>
                    <a:pt x="33" y="33"/>
                  </a:lnTo>
                  <a:lnTo>
                    <a:pt x="2" y="0"/>
                  </a:lnTo>
                  <a:lnTo>
                    <a:pt x="0" y="2"/>
                  </a:lnTo>
                  <a:lnTo>
                    <a:pt x="30" y="36"/>
                  </a:lnTo>
                  <a:lnTo>
                    <a:pt x="31" y="3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52" name="Freeform 1092"/>
            <p:cNvSpPr>
              <a:spLocks/>
            </p:cNvSpPr>
            <p:nvPr/>
          </p:nvSpPr>
          <p:spPr bwMode="auto">
            <a:xfrm>
              <a:off x="1453" y="3747"/>
              <a:ext cx="34" cy="3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1" y="35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0" y="32"/>
                </a:cxn>
                <a:cxn ang="0">
                  <a:pos x="0" y="33"/>
                </a:cxn>
              </a:cxnLst>
              <a:rect l="0" t="0" r="r" b="b"/>
              <a:pathLst>
                <a:path w="34" h="36">
                  <a:moveTo>
                    <a:pt x="0" y="33"/>
                  </a:moveTo>
                  <a:lnTo>
                    <a:pt x="1" y="35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0" y="32"/>
                  </a:lnTo>
                  <a:lnTo>
                    <a:pt x="0" y="3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53" name="Freeform 1093"/>
            <p:cNvSpPr>
              <a:spLocks/>
            </p:cNvSpPr>
            <p:nvPr/>
          </p:nvSpPr>
          <p:spPr bwMode="auto">
            <a:xfrm>
              <a:off x="1446" y="3894"/>
              <a:ext cx="49" cy="55"/>
            </a:xfrm>
            <a:custGeom>
              <a:avLst/>
              <a:gdLst/>
              <a:ahLst/>
              <a:cxnLst>
                <a:cxn ang="0">
                  <a:pos x="3" y="41"/>
                </a:cxn>
                <a:cxn ang="0">
                  <a:pos x="6" y="45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18" y="53"/>
                </a:cxn>
                <a:cxn ang="0">
                  <a:pos x="23" y="54"/>
                </a:cxn>
                <a:cxn ang="0">
                  <a:pos x="27" y="53"/>
                </a:cxn>
                <a:cxn ang="0">
                  <a:pos x="32" y="52"/>
                </a:cxn>
                <a:cxn ang="0">
                  <a:pos x="36" y="50"/>
                </a:cxn>
                <a:cxn ang="0">
                  <a:pos x="40" y="46"/>
                </a:cxn>
                <a:cxn ang="0">
                  <a:pos x="43" y="43"/>
                </a:cxn>
                <a:cxn ang="0">
                  <a:pos x="45" y="38"/>
                </a:cxn>
                <a:cxn ang="0">
                  <a:pos x="47" y="33"/>
                </a:cxn>
                <a:cxn ang="0">
                  <a:pos x="48" y="28"/>
                </a:cxn>
                <a:cxn ang="0">
                  <a:pos x="47" y="23"/>
                </a:cxn>
                <a:cxn ang="0">
                  <a:pos x="46" y="18"/>
                </a:cxn>
                <a:cxn ang="0">
                  <a:pos x="44" y="13"/>
                </a:cxn>
                <a:cxn ang="0">
                  <a:pos x="41" y="8"/>
                </a:cxn>
                <a:cxn ang="0">
                  <a:pos x="37" y="5"/>
                </a:cxn>
                <a:cxn ang="0">
                  <a:pos x="34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4"/>
                </a:cxn>
                <a:cxn ang="0">
                  <a:pos x="7" y="7"/>
                </a:cxn>
                <a:cxn ang="0">
                  <a:pos x="4" y="11"/>
                </a:cxn>
                <a:cxn ang="0">
                  <a:pos x="2" y="15"/>
                </a:cxn>
                <a:cxn ang="0">
                  <a:pos x="0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</a:cxnLst>
              <a:rect l="0" t="0" r="r" b="b"/>
              <a:pathLst>
                <a:path w="49" h="55">
                  <a:moveTo>
                    <a:pt x="2" y="38"/>
                  </a:moveTo>
                  <a:lnTo>
                    <a:pt x="3" y="41"/>
                  </a:lnTo>
                  <a:lnTo>
                    <a:pt x="5" y="43"/>
                  </a:lnTo>
                  <a:lnTo>
                    <a:pt x="6" y="45"/>
                  </a:lnTo>
                  <a:lnTo>
                    <a:pt x="8" y="47"/>
                  </a:lnTo>
                  <a:lnTo>
                    <a:pt x="10" y="48"/>
                  </a:lnTo>
                  <a:lnTo>
                    <a:pt x="12" y="50"/>
                  </a:lnTo>
                  <a:lnTo>
                    <a:pt x="14" y="51"/>
                  </a:lnTo>
                  <a:lnTo>
                    <a:pt x="16" y="52"/>
                  </a:lnTo>
                  <a:lnTo>
                    <a:pt x="18" y="53"/>
                  </a:lnTo>
                  <a:lnTo>
                    <a:pt x="20" y="53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7" y="53"/>
                  </a:lnTo>
                  <a:lnTo>
                    <a:pt x="30" y="53"/>
                  </a:lnTo>
                  <a:lnTo>
                    <a:pt x="32" y="52"/>
                  </a:lnTo>
                  <a:lnTo>
                    <a:pt x="34" y="51"/>
                  </a:lnTo>
                  <a:lnTo>
                    <a:pt x="36" y="50"/>
                  </a:lnTo>
                  <a:lnTo>
                    <a:pt x="38" y="48"/>
                  </a:lnTo>
                  <a:lnTo>
                    <a:pt x="40" y="46"/>
                  </a:lnTo>
                  <a:lnTo>
                    <a:pt x="42" y="44"/>
                  </a:lnTo>
                  <a:lnTo>
                    <a:pt x="43" y="43"/>
                  </a:lnTo>
                  <a:lnTo>
                    <a:pt x="44" y="40"/>
                  </a:lnTo>
                  <a:lnTo>
                    <a:pt x="45" y="38"/>
                  </a:lnTo>
                  <a:lnTo>
                    <a:pt x="46" y="36"/>
                  </a:lnTo>
                  <a:lnTo>
                    <a:pt x="4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47" y="23"/>
                  </a:lnTo>
                  <a:lnTo>
                    <a:pt x="47" y="20"/>
                  </a:lnTo>
                  <a:lnTo>
                    <a:pt x="46" y="18"/>
                  </a:lnTo>
                  <a:lnTo>
                    <a:pt x="45" y="15"/>
                  </a:lnTo>
                  <a:lnTo>
                    <a:pt x="44" y="13"/>
                  </a:lnTo>
                  <a:lnTo>
                    <a:pt x="43" y="10"/>
                  </a:lnTo>
                  <a:lnTo>
                    <a:pt x="41" y="8"/>
                  </a:lnTo>
                  <a:lnTo>
                    <a:pt x="39" y="6"/>
                  </a:lnTo>
                  <a:lnTo>
                    <a:pt x="37" y="5"/>
                  </a:lnTo>
                  <a:lnTo>
                    <a:pt x="35" y="3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9" y="5"/>
                  </a:lnTo>
                  <a:lnTo>
                    <a:pt x="7" y="7"/>
                  </a:lnTo>
                  <a:lnTo>
                    <a:pt x="6" y="9"/>
                  </a:lnTo>
                  <a:lnTo>
                    <a:pt x="4" y="11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2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54" name="Freeform 1094"/>
            <p:cNvSpPr>
              <a:spLocks/>
            </p:cNvSpPr>
            <p:nvPr/>
          </p:nvSpPr>
          <p:spPr bwMode="auto">
            <a:xfrm>
              <a:off x="1448" y="3932"/>
              <a:ext cx="34" cy="18"/>
            </a:xfrm>
            <a:custGeom>
              <a:avLst/>
              <a:gdLst/>
              <a:ahLst/>
              <a:cxnLst>
                <a:cxn ang="0">
                  <a:pos x="33" y="14"/>
                </a:cxn>
                <a:cxn ang="0">
                  <a:pos x="33" y="14"/>
                </a:cxn>
                <a:cxn ang="0">
                  <a:pos x="30" y="15"/>
                </a:cxn>
                <a:cxn ang="0">
                  <a:pos x="28" y="16"/>
                </a:cxn>
                <a:cxn ang="0">
                  <a:pos x="26" y="16"/>
                </a:cxn>
                <a:cxn ang="0">
                  <a:pos x="23" y="17"/>
                </a:cxn>
                <a:cxn ang="0">
                  <a:pos x="21" y="17"/>
                </a:cxn>
                <a:cxn ang="0">
                  <a:pos x="18" y="16"/>
                </a:cxn>
                <a:cxn ang="0">
                  <a:pos x="16" y="16"/>
                </a:cxn>
                <a:cxn ang="0">
                  <a:pos x="14" y="15"/>
                </a:cxn>
                <a:cxn ang="0">
                  <a:pos x="11" y="14"/>
                </a:cxn>
                <a:cxn ang="0">
                  <a:pos x="9" y="13"/>
                </a:cxn>
                <a:cxn ang="0">
                  <a:pos x="7" y="11"/>
                </a:cxn>
                <a:cxn ang="0">
                  <a:pos x="5" y="9"/>
                </a:cxn>
                <a:cxn ang="0">
                  <a:pos x="4" y="8"/>
                </a:cxn>
                <a:cxn ang="0">
                  <a:pos x="2" y="5"/>
                </a:cxn>
                <a:cxn ang="0">
                  <a:pos x="1" y="3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3" y="2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9"/>
                </a:cxn>
                <a:cxn ang="0">
                  <a:pos x="10" y="11"/>
                </a:cxn>
                <a:cxn ang="0">
                  <a:pos x="12" y="12"/>
                </a:cxn>
                <a:cxn ang="0">
                  <a:pos x="14" y="12"/>
                </a:cxn>
                <a:cxn ang="0">
                  <a:pos x="17" y="13"/>
                </a:cxn>
                <a:cxn ang="0">
                  <a:pos x="19" y="14"/>
                </a:cxn>
                <a:cxn ang="0">
                  <a:pos x="21" y="14"/>
                </a:cxn>
                <a:cxn ang="0">
                  <a:pos x="23" y="14"/>
                </a:cxn>
                <a:cxn ang="0">
                  <a:pos x="25" y="14"/>
                </a:cxn>
                <a:cxn ang="0">
                  <a:pos x="27" y="13"/>
                </a:cxn>
                <a:cxn ang="0">
                  <a:pos x="29" y="12"/>
                </a:cxn>
                <a:cxn ang="0">
                  <a:pos x="31" y="12"/>
                </a:cxn>
                <a:cxn ang="0">
                  <a:pos x="31" y="12"/>
                </a:cxn>
                <a:cxn ang="0">
                  <a:pos x="33" y="14"/>
                </a:cxn>
              </a:cxnLst>
              <a:rect l="0" t="0" r="r" b="b"/>
              <a:pathLst>
                <a:path w="34" h="18">
                  <a:moveTo>
                    <a:pt x="33" y="14"/>
                  </a:moveTo>
                  <a:lnTo>
                    <a:pt x="33" y="14"/>
                  </a:lnTo>
                  <a:lnTo>
                    <a:pt x="30" y="15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3" y="17"/>
                  </a:lnTo>
                  <a:lnTo>
                    <a:pt x="21" y="17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4" y="15"/>
                  </a:lnTo>
                  <a:lnTo>
                    <a:pt x="11" y="14"/>
                  </a:lnTo>
                  <a:lnTo>
                    <a:pt x="9" y="13"/>
                  </a:lnTo>
                  <a:lnTo>
                    <a:pt x="7" y="11"/>
                  </a:lnTo>
                  <a:lnTo>
                    <a:pt x="5" y="9"/>
                  </a:lnTo>
                  <a:lnTo>
                    <a:pt x="4" y="8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9"/>
                  </a:lnTo>
                  <a:lnTo>
                    <a:pt x="10" y="11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7" y="13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5" y="14"/>
                  </a:lnTo>
                  <a:lnTo>
                    <a:pt x="27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3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55" name="Freeform 1095"/>
            <p:cNvSpPr>
              <a:spLocks/>
            </p:cNvSpPr>
            <p:nvPr/>
          </p:nvSpPr>
          <p:spPr bwMode="auto">
            <a:xfrm>
              <a:off x="1480" y="3909"/>
              <a:ext cx="17" cy="3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5" y="7"/>
                </a:cxn>
                <a:cxn ang="0">
                  <a:pos x="16" y="10"/>
                </a:cxn>
                <a:cxn ang="0">
                  <a:pos x="16" y="13"/>
                </a:cxn>
                <a:cxn ang="0">
                  <a:pos x="15" y="16"/>
                </a:cxn>
                <a:cxn ang="0">
                  <a:pos x="15" y="18"/>
                </a:cxn>
                <a:cxn ang="0">
                  <a:pos x="14" y="21"/>
                </a:cxn>
                <a:cxn ang="0">
                  <a:pos x="13" y="23"/>
                </a:cxn>
                <a:cxn ang="0">
                  <a:pos x="12" y="25"/>
                </a:cxn>
                <a:cxn ang="0">
                  <a:pos x="11" y="28"/>
                </a:cxn>
                <a:cxn ang="0">
                  <a:pos x="9" y="30"/>
                </a:cxn>
                <a:cxn ang="0">
                  <a:pos x="7" y="32"/>
                </a:cxn>
                <a:cxn ang="0">
                  <a:pos x="5" y="34"/>
                </a:cxn>
                <a:cxn ang="0">
                  <a:pos x="3" y="35"/>
                </a:cxn>
                <a:cxn ang="0">
                  <a:pos x="1" y="37"/>
                </a:cxn>
                <a:cxn ang="0">
                  <a:pos x="0" y="34"/>
                </a:cxn>
                <a:cxn ang="0">
                  <a:pos x="2" y="33"/>
                </a:cxn>
                <a:cxn ang="0">
                  <a:pos x="4" y="32"/>
                </a:cxn>
                <a:cxn ang="0">
                  <a:pos x="6" y="30"/>
                </a:cxn>
                <a:cxn ang="0">
                  <a:pos x="7" y="28"/>
                </a:cxn>
                <a:cxn ang="0">
                  <a:pos x="9" y="26"/>
                </a:cxn>
                <a:cxn ang="0">
                  <a:pos x="10" y="25"/>
                </a:cxn>
                <a:cxn ang="0">
                  <a:pos x="11" y="22"/>
                </a:cxn>
                <a:cxn ang="0">
                  <a:pos x="12" y="20"/>
                </a:cxn>
                <a:cxn ang="0">
                  <a:pos x="12" y="18"/>
                </a:cxn>
                <a:cxn ang="0">
                  <a:pos x="13" y="15"/>
                </a:cxn>
                <a:cxn ang="0">
                  <a:pos x="13" y="13"/>
                </a:cxn>
                <a:cxn ang="0">
                  <a:pos x="13" y="11"/>
                </a:cxn>
                <a:cxn ang="0">
                  <a:pos x="13" y="8"/>
                </a:cxn>
                <a:cxn ang="0">
                  <a:pos x="12" y="5"/>
                </a:cxn>
                <a:cxn ang="0">
                  <a:pos x="12" y="3"/>
                </a:cxn>
                <a:cxn ang="0">
                  <a:pos x="11" y="1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17" h="38">
                  <a:moveTo>
                    <a:pt x="13" y="0"/>
                  </a:moveTo>
                  <a:lnTo>
                    <a:pt x="13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6" y="10"/>
                  </a:lnTo>
                  <a:lnTo>
                    <a:pt x="16" y="13"/>
                  </a:lnTo>
                  <a:lnTo>
                    <a:pt x="15" y="16"/>
                  </a:lnTo>
                  <a:lnTo>
                    <a:pt x="15" y="18"/>
                  </a:lnTo>
                  <a:lnTo>
                    <a:pt x="14" y="21"/>
                  </a:lnTo>
                  <a:lnTo>
                    <a:pt x="13" y="23"/>
                  </a:lnTo>
                  <a:lnTo>
                    <a:pt x="12" y="25"/>
                  </a:lnTo>
                  <a:lnTo>
                    <a:pt x="11" y="28"/>
                  </a:lnTo>
                  <a:lnTo>
                    <a:pt x="9" y="30"/>
                  </a:lnTo>
                  <a:lnTo>
                    <a:pt x="7" y="32"/>
                  </a:lnTo>
                  <a:lnTo>
                    <a:pt x="5" y="34"/>
                  </a:lnTo>
                  <a:lnTo>
                    <a:pt x="3" y="35"/>
                  </a:lnTo>
                  <a:lnTo>
                    <a:pt x="1" y="37"/>
                  </a:lnTo>
                  <a:lnTo>
                    <a:pt x="0" y="34"/>
                  </a:lnTo>
                  <a:lnTo>
                    <a:pt x="2" y="33"/>
                  </a:lnTo>
                  <a:lnTo>
                    <a:pt x="4" y="32"/>
                  </a:lnTo>
                  <a:lnTo>
                    <a:pt x="6" y="30"/>
                  </a:lnTo>
                  <a:lnTo>
                    <a:pt x="7" y="28"/>
                  </a:lnTo>
                  <a:lnTo>
                    <a:pt x="9" y="26"/>
                  </a:lnTo>
                  <a:lnTo>
                    <a:pt x="10" y="25"/>
                  </a:lnTo>
                  <a:lnTo>
                    <a:pt x="11" y="22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3" y="15"/>
                  </a:lnTo>
                  <a:lnTo>
                    <a:pt x="13" y="13"/>
                  </a:lnTo>
                  <a:lnTo>
                    <a:pt x="13" y="11"/>
                  </a:lnTo>
                  <a:lnTo>
                    <a:pt x="13" y="8"/>
                  </a:lnTo>
                  <a:lnTo>
                    <a:pt x="12" y="5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56" name="Freeform 1096"/>
            <p:cNvSpPr>
              <a:spLocks/>
            </p:cNvSpPr>
            <p:nvPr/>
          </p:nvSpPr>
          <p:spPr bwMode="auto">
            <a:xfrm>
              <a:off x="1460" y="3893"/>
              <a:ext cx="34" cy="1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4" y="0"/>
                </a:cxn>
                <a:cxn ang="0">
                  <a:pos x="6" y="0"/>
                </a:cxn>
                <a:cxn ang="0">
                  <a:pos x="9" y="0"/>
                </a:cxn>
                <a:cxn ang="0">
                  <a:pos x="11" y="0"/>
                </a:cxn>
                <a:cxn ang="0">
                  <a:pos x="14" y="0"/>
                </a:cxn>
                <a:cxn ang="0">
                  <a:pos x="16" y="0"/>
                </a:cxn>
                <a:cxn ang="0">
                  <a:pos x="18" y="1"/>
                </a:cxn>
                <a:cxn ang="0">
                  <a:pos x="21" y="2"/>
                </a:cxn>
                <a:cxn ang="0">
                  <a:pos x="23" y="3"/>
                </a:cxn>
                <a:cxn ang="0">
                  <a:pos x="25" y="5"/>
                </a:cxn>
                <a:cxn ang="0">
                  <a:pos x="27" y="7"/>
                </a:cxn>
                <a:cxn ang="0">
                  <a:pos x="28" y="8"/>
                </a:cxn>
                <a:cxn ang="0">
                  <a:pos x="30" y="11"/>
                </a:cxn>
                <a:cxn ang="0">
                  <a:pos x="31" y="13"/>
                </a:cxn>
                <a:cxn ang="0">
                  <a:pos x="33" y="15"/>
                </a:cxn>
                <a:cxn ang="0">
                  <a:pos x="31" y="17"/>
                </a:cxn>
                <a:cxn ang="0">
                  <a:pos x="29" y="14"/>
                </a:cxn>
                <a:cxn ang="0">
                  <a:pos x="28" y="12"/>
                </a:cxn>
                <a:cxn ang="0">
                  <a:pos x="27" y="10"/>
                </a:cxn>
                <a:cxn ang="0">
                  <a:pos x="25" y="8"/>
                </a:cxn>
                <a:cxn ang="0">
                  <a:pos x="23" y="7"/>
                </a:cxn>
                <a:cxn ang="0">
                  <a:pos x="22" y="6"/>
                </a:cxn>
                <a:cxn ang="0">
                  <a:pos x="20" y="4"/>
                </a:cxn>
                <a:cxn ang="0">
                  <a:pos x="18" y="4"/>
                </a:cxn>
                <a:cxn ang="0">
                  <a:pos x="16" y="3"/>
                </a:cxn>
                <a:cxn ang="0">
                  <a:pos x="13" y="2"/>
                </a:cxn>
                <a:cxn ang="0">
                  <a:pos x="11" y="2"/>
                </a:cxn>
                <a:cxn ang="0">
                  <a:pos x="9" y="2"/>
                </a:cxn>
                <a:cxn ang="0">
                  <a:pos x="7" y="2"/>
                </a:cxn>
                <a:cxn ang="0">
                  <a:pos x="5" y="3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2"/>
                </a:cxn>
              </a:cxnLst>
              <a:rect l="0" t="0" r="r" b="b"/>
              <a:pathLst>
                <a:path w="34" h="18">
                  <a:moveTo>
                    <a:pt x="0" y="2"/>
                  </a:moveTo>
                  <a:lnTo>
                    <a:pt x="0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1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5" y="5"/>
                  </a:lnTo>
                  <a:lnTo>
                    <a:pt x="27" y="7"/>
                  </a:lnTo>
                  <a:lnTo>
                    <a:pt x="28" y="8"/>
                  </a:lnTo>
                  <a:lnTo>
                    <a:pt x="30" y="11"/>
                  </a:lnTo>
                  <a:lnTo>
                    <a:pt x="31" y="13"/>
                  </a:lnTo>
                  <a:lnTo>
                    <a:pt x="33" y="15"/>
                  </a:lnTo>
                  <a:lnTo>
                    <a:pt x="31" y="17"/>
                  </a:lnTo>
                  <a:lnTo>
                    <a:pt x="29" y="14"/>
                  </a:lnTo>
                  <a:lnTo>
                    <a:pt x="28" y="12"/>
                  </a:lnTo>
                  <a:lnTo>
                    <a:pt x="27" y="10"/>
                  </a:lnTo>
                  <a:lnTo>
                    <a:pt x="25" y="8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3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57" name="Freeform 1097"/>
            <p:cNvSpPr>
              <a:spLocks/>
            </p:cNvSpPr>
            <p:nvPr/>
          </p:nvSpPr>
          <p:spPr bwMode="auto">
            <a:xfrm>
              <a:off x="1445" y="3897"/>
              <a:ext cx="17" cy="37"/>
            </a:xfrm>
            <a:custGeom>
              <a:avLst/>
              <a:gdLst/>
              <a:ahLst/>
              <a:cxnLst>
                <a:cxn ang="0">
                  <a:pos x="2" y="36"/>
                </a:cxn>
                <a:cxn ang="0">
                  <a:pos x="2" y="36"/>
                </a:cxn>
                <a:cxn ang="0">
                  <a:pos x="1" y="33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5"/>
                </a:cxn>
                <a:cxn ang="0">
                  <a:pos x="0" y="22"/>
                </a:cxn>
                <a:cxn ang="0">
                  <a:pos x="0" y="20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2" y="12"/>
                </a:cxn>
                <a:cxn ang="0">
                  <a:pos x="3" y="10"/>
                </a:cxn>
                <a:cxn ang="0">
                  <a:pos x="5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6" y="2"/>
                </a:cxn>
                <a:cxn ang="0">
                  <a:pos x="13" y="3"/>
                </a:cxn>
                <a:cxn ang="0">
                  <a:pos x="11" y="4"/>
                </a:cxn>
                <a:cxn ang="0">
                  <a:pos x="10" y="6"/>
                </a:cxn>
                <a:cxn ang="0">
                  <a:pos x="8" y="8"/>
                </a:cxn>
                <a:cxn ang="0">
                  <a:pos x="6" y="9"/>
                </a:cxn>
                <a:cxn ang="0">
                  <a:pos x="5" y="11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8"/>
                </a:cxn>
                <a:cxn ang="0">
                  <a:pos x="2" y="20"/>
                </a:cxn>
                <a:cxn ang="0">
                  <a:pos x="2" y="22"/>
                </a:cxn>
                <a:cxn ang="0">
                  <a:pos x="2" y="25"/>
                </a:cxn>
                <a:cxn ang="0">
                  <a:pos x="2" y="27"/>
                </a:cxn>
                <a:cxn ang="0">
                  <a:pos x="3" y="30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2" y="36"/>
                </a:cxn>
              </a:cxnLst>
              <a:rect l="0" t="0" r="r" b="b"/>
              <a:pathLst>
                <a:path w="17" h="37">
                  <a:moveTo>
                    <a:pt x="2" y="36"/>
                  </a:moveTo>
                  <a:lnTo>
                    <a:pt x="2" y="36"/>
                  </a:lnTo>
                  <a:lnTo>
                    <a:pt x="1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2" y="12"/>
                  </a:lnTo>
                  <a:lnTo>
                    <a:pt x="3" y="10"/>
                  </a:lnTo>
                  <a:lnTo>
                    <a:pt x="5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6" y="2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10" y="6"/>
                  </a:lnTo>
                  <a:lnTo>
                    <a:pt x="8" y="8"/>
                  </a:lnTo>
                  <a:lnTo>
                    <a:pt x="6" y="9"/>
                  </a:lnTo>
                  <a:lnTo>
                    <a:pt x="5" y="11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3" y="18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5"/>
                  </a:lnTo>
                  <a:lnTo>
                    <a:pt x="2" y="27"/>
                  </a:lnTo>
                  <a:lnTo>
                    <a:pt x="3" y="30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2" y="3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58" name="Freeform 1098"/>
            <p:cNvSpPr>
              <a:spLocks/>
            </p:cNvSpPr>
            <p:nvPr/>
          </p:nvSpPr>
          <p:spPr bwMode="auto">
            <a:xfrm>
              <a:off x="1534" y="3777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0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59" name="Freeform 1099"/>
            <p:cNvSpPr>
              <a:spLocks/>
            </p:cNvSpPr>
            <p:nvPr/>
          </p:nvSpPr>
          <p:spPr bwMode="auto">
            <a:xfrm>
              <a:off x="1557" y="3795"/>
              <a:ext cx="22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5"/>
                </a:cxn>
                <a:cxn ang="0">
                  <a:pos x="1" y="45"/>
                </a:cxn>
              </a:cxnLst>
              <a:rect l="0" t="0" r="r" b="b"/>
              <a:pathLst>
                <a:path w="22" h="47">
                  <a:moveTo>
                    <a:pt x="1" y="45"/>
                  </a:moveTo>
                  <a:lnTo>
                    <a:pt x="2" y="46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5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60" name="Freeform 1100"/>
            <p:cNvSpPr>
              <a:spLocks/>
            </p:cNvSpPr>
            <p:nvPr/>
          </p:nvSpPr>
          <p:spPr bwMode="auto">
            <a:xfrm>
              <a:off x="1534" y="3777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0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61" name="Freeform 1101"/>
            <p:cNvSpPr>
              <a:spLocks/>
            </p:cNvSpPr>
            <p:nvPr/>
          </p:nvSpPr>
          <p:spPr bwMode="auto">
            <a:xfrm>
              <a:off x="1557" y="3795"/>
              <a:ext cx="22" cy="47"/>
            </a:xfrm>
            <a:custGeom>
              <a:avLst/>
              <a:gdLst/>
              <a:ahLst/>
              <a:cxnLst>
                <a:cxn ang="0">
                  <a:pos x="1" y="45"/>
                </a:cxn>
                <a:cxn ang="0">
                  <a:pos x="2" y="46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5"/>
                </a:cxn>
                <a:cxn ang="0">
                  <a:pos x="1" y="45"/>
                </a:cxn>
              </a:cxnLst>
              <a:rect l="0" t="0" r="r" b="b"/>
              <a:pathLst>
                <a:path w="22" h="47">
                  <a:moveTo>
                    <a:pt x="1" y="45"/>
                  </a:moveTo>
                  <a:lnTo>
                    <a:pt x="2" y="46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5"/>
                  </a:lnTo>
                  <a:lnTo>
                    <a:pt x="1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62" name="Freeform 1102"/>
            <p:cNvSpPr>
              <a:spLocks/>
            </p:cNvSpPr>
            <p:nvPr/>
          </p:nvSpPr>
          <p:spPr bwMode="auto">
            <a:xfrm>
              <a:off x="1559" y="3838"/>
              <a:ext cx="44" cy="22"/>
            </a:xfrm>
            <a:custGeom>
              <a:avLst/>
              <a:gdLst/>
              <a:ahLst/>
              <a:cxnLst>
                <a:cxn ang="0">
                  <a:pos x="42" y="19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2" y="19"/>
                </a:cxn>
              </a:cxnLst>
              <a:rect l="0" t="0" r="r" b="b"/>
              <a:pathLst>
                <a:path w="44" h="22">
                  <a:moveTo>
                    <a:pt x="42" y="19"/>
                  </a:moveTo>
                  <a:lnTo>
                    <a:pt x="43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2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63" name="Freeform 1103"/>
            <p:cNvSpPr>
              <a:spLocks/>
            </p:cNvSpPr>
            <p:nvPr/>
          </p:nvSpPr>
          <p:spPr bwMode="auto">
            <a:xfrm>
              <a:off x="1583" y="3857"/>
              <a:ext cx="21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0" y="43"/>
                </a:cxn>
                <a:cxn ang="0">
                  <a:pos x="1" y="44"/>
                </a:cxn>
              </a:cxnLst>
              <a:rect l="0" t="0" r="r" b="b"/>
              <a:pathLst>
                <a:path w="21" h="46">
                  <a:moveTo>
                    <a:pt x="1" y="44"/>
                  </a:moveTo>
                  <a:lnTo>
                    <a:pt x="2" y="45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0" y="43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64" name="Freeform 1104"/>
            <p:cNvSpPr>
              <a:spLocks/>
            </p:cNvSpPr>
            <p:nvPr/>
          </p:nvSpPr>
          <p:spPr bwMode="auto">
            <a:xfrm>
              <a:off x="1484" y="3655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65" name="Freeform 1105"/>
            <p:cNvSpPr>
              <a:spLocks/>
            </p:cNvSpPr>
            <p:nvPr/>
          </p:nvSpPr>
          <p:spPr bwMode="auto">
            <a:xfrm>
              <a:off x="1507" y="3674"/>
              <a:ext cx="22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2" h="45">
                  <a:moveTo>
                    <a:pt x="1" y="43"/>
                  </a:moveTo>
                  <a:lnTo>
                    <a:pt x="2" y="44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66" name="Freeform 1106"/>
            <p:cNvSpPr>
              <a:spLocks/>
            </p:cNvSpPr>
            <p:nvPr/>
          </p:nvSpPr>
          <p:spPr bwMode="auto">
            <a:xfrm>
              <a:off x="1484" y="3655"/>
              <a:ext cx="43" cy="22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1" y="19"/>
                </a:cxn>
              </a:cxnLst>
              <a:rect l="0" t="0" r="r" b="b"/>
              <a:pathLst>
                <a:path w="43" h="22">
                  <a:moveTo>
                    <a:pt x="41" y="19"/>
                  </a:moveTo>
                  <a:lnTo>
                    <a:pt x="42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1"/>
                  </a:lnTo>
                  <a:lnTo>
                    <a:pt x="41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67" name="Freeform 1107"/>
            <p:cNvSpPr>
              <a:spLocks/>
            </p:cNvSpPr>
            <p:nvPr/>
          </p:nvSpPr>
          <p:spPr bwMode="auto">
            <a:xfrm>
              <a:off x="1507" y="3674"/>
              <a:ext cx="22" cy="45"/>
            </a:xfrm>
            <a:custGeom>
              <a:avLst/>
              <a:gdLst/>
              <a:ahLst/>
              <a:cxnLst>
                <a:cxn ang="0">
                  <a:pos x="1" y="43"/>
                </a:cxn>
                <a:cxn ang="0">
                  <a:pos x="2" y="44"/>
                </a:cxn>
                <a:cxn ang="0">
                  <a:pos x="21" y="1"/>
                </a:cxn>
                <a:cxn ang="0">
                  <a:pos x="18" y="0"/>
                </a:cxn>
                <a:cxn ang="0">
                  <a:pos x="0" y="42"/>
                </a:cxn>
                <a:cxn ang="0">
                  <a:pos x="1" y="43"/>
                </a:cxn>
              </a:cxnLst>
              <a:rect l="0" t="0" r="r" b="b"/>
              <a:pathLst>
                <a:path w="22" h="45">
                  <a:moveTo>
                    <a:pt x="1" y="43"/>
                  </a:moveTo>
                  <a:lnTo>
                    <a:pt x="2" y="44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0" y="42"/>
                  </a:lnTo>
                  <a:lnTo>
                    <a:pt x="1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68" name="Freeform 1108"/>
            <p:cNvSpPr>
              <a:spLocks/>
            </p:cNvSpPr>
            <p:nvPr/>
          </p:nvSpPr>
          <p:spPr bwMode="auto">
            <a:xfrm>
              <a:off x="1509" y="3716"/>
              <a:ext cx="44" cy="23"/>
            </a:xfrm>
            <a:custGeom>
              <a:avLst/>
              <a:gdLst/>
              <a:ahLst/>
              <a:cxnLst>
                <a:cxn ang="0">
                  <a:pos x="42" y="20"/>
                </a:cxn>
                <a:cxn ang="0">
                  <a:pos x="43" y="19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41" y="22"/>
                </a:cxn>
                <a:cxn ang="0">
                  <a:pos x="42" y="20"/>
                </a:cxn>
              </a:cxnLst>
              <a:rect l="0" t="0" r="r" b="b"/>
              <a:pathLst>
                <a:path w="44" h="23">
                  <a:moveTo>
                    <a:pt x="42" y="20"/>
                  </a:moveTo>
                  <a:lnTo>
                    <a:pt x="43" y="19"/>
                  </a:lnTo>
                  <a:lnTo>
                    <a:pt x="1" y="0"/>
                  </a:lnTo>
                  <a:lnTo>
                    <a:pt x="0" y="2"/>
                  </a:lnTo>
                  <a:lnTo>
                    <a:pt x="41" y="22"/>
                  </a:lnTo>
                  <a:lnTo>
                    <a:pt x="42" y="2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69" name="Freeform 1109"/>
            <p:cNvSpPr>
              <a:spLocks/>
            </p:cNvSpPr>
            <p:nvPr/>
          </p:nvSpPr>
          <p:spPr bwMode="auto">
            <a:xfrm>
              <a:off x="1533" y="3735"/>
              <a:ext cx="20" cy="46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6" y="0"/>
                </a:cxn>
                <a:cxn ang="0">
                  <a:pos x="0" y="44"/>
                </a:cxn>
                <a:cxn ang="0">
                  <a:pos x="1" y="44"/>
                </a:cxn>
              </a:cxnLst>
              <a:rect l="0" t="0" r="r" b="b"/>
              <a:pathLst>
                <a:path w="20" h="46">
                  <a:moveTo>
                    <a:pt x="1" y="44"/>
                  </a:moveTo>
                  <a:lnTo>
                    <a:pt x="2" y="45"/>
                  </a:lnTo>
                  <a:lnTo>
                    <a:pt x="19" y="1"/>
                  </a:lnTo>
                  <a:lnTo>
                    <a:pt x="16" y="0"/>
                  </a:lnTo>
                  <a:lnTo>
                    <a:pt x="0" y="44"/>
                  </a:lnTo>
                  <a:lnTo>
                    <a:pt x="1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70" name="Freeform 1110"/>
            <p:cNvSpPr>
              <a:spLocks/>
            </p:cNvSpPr>
            <p:nvPr/>
          </p:nvSpPr>
          <p:spPr bwMode="auto">
            <a:xfrm>
              <a:off x="1576" y="3876"/>
              <a:ext cx="49" cy="54"/>
            </a:xfrm>
            <a:custGeom>
              <a:avLst/>
              <a:gdLst/>
              <a:ahLst/>
              <a:cxnLst>
                <a:cxn ang="0">
                  <a:pos x="10" y="47"/>
                </a:cxn>
                <a:cxn ang="0">
                  <a:pos x="14" y="50"/>
                </a:cxn>
                <a:cxn ang="0">
                  <a:pos x="18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2" y="51"/>
                </a:cxn>
                <a:cxn ang="0">
                  <a:pos x="36" y="49"/>
                </a:cxn>
                <a:cxn ang="0">
                  <a:pos x="40" y="46"/>
                </a:cxn>
                <a:cxn ang="0">
                  <a:pos x="43" y="42"/>
                </a:cxn>
                <a:cxn ang="0">
                  <a:pos x="46" y="37"/>
                </a:cxn>
                <a:cxn ang="0">
                  <a:pos x="47" y="32"/>
                </a:cxn>
                <a:cxn ang="0">
                  <a:pos x="48" y="27"/>
                </a:cxn>
                <a:cxn ang="0">
                  <a:pos x="47" y="22"/>
                </a:cxn>
                <a:cxn ang="0">
                  <a:pos x="46" y="17"/>
                </a:cxn>
                <a:cxn ang="0">
                  <a:pos x="44" y="13"/>
                </a:cxn>
                <a:cxn ang="0">
                  <a:pos x="41" y="8"/>
                </a:cxn>
                <a:cxn ang="0">
                  <a:pos x="37" y="5"/>
                </a:cxn>
                <a:cxn ang="0">
                  <a:pos x="33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1" y="15"/>
                </a:cxn>
                <a:cxn ang="0">
                  <a:pos x="0" y="19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4"/>
                </a:cxn>
              </a:cxnLst>
              <a:rect l="0" t="0" r="r" b="b"/>
              <a:pathLst>
                <a:path w="49" h="54">
                  <a:moveTo>
                    <a:pt x="8" y="46"/>
                  </a:moveTo>
                  <a:lnTo>
                    <a:pt x="10" y="47"/>
                  </a:lnTo>
                  <a:lnTo>
                    <a:pt x="12" y="49"/>
                  </a:lnTo>
                  <a:lnTo>
                    <a:pt x="14" y="50"/>
                  </a:lnTo>
                  <a:lnTo>
                    <a:pt x="16" y="51"/>
                  </a:lnTo>
                  <a:lnTo>
                    <a:pt x="18" y="52"/>
                  </a:lnTo>
                  <a:lnTo>
                    <a:pt x="21" y="52"/>
                  </a:lnTo>
                  <a:lnTo>
                    <a:pt x="23" y="53"/>
                  </a:lnTo>
                  <a:lnTo>
                    <a:pt x="25" y="53"/>
                  </a:lnTo>
                  <a:lnTo>
                    <a:pt x="28" y="52"/>
                  </a:lnTo>
                  <a:lnTo>
                    <a:pt x="30" y="52"/>
                  </a:lnTo>
                  <a:lnTo>
                    <a:pt x="32" y="51"/>
                  </a:lnTo>
                  <a:lnTo>
                    <a:pt x="34" y="50"/>
                  </a:lnTo>
                  <a:lnTo>
                    <a:pt x="36" y="49"/>
                  </a:lnTo>
                  <a:lnTo>
                    <a:pt x="38" y="48"/>
                  </a:lnTo>
                  <a:lnTo>
                    <a:pt x="40" y="46"/>
                  </a:lnTo>
                  <a:lnTo>
                    <a:pt x="42" y="44"/>
                  </a:lnTo>
                  <a:lnTo>
                    <a:pt x="43" y="42"/>
                  </a:lnTo>
                  <a:lnTo>
                    <a:pt x="45" y="39"/>
                  </a:lnTo>
                  <a:lnTo>
                    <a:pt x="46" y="37"/>
                  </a:lnTo>
                  <a:lnTo>
                    <a:pt x="46" y="35"/>
                  </a:lnTo>
                  <a:lnTo>
                    <a:pt x="47" y="32"/>
                  </a:lnTo>
                  <a:lnTo>
                    <a:pt x="47" y="30"/>
                  </a:lnTo>
                  <a:lnTo>
                    <a:pt x="48" y="27"/>
                  </a:lnTo>
                  <a:lnTo>
                    <a:pt x="48" y="25"/>
                  </a:lnTo>
                  <a:lnTo>
                    <a:pt x="47" y="22"/>
                  </a:lnTo>
                  <a:lnTo>
                    <a:pt x="47" y="20"/>
                  </a:lnTo>
                  <a:lnTo>
                    <a:pt x="46" y="17"/>
                  </a:lnTo>
                  <a:lnTo>
                    <a:pt x="45" y="15"/>
                  </a:lnTo>
                  <a:lnTo>
                    <a:pt x="44" y="13"/>
                  </a:lnTo>
                  <a:lnTo>
                    <a:pt x="43" y="10"/>
                  </a:lnTo>
                  <a:lnTo>
                    <a:pt x="41" y="8"/>
                  </a:lnTo>
                  <a:lnTo>
                    <a:pt x="39" y="6"/>
                  </a:lnTo>
                  <a:lnTo>
                    <a:pt x="37" y="5"/>
                  </a:lnTo>
                  <a:lnTo>
                    <a:pt x="35" y="3"/>
                  </a:lnTo>
                  <a:lnTo>
                    <a:pt x="33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2"/>
                  </a:lnTo>
                  <a:lnTo>
                    <a:pt x="6" y="44"/>
                  </a:lnTo>
                  <a:lnTo>
                    <a:pt x="8" y="4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71" name="Freeform 1111"/>
            <p:cNvSpPr>
              <a:spLocks/>
            </p:cNvSpPr>
            <p:nvPr/>
          </p:nvSpPr>
          <p:spPr bwMode="auto">
            <a:xfrm>
              <a:off x="1584" y="3920"/>
              <a:ext cx="35" cy="17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2" y="5"/>
                </a:cxn>
                <a:cxn ang="0">
                  <a:pos x="30" y="8"/>
                </a:cxn>
                <a:cxn ang="0">
                  <a:pos x="28" y="10"/>
                </a:cxn>
                <a:cxn ang="0">
                  <a:pos x="26" y="12"/>
                </a:cxn>
                <a:cxn ang="0">
                  <a:pos x="24" y="13"/>
                </a:cxn>
                <a:cxn ang="0">
                  <a:pos x="22" y="14"/>
                </a:cxn>
                <a:cxn ang="0">
                  <a:pos x="19" y="15"/>
                </a:cxn>
                <a:cxn ang="0">
                  <a:pos x="17" y="15"/>
                </a:cxn>
                <a:cxn ang="0">
                  <a:pos x="15" y="16"/>
                </a:cxn>
                <a:cxn ang="0">
                  <a:pos x="12" y="15"/>
                </a:cxn>
                <a:cxn ang="0">
                  <a:pos x="10" y="14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3" y="10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2"/>
                </a:cxn>
                <a:cxn ang="0">
                  <a:pos x="3" y="5"/>
                </a:cxn>
                <a:cxn ang="0">
                  <a:pos x="5" y="7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19" y="11"/>
                </a:cxn>
                <a:cxn ang="0">
                  <a:pos x="21" y="11"/>
                </a:cxn>
                <a:cxn ang="0">
                  <a:pos x="23" y="10"/>
                </a:cxn>
                <a:cxn ang="0">
                  <a:pos x="25" y="8"/>
                </a:cxn>
                <a:cxn ang="0">
                  <a:pos x="27" y="7"/>
                </a:cxn>
                <a:cxn ang="0">
                  <a:pos x="29" y="5"/>
                </a:cxn>
                <a:cxn ang="0">
                  <a:pos x="30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4" y="2"/>
                </a:cxn>
              </a:cxnLst>
              <a:rect l="0" t="0" r="r" b="b"/>
              <a:pathLst>
                <a:path w="35" h="17">
                  <a:moveTo>
                    <a:pt x="34" y="2"/>
                  </a:moveTo>
                  <a:lnTo>
                    <a:pt x="34" y="2"/>
                  </a:lnTo>
                  <a:lnTo>
                    <a:pt x="32" y="5"/>
                  </a:lnTo>
                  <a:lnTo>
                    <a:pt x="30" y="8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4" y="13"/>
                  </a:lnTo>
                  <a:lnTo>
                    <a:pt x="22" y="14"/>
                  </a:lnTo>
                  <a:lnTo>
                    <a:pt x="19" y="15"/>
                  </a:lnTo>
                  <a:lnTo>
                    <a:pt x="17" y="15"/>
                  </a:lnTo>
                  <a:lnTo>
                    <a:pt x="15" y="16"/>
                  </a:lnTo>
                  <a:lnTo>
                    <a:pt x="12" y="15"/>
                  </a:lnTo>
                  <a:lnTo>
                    <a:pt x="10" y="14"/>
                  </a:lnTo>
                  <a:lnTo>
                    <a:pt x="8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5"/>
                  </a:lnTo>
                  <a:lnTo>
                    <a:pt x="5" y="7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3" y="10"/>
                  </a:lnTo>
                  <a:lnTo>
                    <a:pt x="25" y="8"/>
                  </a:lnTo>
                  <a:lnTo>
                    <a:pt x="27" y="7"/>
                  </a:lnTo>
                  <a:lnTo>
                    <a:pt x="29" y="5"/>
                  </a:lnTo>
                  <a:lnTo>
                    <a:pt x="30" y="2"/>
                  </a:lnTo>
                  <a:lnTo>
                    <a:pt x="32" y="0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72" name="Freeform 1112"/>
            <p:cNvSpPr>
              <a:spLocks/>
            </p:cNvSpPr>
            <p:nvPr/>
          </p:nvSpPr>
          <p:spPr bwMode="auto">
            <a:xfrm>
              <a:off x="1615" y="3882"/>
              <a:ext cx="17" cy="41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7" y="4"/>
                </a:cxn>
                <a:cxn ang="0">
                  <a:pos x="9" y="6"/>
                </a:cxn>
                <a:cxn ang="0">
                  <a:pos x="12" y="9"/>
                </a:cxn>
                <a:cxn ang="0">
                  <a:pos x="13" y="11"/>
                </a:cxn>
                <a:cxn ang="0">
                  <a:pos x="14" y="14"/>
                </a:cxn>
                <a:cxn ang="0">
                  <a:pos x="15" y="16"/>
                </a:cxn>
                <a:cxn ang="0">
                  <a:pos x="16" y="19"/>
                </a:cxn>
                <a:cxn ang="0">
                  <a:pos x="16" y="22"/>
                </a:cxn>
                <a:cxn ang="0">
                  <a:pos x="16" y="25"/>
                </a:cxn>
                <a:cxn ang="0">
                  <a:pos x="15" y="27"/>
                </a:cxn>
                <a:cxn ang="0">
                  <a:pos x="14" y="30"/>
                </a:cxn>
                <a:cxn ang="0">
                  <a:pos x="12" y="32"/>
                </a:cxn>
                <a:cxn ang="0">
                  <a:pos x="10" y="35"/>
                </a:cxn>
                <a:cxn ang="0">
                  <a:pos x="8" y="37"/>
                </a:cxn>
                <a:cxn ang="0">
                  <a:pos x="6" y="40"/>
                </a:cxn>
                <a:cxn ang="0">
                  <a:pos x="3" y="38"/>
                </a:cxn>
                <a:cxn ang="0">
                  <a:pos x="6" y="36"/>
                </a:cxn>
                <a:cxn ang="0">
                  <a:pos x="7" y="33"/>
                </a:cxn>
                <a:cxn ang="0">
                  <a:pos x="9" y="31"/>
                </a:cxn>
                <a:cxn ang="0">
                  <a:pos x="10" y="29"/>
                </a:cxn>
                <a:cxn ang="0">
                  <a:pos x="11" y="26"/>
                </a:cxn>
                <a:cxn ang="0">
                  <a:pos x="12" y="24"/>
                </a:cxn>
                <a:cxn ang="0">
                  <a:pos x="12" y="22"/>
                </a:cxn>
                <a:cxn ang="0">
                  <a:pos x="12" y="19"/>
                </a:cxn>
                <a:cxn ang="0">
                  <a:pos x="12" y="17"/>
                </a:cxn>
                <a:cxn ang="0">
                  <a:pos x="11" y="14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7"/>
                </a:cxn>
                <a:cxn ang="0">
                  <a:pos x="5" y="5"/>
                </a:cxn>
                <a:cxn ang="0">
                  <a:pos x="2" y="3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</a:cxnLst>
              <a:rect l="0" t="0" r="r" b="b"/>
              <a:pathLst>
                <a:path w="17" h="41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6"/>
                  </a:lnTo>
                  <a:lnTo>
                    <a:pt x="12" y="9"/>
                  </a:lnTo>
                  <a:lnTo>
                    <a:pt x="13" y="11"/>
                  </a:lnTo>
                  <a:lnTo>
                    <a:pt x="14" y="14"/>
                  </a:lnTo>
                  <a:lnTo>
                    <a:pt x="15" y="16"/>
                  </a:lnTo>
                  <a:lnTo>
                    <a:pt x="16" y="19"/>
                  </a:lnTo>
                  <a:lnTo>
                    <a:pt x="16" y="22"/>
                  </a:lnTo>
                  <a:lnTo>
                    <a:pt x="16" y="25"/>
                  </a:lnTo>
                  <a:lnTo>
                    <a:pt x="15" y="27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8" y="37"/>
                  </a:lnTo>
                  <a:lnTo>
                    <a:pt x="6" y="40"/>
                  </a:lnTo>
                  <a:lnTo>
                    <a:pt x="3" y="38"/>
                  </a:lnTo>
                  <a:lnTo>
                    <a:pt x="6" y="36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10" y="29"/>
                  </a:lnTo>
                  <a:lnTo>
                    <a:pt x="11" y="26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1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7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73" name="Freeform 1113"/>
            <p:cNvSpPr>
              <a:spLocks/>
            </p:cNvSpPr>
            <p:nvPr/>
          </p:nvSpPr>
          <p:spPr bwMode="auto">
            <a:xfrm>
              <a:off x="1581" y="3875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8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4" y="0"/>
                </a:cxn>
                <a:cxn ang="0">
                  <a:pos x="17" y="0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4"/>
                </a:cxn>
                <a:cxn ang="0">
                  <a:pos x="31" y="6"/>
                </a:cxn>
                <a:cxn ang="0">
                  <a:pos x="34" y="8"/>
                </a:cxn>
                <a:cxn ang="0">
                  <a:pos x="36" y="10"/>
                </a:cxn>
                <a:cxn ang="0">
                  <a:pos x="34" y="14"/>
                </a:cxn>
                <a:cxn ang="0">
                  <a:pos x="32" y="11"/>
                </a:cxn>
                <a:cxn ang="0">
                  <a:pos x="30" y="9"/>
                </a:cxn>
                <a:cxn ang="0">
                  <a:pos x="28" y="7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2" y="4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0" y="5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1" y="6"/>
                  </a:lnTo>
                  <a:lnTo>
                    <a:pt x="34" y="8"/>
                  </a:lnTo>
                  <a:lnTo>
                    <a:pt x="36" y="10"/>
                  </a:lnTo>
                  <a:lnTo>
                    <a:pt x="34" y="14"/>
                  </a:lnTo>
                  <a:lnTo>
                    <a:pt x="32" y="11"/>
                  </a:lnTo>
                  <a:lnTo>
                    <a:pt x="30" y="9"/>
                  </a:lnTo>
                  <a:lnTo>
                    <a:pt x="28" y="7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74" name="Freeform 1114"/>
            <p:cNvSpPr>
              <a:spLocks/>
            </p:cNvSpPr>
            <p:nvPr/>
          </p:nvSpPr>
          <p:spPr bwMode="auto">
            <a:xfrm>
              <a:off x="1574" y="3884"/>
              <a:ext cx="17" cy="39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13" y="38"/>
                </a:cxn>
                <a:cxn ang="0">
                  <a:pos x="10" y="35"/>
                </a:cxn>
                <a:cxn ang="0">
                  <a:pos x="8" y="33"/>
                </a:cxn>
                <a:cxn ang="0">
                  <a:pos x="5" y="31"/>
                </a:cxn>
                <a:cxn ang="0">
                  <a:pos x="3" y="29"/>
                </a:cxn>
                <a:cxn ang="0">
                  <a:pos x="2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0" y="16"/>
                </a:cxn>
                <a:cxn ang="0">
                  <a:pos x="0" y="14"/>
                </a:cxn>
                <a:cxn ang="0">
                  <a:pos x="0" y="11"/>
                </a:cxn>
                <a:cxn ang="0">
                  <a:pos x="1" y="9"/>
                </a:cxn>
                <a:cxn ang="0">
                  <a:pos x="3" y="6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9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5" y="9"/>
                </a:cxn>
                <a:cxn ang="0">
                  <a:pos x="4" y="12"/>
                </a:cxn>
                <a:cxn ang="0">
                  <a:pos x="3" y="14"/>
                </a:cxn>
                <a:cxn ang="0">
                  <a:pos x="3" y="16"/>
                </a:cxn>
                <a:cxn ang="0">
                  <a:pos x="3" y="19"/>
                </a:cxn>
                <a:cxn ang="0">
                  <a:pos x="3" y="21"/>
                </a:cxn>
                <a:cxn ang="0">
                  <a:pos x="4" y="23"/>
                </a:cxn>
                <a:cxn ang="0">
                  <a:pos x="5" y="26"/>
                </a:cxn>
                <a:cxn ang="0">
                  <a:pos x="7" y="28"/>
                </a:cxn>
                <a:cxn ang="0">
                  <a:pos x="8" y="30"/>
                </a:cxn>
                <a:cxn ang="0">
                  <a:pos x="11" y="32"/>
                </a:cxn>
                <a:cxn ang="0">
                  <a:pos x="13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13" y="38"/>
                </a:cxn>
              </a:cxnLst>
              <a:rect l="0" t="0" r="r" b="b"/>
              <a:pathLst>
                <a:path w="17" h="39">
                  <a:moveTo>
                    <a:pt x="13" y="38"/>
                  </a:moveTo>
                  <a:lnTo>
                    <a:pt x="13" y="38"/>
                  </a:lnTo>
                  <a:lnTo>
                    <a:pt x="10" y="35"/>
                  </a:lnTo>
                  <a:lnTo>
                    <a:pt x="8" y="33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9"/>
                  </a:lnTo>
                  <a:lnTo>
                    <a:pt x="3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9" y="0"/>
                  </a:lnTo>
                  <a:lnTo>
                    <a:pt x="12" y="1"/>
                  </a:lnTo>
                  <a:lnTo>
                    <a:pt x="9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5" y="9"/>
                  </a:lnTo>
                  <a:lnTo>
                    <a:pt x="4" y="12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8" y="30"/>
                  </a:lnTo>
                  <a:lnTo>
                    <a:pt x="11" y="32"/>
                  </a:lnTo>
                  <a:lnTo>
                    <a:pt x="13" y="34"/>
                  </a:lnTo>
                  <a:lnTo>
                    <a:pt x="16" y="36"/>
                  </a:lnTo>
                  <a:lnTo>
                    <a:pt x="13" y="38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75" name="Freeform 1115"/>
            <p:cNvSpPr>
              <a:spLocks/>
            </p:cNvSpPr>
            <p:nvPr/>
          </p:nvSpPr>
          <p:spPr bwMode="auto">
            <a:xfrm>
              <a:off x="1362" y="3779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76" name="Freeform 1116"/>
            <p:cNvSpPr>
              <a:spLocks/>
            </p:cNvSpPr>
            <p:nvPr/>
          </p:nvSpPr>
          <p:spPr bwMode="auto">
            <a:xfrm>
              <a:off x="1360" y="3798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77" name="Freeform 1117"/>
            <p:cNvSpPr>
              <a:spLocks/>
            </p:cNvSpPr>
            <p:nvPr/>
          </p:nvSpPr>
          <p:spPr bwMode="auto">
            <a:xfrm>
              <a:off x="1362" y="3779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78" name="Freeform 1118"/>
            <p:cNvSpPr>
              <a:spLocks/>
            </p:cNvSpPr>
            <p:nvPr/>
          </p:nvSpPr>
          <p:spPr bwMode="auto">
            <a:xfrm>
              <a:off x="1360" y="3798"/>
              <a:ext cx="21" cy="46"/>
            </a:xfrm>
            <a:custGeom>
              <a:avLst/>
              <a:gdLst/>
              <a:ahLst/>
              <a:cxnLst>
                <a:cxn ang="0">
                  <a:pos x="18" y="44"/>
                </a:cxn>
                <a:cxn ang="0">
                  <a:pos x="20" y="43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18" y="44"/>
                </a:cxn>
              </a:cxnLst>
              <a:rect l="0" t="0" r="r" b="b"/>
              <a:pathLst>
                <a:path w="21" h="46">
                  <a:moveTo>
                    <a:pt x="18" y="44"/>
                  </a:moveTo>
                  <a:lnTo>
                    <a:pt x="20" y="43"/>
                  </a:lnTo>
                  <a:lnTo>
                    <a:pt x="2" y="0"/>
                  </a:lnTo>
                  <a:lnTo>
                    <a:pt x="0" y="1"/>
                  </a:lnTo>
                  <a:lnTo>
                    <a:pt x="17" y="45"/>
                  </a:lnTo>
                  <a:lnTo>
                    <a:pt x="18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79" name="Freeform 1119"/>
            <p:cNvSpPr>
              <a:spLocks/>
            </p:cNvSpPr>
            <p:nvPr/>
          </p:nvSpPr>
          <p:spPr bwMode="auto">
            <a:xfrm>
              <a:off x="1336" y="3840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80" name="Freeform 1120"/>
            <p:cNvSpPr>
              <a:spLocks/>
            </p:cNvSpPr>
            <p:nvPr/>
          </p:nvSpPr>
          <p:spPr bwMode="auto">
            <a:xfrm>
              <a:off x="1336" y="3859"/>
              <a:ext cx="20" cy="47"/>
            </a:xfrm>
            <a:custGeom>
              <a:avLst/>
              <a:gdLst/>
              <a:ahLst/>
              <a:cxnLst>
                <a:cxn ang="0">
                  <a:pos x="17" y="45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6"/>
                </a:cxn>
                <a:cxn ang="0">
                  <a:pos x="17" y="45"/>
                </a:cxn>
              </a:cxnLst>
              <a:rect l="0" t="0" r="r" b="b"/>
              <a:pathLst>
                <a:path w="20" h="47">
                  <a:moveTo>
                    <a:pt x="17" y="45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6"/>
                  </a:lnTo>
                  <a:lnTo>
                    <a:pt x="17" y="45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81" name="Freeform 1121"/>
            <p:cNvSpPr>
              <a:spLocks/>
            </p:cNvSpPr>
            <p:nvPr/>
          </p:nvSpPr>
          <p:spPr bwMode="auto">
            <a:xfrm>
              <a:off x="1412" y="3657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82" name="Freeform 1122"/>
            <p:cNvSpPr>
              <a:spLocks/>
            </p:cNvSpPr>
            <p:nvPr/>
          </p:nvSpPr>
          <p:spPr bwMode="auto">
            <a:xfrm>
              <a:off x="1411" y="3676"/>
              <a:ext cx="20" cy="46"/>
            </a:xfrm>
            <a:custGeom>
              <a:avLst/>
              <a:gdLst/>
              <a:ahLst/>
              <a:cxnLst>
                <a:cxn ang="0">
                  <a:pos x="17" y="44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7" y="44"/>
                </a:cxn>
              </a:cxnLst>
              <a:rect l="0" t="0" r="r" b="b"/>
              <a:pathLst>
                <a:path w="20" h="46">
                  <a:moveTo>
                    <a:pt x="17" y="44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5"/>
                  </a:lnTo>
                  <a:lnTo>
                    <a:pt x="17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83" name="Freeform 1123"/>
            <p:cNvSpPr>
              <a:spLocks/>
            </p:cNvSpPr>
            <p:nvPr/>
          </p:nvSpPr>
          <p:spPr bwMode="auto">
            <a:xfrm>
              <a:off x="1412" y="3657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2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2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84" name="Freeform 1124"/>
            <p:cNvSpPr>
              <a:spLocks/>
            </p:cNvSpPr>
            <p:nvPr/>
          </p:nvSpPr>
          <p:spPr bwMode="auto">
            <a:xfrm>
              <a:off x="1411" y="3676"/>
              <a:ext cx="20" cy="46"/>
            </a:xfrm>
            <a:custGeom>
              <a:avLst/>
              <a:gdLst/>
              <a:ahLst/>
              <a:cxnLst>
                <a:cxn ang="0">
                  <a:pos x="17" y="44"/>
                </a:cxn>
                <a:cxn ang="0">
                  <a:pos x="19" y="44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5"/>
                </a:cxn>
                <a:cxn ang="0">
                  <a:pos x="17" y="44"/>
                </a:cxn>
              </a:cxnLst>
              <a:rect l="0" t="0" r="r" b="b"/>
              <a:pathLst>
                <a:path w="20" h="46">
                  <a:moveTo>
                    <a:pt x="17" y="44"/>
                  </a:moveTo>
                  <a:lnTo>
                    <a:pt x="19" y="44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5"/>
                  </a:lnTo>
                  <a:lnTo>
                    <a:pt x="17" y="44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85" name="Freeform 1125"/>
            <p:cNvSpPr>
              <a:spLocks/>
            </p:cNvSpPr>
            <p:nvPr/>
          </p:nvSpPr>
          <p:spPr bwMode="auto">
            <a:xfrm>
              <a:off x="1386" y="3718"/>
              <a:ext cx="44" cy="22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" y="21"/>
                </a:cxn>
                <a:cxn ang="0">
                  <a:pos x="43" y="2"/>
                </a:cxn>
                <a:cxn ang="0">
                  <a:pos x="41" y="0"/>
                </a:cxn>
                <a:cxn ang="0">
                  <a:pos x="0" y="18"/>
                </a:cxn>
                <a:cxn ang="0">
                  <a:pos x="0" y="19"/>
                </a:cxn>
              </a:cxnLst>
              <a:rect l="0" t="0" r="r" b="b"/>
              <a:pathLst>
                <a:path w="44" h="22">
                  <a:moveTo>
                    <a:pt x="0" y="19"/>
                  </a:moveTo>
                  <a:lnTo>
                    <a:pt x="1" y="21"/>
                  </a:lnTo>
                  <a:lnTo>
                    <a:pt x="43" y="2"/>
                  </a:lnTo>
                  <a:lnTo>
                    <a:pt x="41" y="0"/>
                  </a:lnTo>
                  <a:lnTo>
                    <a:pt x="0" y="18"/>
                  </a:lnTo>
                  <a:lnTo>
                    <a:pt x="0" y="19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86" name="Freeform 1126"/>
            <p:cNvSpPr>
              <a:spLocks/>
            </p:cNvSpPr>
            <p:nvPr/>
          </p:nvSpPr>
          <p:spPr bwMode="auto">
            <a:xfrm>
              <a:off x="1386" y="3738"/>
              <a:ext cx="20" cy="45"/>
            </a:xfrm>
            <a:custGeom>
              <a:avLst/>
              <a:gdLst/>
              <a:ahLst/>
              <a:cxnLst>
                <a:cxn ang="0">
                  <a:pos x="17" y="43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16" y="44"/>
                </a:cxn>
                <a:cxn ang="0">
                  <a:pos x="17" y="43"/>
                </a:cxn>
              </a:cxnLst>
              <a:rect l="0" t="0" r="r" b="b"/>
              <a:pathLst>
                <a:path w="20" h="45">
                  <a:moveTo>
                    <a:pt x="17" y="43"/>
                  </a:moveTo>
                  <a:lnTo>
                    <a:pt x="19" y="42"/>
                  </a:lnTo>
                  <a:lnTo>
                    <a:pt x="2" y="0"/>
                  </a:lnTo>
                  <a:lnTo>
                    <a:pt x="0" y="1"/>
                  </a:lnTo>
                  <a:lnTo>
                    <a:pt x="16" y="44"/>
                  </a:lnTo>
                  <a:lnTo>
                    <a:pt x="17" y="4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87" name="Freeform 1127"/>
            <p:cNvSpPr>
              <a:spLocks/>
            </p:cNvSpPr>
            <p:nvPr/>
          </p:nvSpPr>
          <p:spPr bwMode="auto">
            <a:xfrm>
              <a:off x="1314" y="3878"/>
              <a:ext cx="50" cy="54"/>
            </a:xfrm>
            <a:custGeom>
              <a:avLst/>
              <a:gdLst/>
              <a:ahLst/>
              <a:cxnLst>
                <a:cxn ang="0">
                  <a:pos x="38" y="47"/>
                </a:cxn>
                <a:cxn ang="0">
                  <a:pos x="34" y="50"/>
                </a:cxn>
                <a:cxn ang="0">
                  <a:pos x="29" y="52"/>
                </a:cxn>
                <a:cxn ang="0">
                  <a:pos x="25" y="53"/>
                </a:cxn>
                <a:cxn ang="0">
                  <a:pos x="20" y="52"/>
                </a:cxn>
                <a:cxn ang="0">
                  <a:pos x="15" y="51"/>
                </a:cxn>
                <a:cxn ang="0">
                  <a:pos x="11" y="49"/>
                </a:cxn>
                <a:cxn ang="0">
                  <a:pos x="7" y="46"/>
                </a:cxn>
                <a:cxn ang="0">
                  <a:pos x="4" y="42"/>
                </a:cxn>
                <a:cxn ang="0">
                  <a:pos x="1" y="37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22"/>
                </a:cxn>
                <a:cxn ang="0">
                  <a:pos x="1" y="17"/>
                </a:cxn>
                <a:cxn ang="0">
                  <a:pos x="3" y="13"/>
                </a:cxn>
                <a:cxn ang="0">
                  <a:pos x="6" y="8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  <a:cxn ang="0">
                  <a:pos x="37" y="3"/>
                </a:cxn>
                <a:cxn ang="0">
                  <a:pos x="41" y="6"/>
                </a:cxn>
                <a:cxn ang="0">
                  <a:pos x="44" y="10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9" y="24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39"/>
                </a:cxn>
                <a:cxn ang="0">
                  <a:pos x="42" y="44"/>
                </a:cxn>
              </a:cxnLst>
              <a:rect l="0" t="0" r="r" b="b"/>
              <a:pathLst>
                <a:path w="50" h="54">
                  <a:moveTo>
                    <a:pt x="40" y="46"/>
                  </a:moveTo>
                  <a:lnTo>
                    <a:pt x="38" y="47"/>
                  </a:lnTo>
                  <a:lnTo>
                    <a:pt x="36" y="49"/>
                  </a:lnTo>
                  <a:lnTo>
                    <a:pt x="34" y="50"/>
                  </a:lnTo>
                  <a:lnTo>
                    <a:pt x="32" y="51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5" y="53"/>
                  </a:lnTo>
                  <a:lnTo>
                    <a:pt x="22" y="52"/>
                  </a:lnTo>
                  <a:lnTo>
                    <a:pt x="20" y="52"/>
                  </a:lnTo>
                  <a:lnTo>
                    <a:pt x="18" y="52"/>
                  </a:lnTo>
                  <a:lnTo>
                    <a:pt x="15" y="51"/>
                  </a:lnTo>
                  <a:lnTo>
                    <a:pt x="13" y="50"/>
                  </a:lnTo>
                  <a:lnTo>
                    <a:pt x="11" y="49"/>
                  </a:lnTo>
                  <a:lnTo>
                    <a:pt x="9" y="47"/>
                  </a:lnTo>
                  <a:lnTo>
                    <a:pt x="7" y="46"/>
                  </a:lnTo>
                  <a:lnTo>
                    <a:pt x="5" y="44"/>
                  </a:lnTo>
                  <a:lnTo>
                    <a:pt x="4" y="42"/>
                  </a:lnTo>
                  <a:lnTo>
                    <a:pt x="3" y="40"/>
                  </a:lnTo>
                  <a:lnTo>
                    <a:pt x="1" y="37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4" y="10"/>
                  </a:lnTo>
                  <a:lnTo>
                    <a:pt x="45" y="12"/>
                  </a:lnTo>
                  <a:lnTo>
                    <a:pt x="47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9" y="22"/>
                  </a:lnTo>
                  <a:lnTo>
                    <a:pt x="49" y="24"/>
                  </a:lnTo>
                  <a:lnTo>
                    <a:pt x="49" y="27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7" y="35"/>
                  </a:lnTo>
                  <a:lnTo>
                    <a:pt x="46" y="37"/>
                  </a:lnTo>
                  <a:lnTo>
                    <a:pt x="45" y="39"/>
                  </a:lnTo>
                  <a:lnTo>
                    <a:pt x="43" y="41"/>
                  </a:lnTo>
                  <a:lnTo>
                    <a:pt x="42" y="44"/>
                  </a:lnTo>
                  <a:lnTo>
                    <a:pt x="40" y="4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88" name="Freeform 1128"/>
            <p:cNvSpPr>
              <a:spLocks/>
            </p:cNvSpPr>
            <p:nvPr/>
          </p:nvSpPr>
          <p:spPr bwMode="auto">
            <a:xfrm>
              <a:off x="1319" y="3922"/>
              <a:ext cx="37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7" y="12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6"/>
                </a:cxn>
                <a:cxn ang="0">
                  <a:pos x="19" y="16"/>
                </a:cxn>
                <a:cxn ang="0">
                  <a:pos x="22" y="15"/>
                </a:cxn>
                <a:cxn ang="0">
                  <a:pos x="24" y="14"/>
                </a:cxn>
                <a:cxn ang="0">
                  <a:pos x="27" y="13"/>
                </a:cxn>
                <a:cxn ang="0">
                  <a:pos x="29" y="12"/>
                </a:cxn>
                <a:cxn ang="0">
                  <a:pos x="31" y="10"/>
                </a:cxn>
                <a:cxn ang="0">
                  <a:pos x="34" y="8"/>
                </a:cxn>
                <a:cxn ang="0">
                  <a:pos x="36" y="5"/>
                </a:cxn>
                <a:cxn ang="0">
                  <a:pos x="34" y="2"/>
                </a:cxn>
                <a:cxn ang="0">
                  <a:pos x="32" y="5"/>
                </a:cxn>
                <a:cxn ang="0">
                  <a:pos x="30" y="7"/>
                </a:cxn>
                <a:cxn ang="0">
                  <a:pos x="28" y="8"/>
                </a:cxn>
                <a:cxn ang="0">
                  <a:pos x="26" y="10"/>
                </a:cxn>
                <a:cxn ang="0">
                  <a:pos x="24" y="11"/>
                </a:cxn>
                <a:cxn ang="0">
                  <a:pos x="22" y="12"/>
                </a:cxn>
                <a:cxn ang="0">
                  <a:pos x="19" y="12"/>
                </a:cxn>
                <a:cxn ang="0">
                  <a:pos x="17" y="12"/>
                </a:cxn>
                <a:cxn ang="0">
                  <a:pos x="15" y="12"/>
                </a:cxn>
                <a:cxn ang="0">
                  <a:pos x="13" y="11"/>
                </a:cxn>
                <a:cxn ang="0">
                  <a:pos x="10" y="10"/>
                </a:cxn>
                <a:cxn ang="0">
                  <a:pos x="8" y="8"/>
                </a:cxn>
                <a:cxn ang="0">
                  <a:pos x="6" y="7"/>
                </a:cxn>
                <a:cxn ang="0">
                  <a:pos x="5" y="5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7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8"/>
                  </a:lnTo>
                  <a:lnTo>
                    <a:pt x="5" y="10"/>
                  </a:lnTo>
                  <a:lnTo>
                    <a:pt x="7" y="12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22" y="15"/>
                  </a:lnTo>
                  <a:lnTo>
                    <a:pt x="24" y="14"/>
                  </a:lnTo>
                  <a:lnTo>
                    <a:pt x="27" y="13"/>
                  </a:lnTo>
                  <a:lnTo>
                    <a:pt x="29" y="12"/>
                  </a:lnTo>
                  <a:lnTo>
                    <a:pt x="31" y="10"/>
                  </a:lnTo>
                  <a:lnTo>
                    <a:pt x="34" y="8"/>
                  </a:lnTo>
                  <a:lnTo>
                    <a:pt x="36" y="5"/>
                  </a:lnTo>
                  <a:lnTo>
                    <a:pt x="34" y="2"/>
                  </a:lnTo>
                  <a:lnTo>
                    <a:pt x="32" y="5"/>
                  </a:lnTo>
                  <a:lnTo>
                    <a:pt x="30" y="7"/>
                  </a:lnTo>
                  <a:lnTo>
                    <a:pt x="28" y="8"/>
                  </a:lnTo>
                  <a:lnTo>
                    <a:pt x="26" y="10"/>
                  </a:lnTo>
                  <a:lnTo>
                    <a:pt x="24" y="11"/>
                  </a:lnTo>
                  <a:lnTo>
                    <a:pt x="22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3" y="11"/>
                  </a:lnTo>
                  <a:lnTo>
                    <a:pt x="10" y="10"/>
                  </a:lnTo>
                  <a:lnTo>
                    <a:pt x="8" y="8"/>
                  </a:lnTo>
                  <a:lnTo>
                    <a:pt x="6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89" name="Freeform 1129"/>
            <p:cNvSpPr>
              <a:spLocks/>
            </p:cNvSpPr>
            <p:nvPr/>
          </p:nvSpPr>
          <p:spPr bwMode="auto">
            <a:xfrm>
              <a:off x="1313" y="3884"/>
              <a:ext cx="17" cy="4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1" y="13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7" y="36"/>
                </a:cxn>
                <a:cxn ang="0">
                  <a:pos x="9" y="39"/>
                </a:cxn>
                <a:cxn ang="0">
                  <a:pos x="12" y="37"/>
                </a:cxn>
                <a:cxn ang="0">
                  <a:pos x="9" y="35"/>
                </a:cxn>
                <a:cxn ang="0">
                  <a:pos x="8" y="33"/>
                </a:cxn>
                <a:cxn ang="0">
                  <a:pos x="6" y="31"/>
                </a:cxn>
                <a:cxn ang="0">
                  <a:pos x="5" y="28"/>
                </a:cxn>
                <a:cxn ang="0">
                  <a:pos x="4" y="26"/>
                </a:cxn>
                <a:cxn ang="0">
                  <a:pos x="3" y="24"/>
                </a:cxn>
                <a:cxn ang="0">
                  <a:pos x="3" y="21"/>
                </a:cxn>
                <a:cxn ang="0">
                  <a:pos x="3" y="19"/>
                </a:cxn>
                <a:cxn ang="0">
                  <a:pos x="4" y="16"/>
                </a:cxn>
                <a:cxn ang="0">
                  <a:pos x="4" y="14"/>
                </a:cxn>
                <a:cxn ang="0">
                  <a:pos x="6" y="12"/>
                </a:cxn>
                <a:cxn ang="0">
                  <a:pos x="7" y="9"/>
                </a:cxn>
                <a:cxn ang="0">
                  <a:pos x="9" y="7"/>
                </a:cxn>
                <a:cxn ang="0">
                  <a:pos x="11" y="5"/>
                </a:cxn>
                <a:cxn ang="0">
                  <a:pos x="13" y="3"/>
                </a:cxn>
                <a:cxn ang="0">
                  <a:pos x="16" y="1"/>
                </a:cxn>
                <a:cxn ang="0">
                  <a:pos x="16" y="1"/>
                </a:cxn>
                <a:cxn ang="0">
                  <a:pos x="13" y="0"/>
                </a:cxn>
              </a:cxnLst>
              <a:rect l="0" t="0" r="r" b="b"/>
              <a:pathLst>
                <a:path w="17" h="40">
                  <a:moveTo>
                    <a:pt x="13" y="0"/>
                  </a:moveTo>
                  <a:lnTo>
                    <a:pt x="13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7" y="36"/>
                  </a:lnTo>
                  <a:lnTo>
                    <a:pt x="9" y="39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3"/>
                  </a:lnTo>
                  <a:lnTo>
                    <a:pt x="6" y="31"/>
                  </a:lnTo>
                  <a:lnTo>
                    <a:pt x="5" y="28"/>
                  </a:lnTo>
                  <a:lnTo>
                    <a:pt x="4" y="26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3" y="3"/>
                  </a:lnTo>
                  <a:lnTo>
                    <a:pt x="16" y="1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90" name="Freeform 1130"/>
            <p:cNvSpPr>
              <a:spLocks/>
            </p:cNvSpPr>
            <p:nvPr/>
          </p:nvSpPr>
          <p:spPr bwMode="auto">
            <a:xfrm>
              <a:off x="1322" y="3877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7"/>
                </a:cxn>
                <a:cxn ang="0">
                  <a:pos x="30" y="5"/>
                </a:cxn>
                <a:cxn ang="0">
                  <a:pos x="28" y="3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1" y="1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5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1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4"/>
                </a:cxn>
                <a:cxn ang="0">
                  <a:pos x="13" y="4"/>
                </a:cxn>
                <a:cxn ang="0">
                  <a:pos x="16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5" y="5"/>
                </a:cxn>
                <a:cxn ang="0">
                  <a:pos x="27" y="6"/>
                </a:cxn>
                <a:cxn ang="0">
                  <a:pos x="29" y="8"/>
                </a:cxn>
                <a:cxn ang="0">
                  <a:pos x="30" y="10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7"/>
                  </a:lnTo>
                  <a:lnTo>
                    <a:pt x="30" y="5"/>
                  </a:lnTo>
                  <a:lnTo>
                    <a:pt x="28" y="3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1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5" y="5"/>
                  </a:lnTo>
                  <a:lnTo>
                    <a:pt x="27" y="6"/>
                  </a:lnTo>
                  <a:lnTo>
                    <a:pt x="29" y="8"/>
                  </a:lnTo>
                  <a:lnTo>
                    <a:pt x="30" y="10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91" name="Freeform 1131"/>
            <p:cNvSpPr>
              <a:spLocks/>
            </p:cNvSpPr>
            <p:nvPr/>
          </p:nvSpPr>
          <p:spPr bwMode="auto">
            <a:xfrm>
              <a:off x="1354" y="3886"/>
              <a:ext cx="17" cy="40"/>
            </a:xfrm>
            <a:custGeom>
              <a:avLst/>
              <a:gdLst/>
              <a:ahLst/>
              <a:cxnLst>
                <a:cxn ang="0">
                  <a:pos x="2" y="39"/>
                </a:cxn>
                <a:cxn ang="0">
                  <a:pos x="2" y="39"/>
                </a:cxn>
                <a:cxn ang="0">
                  <a:pos x="5" y="36"/>
                </a:cxn>
                <a:cxn ang="0">
                  <a:pos x="7" y="34"/>
                </a:cxn>
                <a:cxn ang="0">
                  <a:pos x="9" y="32"/>
                </a:cxn>
                <a:cxn ang="0">
                  <a:pos x="11" y="30"/>
                </a:cxn>
                <a:cxn ang="0">
                  <a:pos x="13" y="27"/>
                </a:cxn>
                <a:cxn ang="0">
                  <a:pos x="14" y="25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15" y="14"/>
                </a:cxn>
                <a:cxn ang="0">
                  <a:pos x="15" y="11"/>
                </a:cxn>
                <a:cxn ang="0">
                  <a:pos x="14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6" y="3"/>
                </a:cxn>
                <a:cxn ang="0">
                  <a:pos x="7" y="5"/>
                </a:cxn>
                <a:cxn ang="0">
                  <a:pos x="9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1" y="22"/>
                </a:cxn>
                <a:cxn ang="0">
                  <a:pos x="11" y="24"/>
                </a:cxn>
                <a:cxn ang="0">
                  <a:pos x="9" y="26"/>
                </a:cxn>
                <a:cxn ang="0">
                  <a:pos x="8" y="29"/>
                </a:cxn>
                <a:cxn ang="0">
                  <a:pos x="7" y="31"/>
                </a:cxn>
                <a:cxn ang="0">
                  <a:pos x="4" y="33"/>
                </a:cxn>
                <a:cxn ang="0">
                  <a:pos x="2" y="35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9"/>
                </a:cxn>
              </a:cxnLst>
              <a:rect l="0" t="0" r="r" b="b"/>
              <a:pathLst>
                <a:path w="17" h="40">
                  <a:moveTo>
                    <a:pt x="2" y="39"/>
                  </a:moveTo>
                  <a:lnTo>
                    <a:pt x="2" y="39"/>
                  </a:lnTo>
                  <a:lnTo>
                    <a:pt x="5" y="36"/>
                  </a:lnTo>
                  <a:lnTo>
                    <a:pt x="7" y="34"/>
                  </a:lnTo>
                  <a:lnTo>
                    <a:pt x="9" y="32"/>
                  </a:lnTo>
                  <a:lnTo>
                    <a:pt x="11" y="30"/>
                  </a:lnTo>
                  <a:lnTo>
                    <a:pt x="13" y="27"/>
                  </a:lnTo>
                  <a:lnTo>
                    <a:pt x="14" y="25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5" y="14"/>
                  </a:lnTo>
                  <a:lnTo>
                    <a:pt x="15" y="11"/>
                  </a:lnTo>
                  <a:lnTo>
                    <a:pt x="14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3" y="1"/>
                  </a:lnTo>
                  <a:lnTo>
                    <a:pt x="6" y="3"/>
                  </a:lnTo>
                  <a:lnTo>
                    <a:pt x="7" y="5"/>
                  </a:lnTo>
                  <a:lnTo>
                    <a:pt x="9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2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1" y="22"/>
                  </a:lnTo>
                  <a:lnTo>
                    <a:pt x="11" y="24"/>
                  </a:lnTo>
                  <a:lnTo>
                    <a:pt x="9" y="26"/>
                  </a:lnTo>
                  <a:lnTo>
                    <a:pt x="8" y="29"/>
                  </a:lnTo>
                  <a:lnTo>
                    <a:pt x="7" y="31"/>
                  </a:lnTo>
                  <a:lnTo>
                    <a:pt x="4" y="33"/>
                  </a:lnTo>
                  <a:lnTo>
                    <a:pt x="2" y="35"/>
                  </a:lnTo>
                  <a:lnTo>
                    <a:pt x="0" y="36"/>
                  </a:lnTo>
                  <a:lnTo>
                    <a:pt x="2" y="3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92" name="Freeform 1132"/>
            <p:cNvSpPr>
              <a:spLocks/>
            </p:cNvSpPr>
            <p:nvPr/>
          </p:nvSpPr>
          <p:spPr bwMode="auto">
            <a:xfrm>
              <a:off x="1360" y="3355"/>
              <a:ext cx="43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0"/>
                </a:cxn>
                <a:cxn ang="0">
                  <a:pos x="42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1">
                  <a:moveTo>
                    <a:pt x="0" y="1"/>
                  </a:moveTo>
                  <a:lnTo>
                    <a:pt x="0" y="2"/>
                  </a:lnTo>
                  <a:lnTo>
                    <a:pt x="41" y="20"/>
                  </a:lnTo>
                  <a:lnTo>
                    <a:pt x="42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93" name="Freeform 1133"/>
            <p:cNvSpPr>
              <a:spLocks/>
            </p:cNvSpPr>
            <p:nvPr/>
          </p:nvSpPr>
          <p:spPr bwMode="auto">
            <a:xfrm>
              <a:off x="1359" y="3311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94" name="Freeform 1134"/>
            <p:cNvSpPr>
              <a:spLocks/>
            </p:cNvSpPr>
            <p:nvPr/>
          </p:nvSpPr>
          <p:spPr bwMode="auto">
            <a:xfrm>
              <a:off x="1360" y="3355"/>
              <a:ext cx="43" cy="2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0"/>
                </a:cxn>
                <a:cxn ang="0">
                  <a:pos x="42" y="17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1">
                  <a:moveTo>
                    <a:pt x="0" y="1"/>
                  </a:moveTo>
                  <a:lnTo>
                    <a:pt x="0" y="2"/>
                  </a:lnTo>
                  <a:lnTo>
                    <a:pt x="41" y="20"/>
                  </a:lnTo>
                  <a:lnTo>
                    <a:pt x="42" y="17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95" name="Freeform 1135"/>
            <p:cNvSpPr>
              <a:spLocks/>
            </p:cNvSpPr>
            <p:nvPr/>
          </p:nvSpPr>
          <p:spPr bwMode="auto">
            <a:xfrm>
              <a:off x="1359" y="3311"/>
              <a:ext cx="21" cy="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7">
                  <a:moveTo>
                    <a:pt x="18" y="0"/>
                  </a:moveTo>
                  <a:lnTo>
                    <a:pt x="17" y="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96" name="Freeform 1136"/>
            <p:cNvSpPr>
              <a:spLocks/>
            </p:cNvSpPr>
            <p:nvPr/>
          </p:nvSpPr>
          <p:spPr bwMode="auto">
            <a:xfrm>
              <a:off x="1334" y="3293"/>
              <a:ext cx="44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1" y="21"/>
                </a:cxn>
                <a:cxn ang="0">
                  <a:pos x="43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4" h="22">
                  <a:moveTo>
                    <a:pt x="0" y="1"/>
                  </a:moveTo>
                  <a:lnTo>
                    <a:pt x="0" y="2"/>
                  </a:lnTo>
                  <a:lnTo>
                    <a:pt x="41" y="21"/>
                  </a:lnTo>
                  <a:lnTo>
                    <a:pt x="43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97" name="Freeform 1137"/>
            <p:cNvSpPr>
              <a:spLocks/>
            </p:cNvSpPr>
            <p:nvPr/>
          </p:nvSpPr>
          <p:spPr bwMode="auto">
            <a:xfrm>
              <a:off x="1334" y="3250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1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1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98" name="Freeform 1138"/>
            <p:cNvSpPr>
              <a:spLocks/>
            </p:cNvSpPr>
            <p:nvPr/>
          </p:nvSpPr>
          <p:spPr bwMode="auto">
            <a:xfrm>
              <a:off x="1410" y="3476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0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299" name="Freeform 1139"/>
            <p:cNvSpPr>
              <a:spLocks/>
            </p:cNvSpPr>
            <p:nvPr/>
          </p:nvSpPr>
          <p:spPr bwMode="auto">
            <a:xfrm>
              <a:off x="1409" y="3434"/>
              <a:ext cx="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5">
                  <a:moveTo>
                    <a:pt x="18" y="0"/>
                  </a:moveTo>
                  <a:lnTo>
                    <a:pt x="17" y="0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00" name="Freeform 1140"/>
            <p:cNvSpPr>
              <a:spLocks/>
            </p:cNvSpPr>
            <p:nvPr/>
          </p:nvSpPr>
          <p:spPr bwMode="auto">
            <a:xfrm>
              <a:off x="1410" y="3476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0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01" name="Freeform 1141"/>
            <p:cNvSpPr>
              <a:spLocks/>
            </p:cNvSpPr>
            <p:nvPr/>
          </p:nvSpPr>
          <p:spPr bwMode="auto">
            <a:xfrm>
              <a:off x="1409" y="3434"/>
              <a:ext cx="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0"/>
                </a:cxn>
                <a:cxn ang="0">
                  <a:pos x="0" y="42"/>
                </a:cxn>
                <a:cxn ang="0">
                  <a:pos x="2" y="44"/>
                </a:cxn>
                <a:cxn ang="0">
                  <a:pos x="20" y="1"/>
                </a:cxn>
                <a:cxn ang="0">
                  <a:pos x="18" y="0"/>
                </a:cxn>
              </a:cxnLst>
              <a:rect l="0" t="0" r="r" b="b"/>
              <a:pathLst>
                <a:path w="21" h="45">
                  <a:moveTo>
                    <a:pt x="18" y="0"/>
                  </a:moveTo>
                  <a:lnTo>
                    <a:pt x="17" y="0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20" y="1"/>
                  </a:lnTo>
                  <a:lnTo>
                    <a:pt x="18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02" name="Freeform 1142"/>
            <p:cNvSpPr>
              <a:spLocks/>
            </p:cNvSpPr>
            <p:nvPr/>
          </p:nvSpPr>
          <p:spPr bwMode="auto">
            <a:xfrm>
              <a:off x="1385" y="3415"/>
              <a:ext cx="43" cy="22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40" y="21"/>
                </a:cxn>
                <a:cxn ang="0">
                  <a:pos x="42" y="18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3" h="22">
                  <a:moveTo>
                    <a:pt x="0" y="1"/>
                  </a:moveTo>
                  <a:lnTo>
                    <a:pt x="0" y="2"/>
                  </a:lnTo>
                  <a:lnTo>
                    <a:pt x="40" y="21"/>
                  </a:lnTo>
                  <a:lnTo>
                    <a:pt x="42" y="18"/>
                  </a:lnTo>
                  <a:lnTo>
                    <a:pt x="1" y="0"/>
                  </a:lnTo>
                  <a:lnTo>
                    <a:pt x="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03" name="Freeform 1143"/>
            <p:cNvSpPr>
              <a:spLocks/>
            </p:cNvSpPr>
            <p:nvPr/>
          </p:nvSpPr>
          <p:spPr bwMode="auto">
            <a:xfrm>
              <a:off x="1384" y="3372"/>
              <a:ext cx="20" cy="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6" y="0"/>
                </a:cxn>
                <a:cxn ang="0">
                  <a:pos x="0" y="43"/>
                </a:cxn>
                <a:cxn ang="0">
                  <a:pos x="2" y="45"/>
                </a:cxn>
                <a:cxn ang="0">
                  <a:pos x="19" y="0"/>
                </a:cxn>
                <a:cxn ang="0">
                  <a:pos x="17" y="0"/>
                </a:cxn>
              </a:cxnLst>
              <a:rect l="0" t="0" r="r" b="b"/>
              <a:pathLst>
                <a:path w="20" h="46">
                  <a:moveTo>
                    <a:pt x="17" y="0"/>
                  </a:moveTo>
                  <a:lnTo>
                    <a:pt x="16" y="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04" name="Freeform 1144"/>
            <p:cNvSpPr>
              <a:spLocks/>
            </p:cNvSpPr>
            <p:nvPr/>
          </p:nvSpPr>
          <p:spPr bwMode="auto">
            <a:xfrm>
              <a:off x="1311" y="3223"/>
              <a:ext cx="50" cy="54"/>
            </a:xfrm>
            <a:custGeom>
              <a:avLst/>
              <a:gdLst/>
              <a:ahLst/>
              <a:cxnLst>
                <a:cxn ang="0">
                  <a:pos x="38" y="5"/>
                </a:cxn>
                <a:cxn ang="0">
                  <a:pos x="34" y="2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11" y="3"/>
                </a:cxn>
                <a:cxn ang="0">
                  <a:pos x="7" y="6"/>
                </a:cxn>
                <a:cxn ang="0">
                  <a:pos x="4" y="10"/>
                </a:cxn>
                <a:cxn ang="0">
                  <a:pos x="1" y="15"/>
                </a:cxn>
                <a:cxn ang="0">
                  <a:pos x="0" y="20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1" y="35"/>
                </a:cxn>
                <a:cxn ang="0">
                  <a:pos x="3" y="39"/>
                </a:cxn>
                <a:cxn ang="0">
                  <a:pos x="6" y="44"/>
                </a:cxn>
                <a:cxn ang="0">
                  <a:pos x="10" y="47"/>
                </a:cxn>
                <a:cxn ang="0">
                  <a:pos x="14" y="50"/>
                </a:cxn>
                <a:cxn ang="0">
                  <a:pos x="19" y="52"/>
                </a:cxn>
                <a:cxn ang="0">
                  <a:pos x="23" y="53"/>
                </a:cxn>
                <a:cxn ang="0">
                  <a:pos x="28" y="52"/>
                </a:cxn>
                <a:cxn ang="0">
                  <a:pos x="33" y="51"/>
                </a:cxn>
                <a:cxn ang="0">
                  <a:pos x="37" y="49"/>
                </a:cxn>
                <a:cxn ang="0">
                  <a:pos x="41" y="46"/>
                </a:cxn>
                <a:cxn ang="0">
                  <a:pos x="44" y="42"/>
                </a:cxn>
                <a:cxn ang="0">
                  <a:pos x="47" y="37"/>
                </a:cxn>
                <a:cxn ang="0">
                  <a:pos x="48" y="33"/>
                </a:cxn>
                <a:cxn ang="0">
                  <a:pos x="49" y="27"/>
                </a:cxn>
                <a:cxn ang="0">
                  <a:pos x="48" y="22"/>
                </a:cxn>
                <a:cxn ang="0">
                  <a:pos x="47" y="17"/>
                </a:cxn>
                <a:cxn ang="0">
                  <a:pos x="45" y="13"/>
                </a:cxn>
                <a:cxn ang="0">
                  <a:pos x="42" y="8"/>
                </a:cxn>
              </a:cxnLst>
              <a:rect l="0" t="0" r="r" b="b"/>
              <a:pathLst>
                <a:path w="50" h="54">
                  <a:moveTo>
                    <a:pt x="40" y="6"/>
                  </a:moveTo>
                  <a:lnTo>
                    <a:pt x="38" y="5"/>
                  </a:lnTo>
                  <a:lnTo>
                    <a:pt x="36" y="3"/>
                  </a:ln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3" y="2"/>
                  </a:lnTo>
                  <a:lnTo>
                    <a:pt x="11" y="3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4" y="10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2"/>
                  </a:lnTo>
                  <a:lnTo>
                    <a:pt x="6" y="44"/>
                  </a:lnTo>
                  <a:lnTo>
                    <a:pt x="8" y="46"/>
                  </a:lnTo>
                  <a:lnTo>
                    <a:pt x="10" y="47"/>
                  </a:lnTo>
                  <a:lnTo>
                    <a:pt x="12" y="49"/>
                  </a:lnTo>
                  <a:lnTo>
                    <a:pt x="14" y="50"/>
                  </a:lnTo>
                  <a:lnTo>
                    <a:pt x="16" y="51"/>
                  </a:lnTo>
                  <a:lnTo>
                    <a:pt x="19" y="52"/>
                  </a:lnTo>
                  <a:lnTo>
                    <a:pt x="21" y="52"/>
                  </a:lnTo>
                  <a:lnTo>
                    <a:pt x="23" y="53"/>
                  </a:lnTo>
                  <a:lnTo>
                    <a:pt x="26" y="53"/>
                  </a:lnTo>
                  <a:lnTo>
                    <a:pt x="28" y="52"/>
                  </a:lnTo>
                  <a:lnTo>
                    <a:pt x="31" y="52"/>
                  </a:lnTo>
                  <a:lnTo>
                    <a:pt x="33" y="51"/>
                  </a:lnTo>
                  <a:lnTo>
                    <a:pt x="35" y="50"/>
                  </a:lnTo>
                  <a:lnTo>
                    <a:pt x="37" y="49"/>
                  </a:lnTo>
                  <a:lnTo>
                    <a:pt x="39" y="48"/>
                  </a:lnTo>
                  <a:lnTo>
                    <a:pt x="41" y="46"/>
                  </a:lnTo>
                  <a:lnTo>
                    <a:pt x="43" y="44"/>
                  </a:lnTo>
                  <a:lnTo>
                    <a:pt x="44" y="42"/>
                  </a:lnTo>
                  <a:lnTo>
                    <a:pt x="45" y="40"/>
                  </a:lnTo>
                  <a:lnTo>
                    <a:pt x="47" y="37"/>
                  </a:lnTo>
                  <a:lnTo>
                    <a:pt x="47" y="35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49" y="27"/>
                  </a:lnTo>
                  <a:lnTo>
                    <a:pt x="49" y="25"/>
                  </a:lnTo>
                  <a:lnTo>
                    <a:pt x="48" y="22"/>
                  </a:lnTo>
                  <a:lnTo>
                    <a:pt x="48" y="20"/>
                  </a:lnTo>
                  <a:lnTo>
                    <a:pt x="47" y="17"/>
                  </a:lnTo>
                  <a:lnTo>
                    <a:pt x="46" y="15"/>
                  </a:lnTo>
                  <a:lnTo>
                    <a:pt x="45" y="13"/>
                  </a:lnTo>
                  <a:lnTo>
                    <a:pt x="43" y="10"/>
                  </a:lnTo>
                  <a:lnTo>
                    <a:pt x="42" y="8"/>
                  </a:lnTo>
                  <a:lnTo>
                    <a:pt x="40" y="6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05" name="Freeform 1145"/>
            <p:cNvSpPr>
              <a:spLocks/>
            </p:cNvSpPr>
            <p:nvPr/>
          </p:nvSpPr>
          <p:spPr bwMode="auto">
            <a:xfrm>
              <a:off x="1317" y="3222"/>
              <a:ext cx="37" cy="1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1" y="10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10" y="2"/>
                </a:cxn>
                <a:cxn ang="0">
                  <a:pos x="12" y="1"/>
                </a:cxn>
                <a:cxn ang="0">
                  <a:pos x="15" y="0"/>
                </a:cxn>
                <a:cxn ang="0">
                  <a:pos x="17" y="0"/>
                </a:cxn>
                <a:cxn ang="0">
                  <a:pos x="20" y="0"/>
                </a:cxn>
                <a:cxn ang="0">
                  <a:pos x="22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3"/>
                </a:cxn>
                <a:cxn ang="0">
                  <a:pos x="31" y="5"/>
                </a:cxn>
                <a:cxn ang="0">
                  <a:pos x="34" y="7"/>
                </a:cxn>
                <a:cxn ang="0">
                  <a:pos x="36" y="10"/>
                </a:cxn>
                <a:cxn ang="0">
                  <a:pos x="34" y="13"/>
                </a:cxn>
                <a:cxn ang="0">
                  <a:pos x="32" y="10"/>
                </a:cxn>
                <a:cxn ang="0">
                  <a:pos x="30" y="8"/>
                </a:cxn>
                <a:cxn ang="0">
                  <a:pos x="28" y="7"/>
                </a:cxn>
                <a:cxn ang="0">
                  <a:pos x="26" y="5"/>
                </a:cxn>
                <a:cxn ang="0">
                  <a:pos x="24" y="4"/>
                </a:cxn>
                <a:cxn ang="0">
                  <a:pos x="22" y="4"/>
                </a:cxn>
                <a:cxn ang="0">
                  <a:pos x="19" y="3"/>
                </a:cxn>
                <a:cxn ang="0">
                  <a:pos x="17" y="3"/>
                </a:cxn>
                <a:cxn ang="0">
                  <a:pos x="15" y="4"/>
                </a:cxn>
                <a:cxn ang="0">
                  <a:pos x="13" y="4"/>
                </a:cxn>
                <a:cxn ang="0">
                  <a:pos x="11" y="5"/>
                </a:cxn>
                <a:cxn ang="0">
                  <a:pos x="8" y="7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3" y="13"/>
                </a:cxn>
                <a:cxn ang="0">
                  <a:pos x="1" y="16"/>
                </a:cxn>
                <a:cxn ang="0">
                  <a:pos x="1" y="16"/>
                </a:cxn>
                <a:cxn ang="0">
                  <a:pos x="0" y="13"/>
                </a:cxn>
              </a:cxnLst>
              <a:rect l="0" t="0" r="r" b="b"/>
              <a:pathLst>
                <a:path w="37" h="17">
                  <a:moveTo>
                    <a:pt x="0" y="13"/>
                  </a:moveTo>
                  <a:lnTo>
                    <a:pt x="0" y="13"/>
                  </a:lnTo>
                  <a:lnTo>
                    <a:pt x="1" y="10"/>
                  </a:lnTo>
                  <a:lnTo>
                    <a:pt x="3" y="7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1" y="5"/>
                  </a:lnTo>
                  <a:lnTo>
                    <a:pt x="34" y="7"/>
                  </a:lnTo>
                  <a:lnTo>
                    <a:pt x="36" y="10"/>
                  </a:lnTo>
                  <a:lnTo>
                    <a:pt x="34" y="13"/>
                  </a:lnTo>
                  <a:lnTo>
                    <a:pt x="32" y="10"/>
                  </a:lnTo>
                  <a:lnTo>
                    <a:pt x="30" y="8"/>
                  </a:lnTo>
                  <a:lnTo>
                    <a:pt x="28" y="7"/>
                  </a:lnTo>
                  <a:lnTo>
                    <a:pt x="26" y="5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1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06" name="Freeform 1146"/>
            <p:cNvSpPr>
              <a:spLocks/>
            </p:cNvSpPr>
            <p:nvPr/>
          </p:nvSpPr>
          <p:spPr bwMode="auto">
            <a:xfrm>
              <a:off x="1311" y="3230"/>
              <a:ext cx="17" cy="41"/>
            </a:xfrm>
            <a:custGeom>
              <a:avLst/>
              <a:gdLst/>
              <a:ahLst/>
              <a:cxnLst>
                <a:cxn ang="0">
                  <a:pos x="13" y="40"/>
                </a:cxn>
                <a:cxn ang="0">
                  <a:pos x="13" y="40"/>
                </a:cxn>
                <a:cxn ang="0">
                  <a:pos x="10" y="37"/>
                </a:cxn>
                <a:cxn ang="0">
                  <a:pos x="8" y="35"/>
                </a:cxn>
                <a:cxn ang="0">
                  <a:pos x="6" y="33"/>
                </a:cxn>
                <a:cxn ang="0">
                  <a:pos x="3" y="30"/>
                </a:cxn>
                <a:cxn ang="0">
                  <a:pos x="2" y="28"/>
                </a:cxn>
                <a:cxn ang="0">
                  <a:pos x="1" y="25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7"/>
                </a:cxn>
                <a:cxn ang="0">
                  <a:pos x="4" y="4"/>
                </a:cxn>
                <a:cxn ang="0">
                  <a:pos x="7" y="2"/>
                </a:cxn>
                <a:cxn ang="0">
                  <a:pos x="9" y="0"/>
                </a:cxn>
                <a:cxn ang="0">
                  <a:pos x="12" y="1"/>
                </a:cxn>
                <a:cxn ang="0">
                  <a:pos x="9" y="3"/>
                </a:cxn>
                <a:cxn ang="0">
                  <a:pos x="8" y="6"/>
                </a:cxn>
                <a:cxn ang="0">
                  <a:pos x="6" y="8"/>
                </a:cxn>
                <a:cxn ang="0">
                  <a:pos x="5" y="10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7"/>
                </a:cxn>
                <a:cxn ang="0">
                  <a:pos x="3" y="20"/>
                </a:cxn>
                <a:cxn ang="0">
                  <a:pos x="3" y="22"/>
                </a:cxn>
                <a:cxn ang="0">
                  <a:pos x="4" y="25"/>
                </a:cxn>
                <a:cxn ang="0">
                  <a:pos x="5" y="27"/>
                </a:cxn>
                <a:cxn ang="0">
                  <a:pos x="7" y="29"/>
                </a:cxn>
                <a:cxn ang="0">
                  <a:pos x="8" y="32"/>
                </a:cxn>
                <a:cxn ang="0">
                  <a:pos x="10" y="34"/>
                </a:cxn>
                <a:cxn ang="0">
                  <a:pos x="13" y="36"/>
                </a:cxn>
                <a:cxn ang="0">
                  <a:pos x="16" y="37"/>
                </a:cxn>
                <a:cxn ang="0">
                  <a:pos x="16" y="37"/>
                </a:cxn>
                <a:cxn ang="0">
                  <a:pos x="13" y="40"/>
                </a:cxn>
              </a:cxnLst>
              <a:rect l="0" t="0" r="r" b="b"/>
              <a:pathLst>
                <a:path w="17" h="41">
                  <a:moveTo>
                    <a:pt x="13" y="40"/>
                  </a:moveTo>
                  <a:lnTo>
                    <a:pt x="13" y="40"/>
                  </a:lnTo>
                  <a:lnTo>
                    <a:pt x="10" y="37"/>
                  </a:lnTo>
                  <a:lnTo>
                    <a:pt x="8" y="35"/>
                  </a:lnTo>
                  <a:lnTo>
                    <a:pt x="6" y="33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0"/>
                  </a:lnTo>
                  <a:lnTo>
                    <a:pt x="12" y="1"/>
                  </a:lnTo>
                  <a:lnTo>
                    <a:pt x="9" y="3"/>
                  </a:lnTo>
                  <a:lnTo>
                    <a:pt x="8" y="6"/>
                  </a:lnTo>
                  <a:lnTo>
                    <a:pt x="6" y="8"/>
                  </a:lnTo>
                  <a:lnTo>
                    <a:pt x="5" y="10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3" y="20"/>
                  </a:lnTo>
                  <a:lnTo>
                    <a:pt x="3" y="22"/>
                  </a:lnTo>
                  <a:lnTo>
                    <a:pt x="4" y="25"/>
                  </a:lnTo>
                  <a:lnTo>
                    <a:pt x="5" y="27"/>
                  </a:lnTo>
                  <a:lnTo>
                    <a:pt x="7" y="29"/>
                  </a:lnTo>
                  <a:lnTo>
                    <a:pt x="8" y="32"/>
                  </a:lnTo>
                  <a:lnTo>
                    <a:pt x="10" y="34"/>
                  </a:lnTo>
                  <a:lnTo>
                    <a:pt x="13" y="36"/>
                  </a:lnTo>
                  <a:lnTo>
                    <a:pt x="16" y="37"/>
                  </a:lnTo>
                  <a:lnTo>
                    <a:pt x="13" y="4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07" name="Freeform 1147"/>
            <p:cNvSpPr>
              <a:spLocks/>
            </p:cNvSpPr>
            <p:nvPr/>
          </p:nvSpPr>
          <p:spPr bwMode="auto">
            <a:xfrm>
              <a:off x="1320" y="3266"/>
              <a:ext cx="36" cy="17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3" y="5"/>
                </a:cxn>
                <a:cxn ang="0">
                  <a:pos x="31" y="8"/>
                </a:cxn>
                <a:cxn ang="0">
                  <a:pos x="29" y="10"/>
                </a:cxn>
                <a:cxn ang="0">
                  <a:pos x="27" y="12"/>
                </a:cxn>
                <a:cxn ang="0">
                  <a:pos x="25" y="13"/>
                </a:cxn>
                <a:cxn ang="0">
                  <a:pos x="22" y="15"/>
                </a:cxn>
                <a:cxn ang="0">
                  <a:pos x="20" y="15"/>
                </a:cxn>
                <a:cxn ang="0">
                  <a:pos x="18" y="16"/>
                </a:cxn>
                <a:cxn ang="0">
                  <a:pos x="15" y="16"/>
                </a:cxn>
                <a:cxn ang="0">
                  <a:pos x="13" y="15"/>
                </a:cxn>
                <a:cxn ang="0">
                  <a:pos x="10" y="14"/>
                </a:cxn>
                <a:cxn ang="0">
                  <a:pos x="8" y="13"/>
                </a:cxn>
                <a:cxn ang="0">
                  <a:pos x="6" y="12"/>
                </a:cxn>
                <a:cxn ang="0">
                  <a:pos x="4" y="10"/>
                </a:cxn>
                <a:cxn ang="0">
                  <a:pos x="1" y="7"/>
                </a:cxn>
                <a:cxn ang="0">
                  <a:pos x="0" y="5"/>
                </a:cxn>
                <a:cxn ang="0">
                  <a:pos x="1" y="2"/>
                </a:cxn>
                <a:cxn ang="0">
                  <a:pos x="3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1" y="11"/>
                </a:cxn>
                <a:cxn ang="0">
                  <a:pos x="13" y="11"/>
                </a:cxn>
                <a:cxn ang="0">
                  <a:pos x="15" y="12"/>
                </a:cxn>
                <a:cxn ang="0">
                  <a:pos x="17" y="12"/>
                </a:cxn>
                <a:cxn ang="0">
                  <a:pos x="20" y="11"/>
                </a:cxn>
                <a:cxn ang="0">
                  <a:pos x="22" y="11"/>
                </a:cxn>
                <a:cxn ang="0">
                  <a:pos x="24" y="10"/>
                </a:cxn>
                <a:cxn ang="0">
                  <a:pos x="26" y="9"/>
                </a:cxn>
                <a:cxn ang="0">
                  <a:pos x="28" y="7"/>
                </a:cxn>
                <a:cxn ang="0">
                  <a:pos x="30" y="5"/>
                </a:cxn>
                <a:cxn ang="0">
                  <a:pos x="31" y="2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5" y="2"/>
                </a:cxn>
              </a:cxnLst>
              <a:rect l="0" t="0" r="r" b="b"/>
              <a:pathLst>
                <a:path w="36" h="17">
                  <a:moveTo>
                    <a:pt x="35" y="2"/>
                  </a:moveTo>
                  <a:lnTo>
                    <a:pt x="35" y="2"/>
                  </a:lnTo>
                  <a:lnTo>
                    <a:pt x="33" y="5"/>
                  </a:lnTo>
                  <a:lnTo>
                    <a:pt x="31" y="8"/>
                  </a:lnTo>
                  <a:lnTo>
                    <a:pt x="29" y="10"/>
                  </a:lnTo>
                  <a:lnTo>
                    <a:pt x="27" y="12"/>
                  </a:lnTo>
                  <a:lnTo>
                    <a:pt x="25" y="13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18" y="16"/>
                  </a:lnTo>
                  <a:lnTo>
                    <a:pt x="15" y="16"/>
                  </a:lnTo>
                  <a:lnTo>
                    <a:pt x="13" y="15"/>
                  </a:lnTo>
                  <a:lnTo>
                    <a:pt x="10" y="14"/>
                  </a:lnTo>
                  <a:lnTo>
                    <a:pt x="8" y="13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1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1" y="11"/>
                  </a:lnTo>
                  <a:lnTo>
                    <a:pt x="13" y="11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0" y="11"/>
                  </a:lnTo>
                  <a:lnTo>
                    <a:pt x="22" y="11"/>
                  </a:lnTo>
                  <a:lnTo>
                    <a:pt x="24" y="10"/>
                  </a:lnTo>
                  <a:lnTo>
                    <a:pt x="26" y="9"/>
                  </a:lnTo>
                  <a:lnTo>
                    <a:pt x="28" y="7"/>
                  </a:lnTo>
                  <a:lnTo>
                    <a:pt x="30" y="5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5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08" name="Freeform 1148"/>
            <p:cNvSpPr>
              <a:spLocks/>
            </p:cNvSpPr>
            <p:nvPr/>
          </p:nvSpPr>
          <p:spPr bwMode="auto">
            <a:xfrm>
              <a:off x="1351" y="3229"/>
              <a:ext cx="17" cy="4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8" y="4"/>
                </a:cxn>
                <a:cxn ang="0">
                  <a:pos x="10" y="6"/>
                </a:cxn>
                <a:cxn ang="0">
                  <a:pos x="12" y="8"/>
                </a:cxn>
                <a:cxn ang="0">
                  <a:pos x="13" y="11"/>
                </a:cxn>
                <a:cxn ang="0">
                  <a:pos x="14" y="14"/>
                </a:cxn>
                <a:cxn ang="0">
                  <a:pos x="15" y="16"/>
                </a:cxn>
                <a:cxn ang="0">
                  <a:pos x="16" y="19"/>
                </a:cxn>
                <a:cxn ang="0">
                  <a:pos x="16" y="21"/>
                </a:cxn>
                <a:cxn ang="0">
                  <a:pos x="15" y="24"/>
                </a:cxn>
                <a:cxn ang="0">
                  <a:pos x="15" y="27"/>
                </a:cxn>
                <a:cxn ang="0">
                  <a:pos x="14" y="29"/>
                </a:cxn>
                <a:cxn ang="0">
                  <a:pos x="12" y="32"/>
                </a:cxn>
                <a:cxn ang="0">
                  <a:pos x="11" y="34"/>
                </a:cxn>
                <a:cxn ang="0">
                  <a:pos x="9" y="36"/>
                </a:cxn>
                <a:cxn ang="0">
                  <a:pos x="6" y="39"/>
                </a:cxn>
                <a:cxn ang="0">
                  <a:pos x="3" y="37"/>
                </a:cxn>
                <a:cxn ang="0">
                  <a:pos x="6" y="35"/>
                </a:cxn>
                <a:cxn ang="0">
                  <a:pos x="8" y="33"/>
                </a:cxn>
                <a:cxn ang="0">
                  <a:pos x="9" y="31"/>
                </a:cxn>
                <a:cxn ang="0">
                  <a:pos x="10" y="28"/>
                </a:cxn>
                <a:cxn ang="0">
                  <a:pos x="11" y="26"/>
                </a:cxn>
                <a:cxn ang="0">
                  <a:pos x="12" y="24"/>
                </a:cxn>
                <a:cxn ang="0">
                  <a:pos x="12" y="21"/>
                </a:cxn>
                <a:cxn ang="0">
                  <a:pos x="12" y="19"/>
                </a:cxn>
                <a:cxn ang="0">
                  <a:pos x="12" y="17"/>
                </a:cxn>
                <a:cxn ang="0">
                  <a:pos x="11" y="14"/>
                </a:cxn>
                <a:cxn ang="0">
                  <a:pos x="10" y="12"/>
                </a:cxn>
                <a:cxn ang="0">
                  <a:pos x="8" y="10"/>
                </a:cxn>
                <a:cxn ang="0">
                  <a:pos x="7" y="7"/>
                </a:cxn>
                <a:cxn ang="0">
                  <a:pos x="4" y="5"/>
                </a:cxn>
                <a:cxn ang="0">
                  <a:pos x="2" y="3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7" h="40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3" y="11"/>
                  </a:lnTo>
                  <a:lnTo>
                    <a:pt x="14" y="14"/>
                  </a:lnTo>
                  <a:lnTo>
                    <a:pt x="15" y="16"/>
                  </a:lnTo>
                  <a:lnTo>
                    <a:pt x="16" y="19"/>
                  </a:lnTo>
                  <a:lnTo>
                    <a:pt x="16" y="21"/>
                  </a:lnTo>
                  <a:lnTo>
                    <a:pt x="15" y="24"/>
                  </a:lnTo>
                  <a:lnTo>
                    <a:pt x="15" y="27"/>
                  </a:lnTo>
                  <a:lnTo>
                    <a:pt x="14" y="29"/>
                  </a:lnTo>
                  <a:lnTo>
                    <a:pt x="12" y="32"/>
                  </a:lnTo>
                  <a:lnTo>
                    <a:pt x="11" y="34"/>
                  </a:lnTo>
                  <a:lnTo>
                    <a:pt x="9" y="36"/>
                  </a:lnTo>
                  <a:lnTo>
                    <a:pt x="6" y="39"/>
                  </a:lnTo>
                  <a:lnTo>
                    <a:pt x="3" y="37"/>
                  </a:lnTo>
                  <a:lnTo>
                    <a:pt x="6" y="35"/>
                  </a:lnTo>
                  <a:lnTo>
                    <a:pt x="8" y="33"/>
                  </a:lnTo>
                  <a:lnTo>
                    <a:pt x="9" y="31"/>
                  </a:lnTo>
                  <a:lnTo>
                    <a:pt x="10" y="28"/>
                  </a:lnTo>
                  <a:lnTo>
                    <a:pt x="11" y="26"/>
                  </a:lnTo>
                  <a:lnTo>
                    <a:pt x="12" y="24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2" y="17"/>
                  </a:lnTo>
                  <a:lnTo>
                    <a:pt x="11" y="14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7" y="7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09" name="Freeform 1149"/>
            <p:cNvSpPr>
              <a:spLocks/>
            </p:cNvSpPr>
            <p:nvPr/>
          </p:nvSpPr>
          <p:spPr bwMode="auto">
            <a:xfrm>
              <a:off x="1548" y="3359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39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10" name="Freeform 1150"/>
            <p:cNvSpPr>
              <a:spLocks/>
            </p:cNvSpPr>
            <p:nvPr/>
          </p:nvSpPr>
          <p:spPr bwMode="auto">
            <a:xfrm>
              <a:off x="1570" y="3316"/>
              <a:ext cx="22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8" y="45"/>
                </a:cxn>
                <a:cxn ang="0">
                  <a:pos x="21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2" h="46">
                  <a:moveTo>
                    <a:pt x="1" y="0"/>
                  </a:moveTo>
                  <a:lnTo>
                    <a:pt x="0" y="1"/>
                  </a:lnTo>
                  <a:lnTo>
                    <a:pt x="18" y="45"/>
                  </a:lnTo>
                  <a:lnTo>
                    <a:pt x="21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11" name="Freeform 1151"/>
            <p:cNvSpPr>
              <a:spLocks/>
            </p:cNvSpPr>
            <p:nvPr/>
          </p:nvSpPr>
          <p:spPr bwMode="auto">
            <a:xfrm>
              <a:off x="1548" y="3359"/>
              <a:ext cx="42" cy="22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8"/>
                </a:cxn>
                <a:cxn ang="0">
                  <a:pos x="0" y="21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2">
                  <a:moveTo>
                    <a:pt x="40" y="1"/>
                  </a:moveTo>
                  <a:lnTo>
                    <a:pt x="39" y="0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12" name="Freeform 1152"/>
            <p:cNvSpPr>
              <a:spLocks/>
            </p:cNvSpPr>
            <p:nvPr/>
          </p:nvSpPr>
          <p:spPr bwMode="auto">
            <a:xfrm>
              <a:off x="1570" y="3316"/>
              <a:ext cx="22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8" y="45"/>
                </a:cxn>
                <a:cxn ang="0">
                  <a:pos x="21" y="4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2" h="46">
                  <a:moveTo>
                    <a:pt x="1" y="0"/>
                  </a:moveTo>
                  <a:lnTo>
                    <a:pt x="0" y="1"/>
                  </a:lnTo>
                  <a:lnTo>
                    <a:pt x="18" y="45"/>
                  </a:lnTo>
                  <a:lnTo>
                    <a:pt x="21" y="4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13" name="Freeform 1153"/>
            <p:cNvSpPr>
              <a:spLocks/>
            </p:cNvSpPr>
            <p:nvPr/>
          </p:nvSpPr>
          <p:spPr bwMode="auto">
            <a:xfrm>
              <a:off x="1573" y="3297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14" name="Freeform 1154"/>
            <p:cNvSpPr>
              <a:spLocks/>
            </p:cNvSpPr>
            <p:nvPr/>
          </p:nvSpPr>
          <p:spPr bwMode="auto">
            <a:xfrm>
              <a:off x="1596" y="3255"/>
              <a:ext cx="20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16" y="44"/>
                </a:cxn>
                <a:cxn ang="0">
                  <a:pos x="19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0" h="45">
                  <a:moveTo>
                    <a:pt x="1" y="0"/>
                  </a:moveTo>
                  <a:lnTo>
                    <a:pt x="0" y="0"/>
                  </a:lnTo>
                  <a:lnTo>
                    <a:pt x="16" y="44"/>
                  </a:lnTo>
                  <a:lnTo>
                    <a:pt x="19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15" name="Freeform 1155"/>
            <p:cNvSpPr>
              <a:spLocks/>
            </p:cNvSpPr>
            <p:nvPr/>
          </p:nvSpPr>
          <p:spPr bwMode="auto">
            <a:xfrm>
              <a:off x="1497" y="3480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16" name="Freeform 1156"/>
            <p:cNvSpPr>
              <a:spLocks/>
            </p:cNvSpPr>
            <p:nvPr/>
          </p:nvSpPr>
          <p:spPr bwMode="auto">
            <a:xfrm>
              <a:off x="1520" y="3438"/>
              <a:ext cx="21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4"/>
                </a:cxn>
                <a:cxn ang="0">
                  <a:pos x="20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5">
                  <a:moveTo>
                    <a:pt x="1" y="0"/>
                  </a:moveTo>
                  <a:lnTo>
                    <a:pt x="0" y="1"/>
                  </a:lnTo>
                  <a:lnTo>
                    <a:pt x="17" y="44"/>
                  </a:lnTo>
                  <a:lnTo>
                    <a:pt x="20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17" name="Freeform 1157"/>
            <p:cNvSpPr>
              <a:spLocks/>
            </p:cNvSpPr>
            <p:nvPr/>
          </p:nvSpPr>
          <p:spPr bwMode="auto">
            <a:xfrm>
              <a:off x="1497" y="3480"/>
              <a:ext cx="43" cy="23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0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2" y="2"/>
                </a:cxn>
                <a:cxn ang="0">
                  <a:pos x="41" y="1"/>
                </a:cxn>
              </a:cxnLst>
              <a:rect l="0" t="0" r="r" b="b"/>
              <a:pathLst>
                <a:path w="43" h="23">
                  <a:moveTo>
                    <a:pt x="41" y="1"/>
                  </a:moveTo>
                  <a:lnTo>
                    <a:pt x="40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2" y="2"/>
                  </a:lnTo>
                  <a:lnTo>
                    <a:pt x="4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18" name="Freeform 1158"/>
            <p:cNvSpPr>
              <a:spLocks/>
            </p:cNvSpPr>
            <p:nvPr/>
          </p:nvSpPr>
          <p:spPr bwMode="auto">
            <a:xfrm>
              <a:off x="1520" y="3438"/>
              <a:ext cx="21" cy="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4"/>
                </a:cxn>
                <a:cxn ang="0">
                  <a:pos x="20" y="42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5">
                  <a:moveTo>
                    <a:pt x="1" y="0"/>
                  </a:moveTo>
                  <a:lnTo>
                    <a:pt x="0" y="1"/>
                  </a:lnTo>
                  <a:lnTo>
                    <a:pt x="17" y="44"/>
                  </a:lnTo>
                  <a:lnTo>
                    <a:pt x="20" y="42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19" name="Freeform 1159"/>
            <p:cNvSpPr>
              <a:spLocks/>
            </p:cNvSpPr>
            <p:nvPr/>
          </p:nvSpPr>
          <p:spPr bwMode="auto">
            <a:xfrm>
              <a:off x="1523" y="3419"/>
              <a:ext cx="42" cy="23"/>
            </a:xfrm>
            <a:custGeom>
              <a:avLst/>
              <a:gdLst/>
              <a:ahLst/>
              <a:cxnLst>
                <a:cxn ang="0">
                  <a:pos x="40" y="1"/>
                </a:cxn>
                <a:cxn ang="0">
                  <a:pos x="39" y="0"/>
                </a:cxn>
                <a:cxn ang="0">
                  <a:pos x="0" y="19"/>
                </a:cxn>
                <a:cxn ang="0">
                  <a:pos x="1" y="22"/>
                </a:cxn>
                <a:cxn ang="0">
                  <a:pos x="41" y="2"/>
                </a:cxn>
                <a:cxn ang="0">
                  <a:pos x="40" y="1"/>
                </a:cxn>
              </a:cxnLst>
              <a:rect l="0" t="0" r="r" b="b"/>
              <a:pathLst>
                <a:path w="42" h="23">
                  <a:moveTo>
                    <a:pt x="40" y="1"/>
                  </a:moveTo>
                  <a:lnTo>
                    <a:pt x="39" y="0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1" y="2"/>
                  </a:lnTo>
                  <a:lnTo>
                    <a:pt x="40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20" name="Freeform 1160"/>
            <p:cNvSpPr>
              <a:spLocks/>
            </p:cNvSpPr>
            <p:nvPr/>
          </p:nvSpPr>
          <p:spPr bwMode="auto">
            <a:xfrm>
              <a:off x="1546" y="3376"/>
              <a:ext cx="21" cy="46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"/>
                </a:cxn>
                <a:cxn ang="0">
                  <a:pos x="17" y="45"/>
                </a:cxn>
                <a:cxn ang="0">
                  <a:pos x="20" y="4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21" h="46">
                  <a:moveTo>
                    <a:pt x="1" y="0"/>
                  </a:moveTo>
                  <a:lnTo>
                    <a:pt x="0" y="1"/>
                  </a:lnTo>
                  <a:lnTo>
                    <a:pt x="17" y="45"/>
                  </a:lnTo>
                  <a:lnTo>
                    <a:pt x="20" y="4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21" name="Freeform 1161"/>
            <p:cNvSpPr>
              <a:spLocks/>
            </p:cNvSpPr>
            <p:nvPr/>
          </p:nvSpPr>
          <p:spPr bwMode="auto">
            <a:xfrm>
              <a:off x="1588" y="3227"/>
              <a:ext cx="50" cy="5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4" y="2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3" y="1"/>
                </a:cxn>
                <a:cxn ang="0">
                  <a:pos x="37" y="3"/>
                </a:cxn>
                <a:cxn ang="0">
                  <a:pos x="41" y="6"/>
                </a:cxn>
                <a:cxn ang="0">
                  <a:pos x="44" y="11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9" y="25"/>
                </a:cxn>
                <a:cxn ang="0">
                  <a:pos x="48" y="30"/>
                </a:cxn>
                <a:cxn ang="0">
                  <a:pos x="47" y="35"/>
                </a:cxn>
                <a:cxn ang="0">
                  <a:pos x="45" y="40"/>
                </a:cxn>
                <a:cxn ang="0">
                  <a:pos x="42" y="44"/>
                </a:cxn>
                <a:cxn ang="0">
                  <a:pos x="38" y="48"/>
                </a:cxn>
                <a:cxn ang="0">
                  <a:pos x="34" y="51"/>
                </a:cxn>
                <a:cxn ang="0">
                  <a:pos x="29" y="53"/>
                </a:cxn>
                <a:cxn ang="0">
                  <a:pos x="25" y="54"/>
                </a:cxn>
                <a:cxn ang="0">
                  <a:pos x="20" y="53"/>
                </a:cxn>
                <a:cxn ang="0">
                  <a:pos x="15" y="52"/>
                </a:cxn>
                <a:cxn ang="0">
                  <a:pos x="11" y="50"/>
                </a:cxn>
                <a:cxn ang="0">
                  <a:pos x="7" y="47"/>
                </a:cxn>
                <a:cxn ang="0">
                  <a:pos x="4" y="43"/>
                </a:cxn>
                <a:cxn ang="0">
                  <a:pos x="1" y="38"/>
                </a:cxn>
                <a:cxn ang="0">
                  <a:pos x="0" y="33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3" y="13"/>
                </a:cxn>
                <a:cxn ang="0">
                  <a:pos x="6" y="9"/>
                </a:cxn>
              </a:cxnLst>
              <a:rect l="0" t="0" r="r" b="b"/>
              <a:pathLst>
                <a:path w="50" h="55">
                  <a:moveTo>
                    <a:pt x="8" y="7"/>
                  </a:move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4" y="11"/>
                  </a:lnTo>
                  <a:lnTo>
                    <a:pt x="45" y="13"/>
                  </a:lnTo>
                  <a:lnTo>
                    <a:pt x="47" y="15"/>
                  </a:lnTo>
                  <a:lnTo>
                    <a:pt x="47" y="17"/>
                  </a:lnTo>
                  <a:lnTo>
                    <a:pt x="48" y="20"/>
                  </a:lnTo>
                  <a:lnTo>
                    <a:pt x="49" y="22"/>
                  </a:lnTo>
                  <a:lnTo>
                    <a:pt x="49" y="25"/>
                  </a:lnTo>
                  <a:lnTo>
                    <a:pt x="49" y="28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7" y="35"/>
                  </a:lnTo>
                  <a:lnTo>
                    <a:pt x="46" y="38"/>
                  </a:lnTo>
                  <a:lnTo>
                    <a:pt x="45" y="40"/>
                  </a:lnTo>
                  <a:lnTo>
                    <a:pt x="43" y="42"/>
                  </a:lnTo>
                  <a:lnTo>
                    <a:pt x="42" y="44"/>
                  </a:lnTo>
                  <a:lnTo>
                    <a:pt x="40" y="46"/>
                  </a:lnTo>
                  <a:lnTo>
                    <a:pt x="38" y="48"/>
                  </a:lnTo>
                  <a:lnTo>
                    <a:pt x="36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3"/>
                  </a:lnTo>
                  <a:lnTo>
                    <a:pt x="27" y="53"/>
                  </a:lnTo>
                  <a:lnTo>
                    <a:pt x="25" y="54"/>
                  </a:lnTo>
                  <a:lnTo>
                    <a:pt x="22" y="54"/>
                  </a:lnTo>
                  <a:lnTo>
                    <a:pt x="20" y="53"/>
                  </a:lnTo>
                  <a:lnTo>
                    <a:pt x="18" y="53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50"/>
                  </a:lnTo>
                  <a:lnTo>
                    <a:pt x="9" y="48"/>
                  </a:lnTo>
                  <a:lnTo>
                    <a:pt x="7" y="47"/>
                  </a:lnTo>
                  <a:lnTo>
                    <a:pt x="5" y="45"/>
                  </a:lnTo>
                  <a:lnTo>
                    <a:pt x="4" y="43"/>
                  </a:lnTo>
                  <a:lnTo>
                    <a:pt x="3" y="40"/>
                  </a:lnTo>
                  <a:lnTo>
                    <a:pt x="1" y="38"/>
                  </a:lnTo>
                  <a:lnTo>
                    <a:pt x="1" y="36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9"/>
                  </a:lnTo>
                  <a:lnTo>
                    <a:pt x="8" y="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22" name="Freeform 1162"/>
            <p:cNvSpPr>
              <a:spLocks/>
            </p:cNvSpPr>
            <p:nvPr/>
          </p:nvSpPr>
          <p:spPr bwMode="auto">
            <a:xfrm>
              <a:off x="1596" y="3227"/>
              <a:ext cx="37" cy="17"/>
            </a:xfrm>
            <a:custGeom>
              <a:avLst/>
              <a:gdLst/>
              <a:ahLst/>
              <a:cxnLst>
                <a:cxn ang="0">
                  <a:pos x="36" y="13"/>
                </a:cxn>
                <a:cxn ang="0">
                  <a:pos x="36" y="13"/>
                </a:cxn>
                <a:cxn ang="0">
                  <a:pos x="34" y="10"/>
                </a:cxn>
                <a:cxn ang="0">
                  <a:pos x="32" y="8"/>
                </a:cxn>
                <a:cxn ang="0">
                  <a:pos x="30" y="5"/>
                </a:cxn>
                <a:cxn ang="0">
                  <a:pos x="28" y="3"/>
                </a:cxn>
                <a:cxn ang="0">
                  <a:pos x="25" y="2"/>
                </a:cxn>
                <a:cxn ang="0">
                  <a:pos x="23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1" y="1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5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1" y="13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6"/>
                </a:cxn>
                <a:cxn ang="0">
                  <a:pos x="11" y="4"/>
                </a:cxn>
                <a:cxn ang="0">
                  <a:pos x="13" y="4"/>
                </a:cxn>
                <a:cxn ang="0">
                  <a:pos x="16" y="3"/>
                </a:cxn>
                <a:cxn ang="0">
                  <a:pos x="18" y="3"/>
                </a:cxn>
                <a:cxn ang="0">
                  <a:pos x="20" y="4"/>
                </a:cxn>
                <a:cxn ang="0">
                  <a:pos x="22" y="4"/>
                </a:cxn>
                <a:cxn ang="0">
                  <a:pos x="24" y="6"/>
                </a:cxn>
                <a:cxn ang="0">
                  <a:pos x="27" y="7"/>
                </a:cxn>
                <a:cxn ang="0">
                  <a:pos x="29" y="8"/>
                </a:cxn>
                <a:cxn ang="0">
                  <a:pos x="30" y="10"/>
                </a:cxn>
                <a:cxn ang="0">
                  <a:pos x="32" y="13"/>
                </a:cxn>
                <a:cxn ang="0">
                  <a:pos x="34" y="16"/>
                </a:cxn>
                <a:cxn ang="0">
                  <a:pos x="34" y="16"/>
                </a:cxn>
                <a:cxn ang="0">
                  <a:pos x="36" y="13"/>
                </a:cxn>
              </a:cxnLst>
              <a:rect l="0" t="0" r="r" b="b"/>
              <a:pathLst>
                <a:path w="37" h="17">
                  <a:moveTo>
                    <a:pt x="36" y="13"/>
                  </a:moveTo>
                  <a:lnTo>
                    <a:pt x="36" y="13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0" y="5"/>
                  </a:lnTo>
                  <a:lnTo>
                    <a:pt x="28" y="3"/>
                  </a:lnTo>
                  <a:lnTo>
                    <a:pt x="25" y="2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1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6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4" y="6"/>
                  </a:lnTo>
                  <a:lnTo>
                    <a:pt x="27" y="7"/>
                  </a:lnTo>
                  <a:lnTo>
                    <a:pt x="29" y="8"/>
                  </a:lnTo>
                  <a:lnTo>
                    <a:pt x="30" y="10"/>
                  </a:lnTo>
                  <a:lnTo>
                    <a:pt x="32" y="13"/>
                  </a:lnTo>
                  <a:lnTo>
                    <a:pt x="34" y="16"/>
                  </a:lnTo>
                  <a:lnTo>
                    <a:pt x="36" y="13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23" name="Freeform 1163"/>
            <p:cNvSpPr>
              <a:spLocks/>
            </p:cNvSpPr>
            <p:nvPr/>
          </p:nvSpPr>
          <p:spPr bwMode="auto">
            <a:xfrm>
              <a:off x="1628" y="3235"/>
              <a:ext cx="17" cy="40"/>
            </a:xfrm>
            <a:custGeom>
              <a:avLst/>
              <a:gdLst/>
              <a:ahLst/>
              <a:cxnLst>
                <a:cxn ang="0">
                  <a:pos x="2" y="39"/>
                </a:cxn>
                <a:cxn ang="0">
                  <a:pos x="2" y="39"/>
                </a:cxn>
                <a:cxn ang="0">
                  <a:pos x="5" y="36"/>
                </a:cxn>
                <a:cxn ang="0">
                  <a:pos x="7" y="34"/>
                </a:cxn>
                <a:cxn ang="0">
                  <a:pos x="10" y="32"/>
                </a:cxn>
                <a:cxn ang="0">
                  <a:pos x="12" y="30"/>
                </a:cxn>
                <a:cxn ang="0">
                  <a:pos x="13" y="27"/>
                </a:cxn>
                <a:cxn ang="0">
                  <a:pos x="14" y="24"/>
                </a:cxn>
                <a:cxn ang="0">
                  <a:pos x="15" y="22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16" y="14"/>
                </a:cxn>
                <a:cxn ang="0">
                  <a:pos x="15" y="11"/>
                </a:cxn>
                <a:cxn ang="0">
                  <a:pos x="14" y="9"/>
                </a:cxn>
                <a:cxn ang="0">
                  <a:pos x="12" y="6"/>
                </a:cxn>
                <a:cxn ang="0">
                  <a:pos x="11" y="4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6" y="3"/>
                </a:cxn>
                <a:cxn ang="0">
                  <a:pos x="7" y="5"/>
                </a:cxn>
                <a:cxn ang="0">
                  <a:pos x="9" y="7"/>
                </a:cxn>
                <a:cxn ang="0">
                  <a:pos x="10" y="10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2" y="17"/>
                </a:cxn>
                <a:cxn ang="0">
                  <a:pos x="12" y="19"/>
                </a:cxn>
                <a:cxn ang="0">
                  <a:pos x="12" y="21"/>
                </a:cxn>
                <a:cxn ang="0">
                  <a:pos x="11" y="24"/>
                </a:cxn>
                <a:cxn ang="0">
                  <a:pos x="10" y="26"/>
                </a:cxn>
                <a:cxn ang="0">
                  <a:pos x="8" y="28"/>
                </a:cxn>
                <a:cxn ang="0">
                  <a:pos x="7" y="31"/>
                </a:cxn>
                <a:cxn ang="0">
                  <a:pos x="5" y="33"/>
                </a:cxn>
                <a:cxn ang="0">
                  <a:pos x="2" y="35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" y="39"/>
                </a:cxn>
              </a:cxnLst>
              <a:rect l="0" t="0" r="r" b="b"/>
              <a:pathLst>
                <a:path w="17" h="40">
                  <a:moveTo>
                    <a:pt x="2" y="39"/>
                  </a:moveTo>
                  <a:lnTo>
                    <a:pt x="2" y="39"/>
                  </a:lnTo>
                  <a:lnTo>
                    <a:pt x="5" y="36"/>
                  </a:lnTo>
                  <a:lnTo>
                    <a:pt x="7" y="34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3" y="27"/>
                  </a:lnTo>
                  <a:lnTo>
                    <a:pt x="14" y="24"/>
                  </a:lnTo>
                  <a:lnTo>
                    <a:pt x="15" y="22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6" y="14"/>
                  </a:lnTo>
                  <a:lnTo>
                    <a:pt x="15" y="11"/>
                  </a:lnTo>
                  <a:lnTo>
                    <a:pt x="14" y="9"/>
                  </a:lnTo>
                  <a:lnTo>
                    <a:pt x="12" y="6"/>
                  </a:lnTo>
                  <a:lnTo>
                    <a:pt x="11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3" y="1"/>
                  </a:lnTo>
                  <a:lnTo>
                    <a:pt x="6" y="3"/>
                  </a:lnTo>
                  <a:lnTo>
                    <a:pt x="7" y="5"/>
                  </a:lnTo>
                  <a:lnTo>
                    <a:pt x="9" y="7"/>
                  </a:lnTo>
                  <a:lnTo>
                    <a:pt x="10" y="10"/>
                  </a:lnTo>
                  <a:lnTo>
                    <a:pt x="11" y="12"/>
                  </a:lnTo>
                  <a:lnTo>
                    <a:pt x="12" y="14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1" y="24"/>
                  </a:lnTo>
                  <a:lnTo>
                    <a:pt x="10" y="26"/>
                  </a:lnTo>
                  <a:lnTo>
                    <a:pt x="8" y="28"/>
                  </a:lnTo>
                  <a:lnTo>
                    <a:pt x="7" y="31"/>
                  </a:lnTo>
                  <a:lnTo>
                    <a:pt x="5" y="33"/>
                  </a:lnTo>
                  <a:lnTo>
                    <a:pt x="2" y="35"/>
                  </a:lnTo>
                  <a:lnTo>
                    <a:pt x="0" y="36"/>
                  </a:lnTo>
                  <a:lnTo>
                    <a:pt x="2" y="39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24" name="Freeform 1164"/>
            <p:cNvSpPr>
              <a:spLocks/>
            </p:cNvSpPr>
            <p:nvPr/>
          </p:nvSpPr>
          <p:spPr bwMode="auto">
            <a:xfrm>
              <a:off x="1593" y="3271"/>
              <a:ext cx="38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1" y="5"/>
                </a:cxn>
                <a:cxn ang="0">
                  <a:pos x="3" y="8"/>
                </a:cxn>
                <a:cxn ang="0">
                  <a:pos x="5" y="10"/>
                </a:cxn>
                <a:cxn ang="0">
                  <a:pos x="8" y="12"/>
                </a:cxn>
                <a:cxn ang="0">
                  <a:pos x="10" y="13"/>
                </a:cxn>
                <a:cxn ang="0">
                  <a:pos x="12" y="14"/>
                </a:cxn>
                <a:cxn ang="0">
                  <a:pos x="15" y="15"/>
                </a:cxn>
                <a:cxn ang="0">
                  <a:pos x="17" y="16"/>
                </a:cxn>
                <a:cxn ang="0">
                  <a:pos x="20" y="16"/>
                </a:cxn>
                <a:cxn ang="0">
                  <a:pos x="23" y="15"/>
                </a:cxn>
                <a:cxn ang="0">
                  <a:pos x="25" y="14"/>
                </a:cxn>
                <a:cxn ang="0">
                  <a:pos x="27" y="13"/>
                </a:cxn>
                <a:cxn ang="0">
                  <a:pos x="30" y="12"/>
                </a:cxn>
                <a:cxn ang="0">
                  <a:pos x="32" y="10"/>
                </a:cxn>
                <a:cxn ang="0">
                  <a:pos x="34" y="7"/>
                </a:cxn>
                <a:cxn ang="0">
                  <a:pos x="37" y="5"/>
                </a:cxn>
                <a:cxn ang="0">
                  <a:pos x="35" y="2"/>
                </a:cxn>
                <a:cxn ang="0">
                  <a:pos x="33" y="4"/>
                </a:cxn>
                <a:cxn ang="0">
                  <a:pos x="31" y="6"/>
                </a:cxn>
                <a:cxn ang="0">
                  <a:pos x="29" y="8"/>
                </a:cxn>
                <a:cxn ang="0">
                  <a:pos x="27" y="10"/>
                </a:cxn>
                <a:cxn ang="0">
                  <a:pos x="24" y="11"/>
                </a:cxn>
                <a:cxn ang="0">
                  <a:pos x="22" y="11"/>
                </a:cxn>
                <a:cxn ang="0">
                  <a:pos x="20" y="12"/>
                </a:cxn>
                <a:cxn ang="0">
                  <a:pos x="18" y="12"/>
                </a:cxn>
                <a:cxn ang="0">
                  <a:pos x="15" y="11"/>
                </a:cxn>
                <a:cxn ang="0">
                  <a:pos x="13" y="11"/>
                </a:cxn>
                <a:cxn ang="0">
                  <a:pos x="11" y="10"/>
                </a:cxn>
                <a:cxn ang="0">
                  <a:pos x="9" y="9"/>
                </a:cxn>
                <a:cxn ang="0">
                  <a:pos x="7" y="6"/>
                </a:cxn>
                <a:cxn ang="0">
                  <a:pos x="5" y="5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2"/>
                </a:cxn>
              </a:cxnLst>
              <a:rect l="0" t="0" r="r" b="b"/>
              <a:pathLst>
                <a:path w="38" h="17">
                  <a:moveTo>
                    <a:pt x="0" y="2"/>
                  </a:moveTo>
                  <a:lnTo>
                    <a:pt x="0" y="2"/>
                  </a:lnTo>
                  <a:lnTo>
                    <a:pt x="1" y="5"/>
                  </a:lnTo>
                  <a:lnTo>
                    <a:pt x="3" y="8"/>
                  </a:lnTo>
                  <a:lnTo>
                    <a:pt x="5" y="10"/>
                  </a:lnTo>
                  <a:lnTo>
                    <a:pt x="8" y="12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5"/>
                  </a:lnTo>
                  <a:lnTo>
                    <a:pt x="17" y="16"/>
                  </a:lnTo>
                  <a:lnTo>
                    <a:pt x="20" y="16"/>
                  </a:lnTo>
                  <a:lnTo>
                    <a:pt x="23" y="15"/>
                  </a:lnTo>
                  <a:lnTo>
                    <a:pt x="25" y="14"/>
                  </a:lnTo>
                  <a:lnTo>
                    <a:pt x="27" y="13"/>
                  </a:lnTo>
                  <a:lnTo>
                    <a:pt x="30" y="12"/>
                  </a:lnTo>
                  <a:lnTo>
                    <a:pt x="32" y="10"/>
                  </a:lnTo>
                  <a:lnTo>
                    <a:pt x="34" y="7"/>
                  </a:lnTo>
                  <a:lnTo>
                    <a:pt x="37" y="5"/>
                  </a:lnTo>
                  <a:lnTo>
                    <a:pt x="35" y="2"/>
                  </a:lnTo>
                  <a:lnTo>
                    <a:pt x="33" y="4"/>
                  </a:lnTo>
                  <a:lnTo>
                    <a:pt x="31" y="6"/>
                  </a:lnTo>
                  <a:lnTo>
                    <a:pt x="29" y="8"/>
                  </a:lnTo>
                  <a:lnTo>
                    <a:pt x="27" y="10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5" y="11"/>
                  </a:lnTo>
                  <a:lnTo>
                    <a:pt x="13" y="11"/>
                  </a:lnTo>
                  <a:lnTo>
                    <a:pt x="11" y="10"/>
                  </a:lnTo>
                  <a:lnTo>
                    <a:pt x="9" y="9"/>
                  </a:lnTo>
                  <a:lnTo>
                    <a:pt x="7" y="6"/>
                  </a:lnTo>
                  <a:lnTo>
                    <a:pt x="5" y="5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25" name="Freeform 1165"/>
            <p:cNvSpPr>
              <a:spLocks/>
            </p:cNvSpPr>
            <p:nvPr/>
          </p:nvSpPr>
          <p:spPr bwMode="auto">
            <a:xfrm>
              <a:off x="1588" y="3234"/>
              <a:ext cx="17" cy="4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5" y="6"/>
                </a:cxn>
                <a:cxn ang="0">
                  <a:pos x="4" y="9"/>
                </a:cxn>
                <a:cxn ang="0">
                  <a:pos x="2" y="11"/>
                </a:cxn>
                <a:cxn ang="0">
                  <a:pos x="1" y="14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0" y="21"/>
                </a:cxn>
                <a:cxn ang="0">
                  <a:pos x="0" y="24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32"/>
                </a:cxn>
                <a:cxn ang="0">
                  <a:pos x="4" y="34"/>
                </a:cxn>
                <a:cxn ang="0">
                  <a:pos x="7" y="36"/>
                </a:cxn>
                <a:cxn ang="0">
                  <a:pos x="9" y="39"/>
                </a:cxn>
                <a:cxn ang="0">
                  <a:pos x="12" y="37"/>
                </a:cxn>
                <a:cxn ang="0">
                  <a:pos x="9" y="35"/>
                </a:cxn>
                <a:cxn ang="0">
                  <a:pos x="8" y="33"/>
                </a:cxn>
                <a:cxn ang="0">
                  <a:pos x="6" y="31"/>
                </a:cxn>
                <a:cxn ang="0">
                  <a:pos x="5" y="28"/>
                </a:cxn>
                <a:cxn ang="0">
                  <a:pos x="4" y="26"/>
                </a:cxn>
                <a:cxn ang="0">
                  <a:pos x="3" y="24"/>
                </a:cxn>
                <a:cxn ang="0">
                  <a:pos x="3" y="21"/>
                </a:cxn>
                <a:cxn ang="0">
                  <a:pos x="3" y="19"/>
                </a:cxn>
                <a:cxn ang="0">
                  <a:pos x="4" y="17"/>
                </a:cxn>
                <a:cxn ang="0">
                  <a:pos x="4" y="14"/>
                </a:cxn>
                <a:cxn ang="0">
                  <a:pos x="5" y="12"/>
                </a:cxn>
                <a:cxn ang="0">
                  <a:pos x="7" y="9"/>
                </a:cxn>
                <a:cxn ang="0">
                  <a:pos x="8" y="7"/>
                </a:cxn>
                <a:cxn ang="0">
                  <a:pos x="11" y="5"/>
                </a:cxn>
                <a:cxn ang="0">
                  <a:pos x="13" y="3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3" y="0"/>
                </a:cxn>
              </a:cxnLst>
              <a:rect l="0" t="0" r="r" b="b"/>
              <a:pathLst>
                <a:path w="17" h="40">
                  <a:moveTo>
                    <a:pt x="13" y="0"/>
                  </a:moveTo>
                  <a:lnTo>
                    <a:pt x="13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5" y="6"/>
                  </a:lnTo>
                  <a:lnTo>
                    <a:pt x="4" y="9"/>
                  </a:lnTo>
                  <a:lnTo>
                    <a:pt x="2" y="11"/>
                  </a:lnTo>
                  <a:lnTo>
                    <a:pt x="1" y="14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3" y="32"/>
                  </a:lnTo>
                  <a:lnTo>
                    <a:pt x="4" y="34"/>
                  </a:lnTo>
                  <a:lnTo>
                    <a:pt x="7" y="36"/>
                  </a:lnTo>
                  <a:lnTo>
                    <a:pt x="9" y="39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3"/>
                  </a:lnTo>
                  <a:lnTo>
                    <a:pt x="6" y="31"/>
                  </a:lnTo>
                  <a:lnTo>
                    <a:pt x="5" y="28"/>
                  </a:lnTo>
                  <a:lnTo>
                    <a:pt x="4" y="26"/>
                  </a:lnTo>
                  <a:lnTo>
                    <a:pt x="3" y="24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5" y="12"/>
                  </a:lnTo>
                  <a:lnTo>
                    <a:pt x="7" y="9"/>
                  </a:lnTo>
                  <a:lnTo>
                    <a:pt x="8" y="7"/>
                  </a:lnTo>
                  <a:lnTo>
                    <a:pt x="11" y="5"/>
                  </a:lnTo>
                  <a:lnTo>
                    <a:pt x="13" y="3"/>
                  </a:lnTo>
                  <a:lnTo>
                    <a:pt x="16" y="2"/>
                  </a:lnTo>
                  <a:lnTo>
                    <a:pt x="13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26" name="Freeform 1166"/>
            <p:cNvSpPr>
              <a:spLocks/>
            </p:cNvSpPr>
            <p:nvPr/>
          </p:nvSpPr>
          <p:spPr bwMode="auto">
            <a:xfrm>
              <a:off x="1456" y="3350"/>
              <a:ext cx="34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1" y="0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33" y="2"/>
                </a:cxn>
                <a:cxn ang="0">
                  <a:pos x="32" y="0"/>
                </a:cxn>
              </a:cxnLst>
              <a:rect l="0" t="0" r="r" b="b"/>
              <a:pathLst>
                <a:path w="34" h="38">
                  <a:moveTo>
                    <a:pt x="32" y="0"/>
                  </a:moveTo>
                  <a:lnTo>
                    <a:pt x="31" y="0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33" y="2"/>
                  </a:lnTo>
                  <a:lnTo>
                    <a:pt x="32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27" name="Freeform 1167"/>
            <p:cNvSpPr>
              <a:spLocks/>
            </p:cNvSpPr>
            <p:nvPr/>
          </p:nvSpPr>
          <p:spPr bwMode="auto">
            <a:xfrm>
              <a:off x="1456" y="3317"/>
              <a:ext cx="34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3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6">
                  <a:moveTo>
                    <a:pt x="1" y="1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3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28" name="Freeform 1168"/>
            <p:cNvSpPr>
              <a:spLocks/>
            </p:cNvSpPr>
            <p:nvPr/>
          </p:nvSpPr>
          <p:spPr bwMode="auto">
            <a:xfrm>
              <a:off x="1456" y="3350"/>
              <a:ext cx="34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1" y="0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33" y="2"/>
                </a:cxn>
                <a:cxn ang="0">
                  <a:pos x="32" y="0"/>
                </a:cxn>
              </a:cxnLst>
              <a:rect l="0" t="0" r="r" b="b"/>
              <a:pathLst>
                <a:path w="34" h="38">
                  <a:moveTo>
                    <a:pt x="32" y="0"/>
                  </a:moveTo>
                  <a:lnTo>
                    <a:pt x="31" y="0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33" y="2"/>
                  </a:lnTo>
                  <a:lnTo>
                    <a:pt x="32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29" name="Freeform 1169"/>
            <p:cNvSpPr>
              <a:spLocks/>
            </p:cNvSpPr>
            <p:nvPr/>
          </p:nvSpPr>
          <p:spPr bwMode="auto">
            <a:xfrm>
              <a:off x="1456" y="3317"/>
              <a:ext cx="34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1" y="35"/>
                </a:cxn>
                <a:cxn ang="0">
                  <a:pos x="33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4" h="36">
                  <a:moveTo>
                    <a:pt x="1" y="1"/>
                  </a:moveTo>
                  <a:lnTo>
                    <a:pt x="0" y="2"/>
                  </a:lnTo>
                  <a:lnTo>
                    <a:pt x="31" y="35"/>
                  </a:lnTo>
                  <a:lnTo>
                    <a:pt x="33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30" name="Freeform 1170"/>
            <p:cNvSpPr>
              <a:spLocks/>
            </p:cNvSpPr>
            <p:nvPr/>
          </p:nvSpPr>
          <p:spPr bwMode="auto">
            <a:xfrm>
              <a:off x="1457" y="3283"/>
              <a:ext cx="34" cy="37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31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3" y="2"/>
                </a:cxn>
                <a:cxn ang="0">
                  <a:pos x="31" y="1"/>
                </a:cxn>
              </a:cxnLst>
              <a:rect l="0" t="0" r="r" b="b"/>
              <a:pathLst>
                <a:path w="34" h="37">
                  <a:moveTo>
                    <a:pt x="31" y="1"/>
                  </a:moveTo>
                  <a:lnTo>
                    <a:pt x="31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3" y="2"/>
                  </a:lnTo>
                  <a:lnTo>
                    <a:pt x="3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31" name="Freeform 1171"/>
            <p:cNvSpPr>
              <a:spLocks/>
            </p:cNvSpPr>
            <p:nvPr/>
          </p:nvSpPr>
          <p:spPr bwMode="auto">
            <a:xfrm>
              <a:off x="1457" y="3250"/>
              <a:ext cx="34" cy="3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6"/>
                </a:cxn>
                <a:cxn ang="0">
                  <a:pos x="33" y="33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4" h="37">
                  <a:moveTo>
                    <a:pt x="1" y="0"/>
                  </a:moveTo>
                  <a:lnTo>
                    <a:pt x="0" y="2"/>
                  </a:lnTo>
                  <a:lnTo>
                    <a:pt x="31" y="36"/>
                  </a:lnTo>
                  <a:lnTo>
                    <a:pt x="33" y="33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32" name="Freeform 1172"/>
            <p:cNvSpPr>
              <a:spLocks/>
            </p:cNvSpPr>
            <p:nvPr/>
          </p:nvSpPr>
          <p:spPr bwMode="auto">
            <a:xfrm>
              <a:off x="1453" y="3484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33" name="Freeform 1173"/>
            <p:cNvSpPr>
              <a:spLocks/>
            </p:cNvSpPr>
            <p:nvPr/>
          </p:nvSpPr>
          <p:spPr bwMode="auto">
            <a:xfrm>
              <a:off x="1453" y="3449"/>
              <a:ext cx="35" cy="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4" y="3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8">
                  <a:moveTo>
                    <a:pt x="1" y="0"/>
                  </a:moveTo>
                  <a:lnTo>
                    <a:pt x="0" y="2"/>
                  </a:lnTo>
                  <a:lnTo>
                    <a:pt x="31" y="37"/>
                  </a:lnTo>
                  <a:lnTo>
                    <a:pt x="34" y="3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34" name="Freeform 1174"/>
            <p:cNvSpPr>
              <a:spLocks/>
            </p:cNvSpPr>
            <p:nvPr/>
          </p:nvSpPr>
          <p:spPr bwMode="auto">
            <a:xfrm>
              <a:off x="1453" y="3484"/>
              <a:ext cx="35" cy="36"/>
            </a:xfrm>
            <a:custGeom>
              <a:avLst/>
              <a:gdLst/>
              <a:ahLst/>
              <a:cxnLst>
                <a:cxn ang="0">
                  <a:pos x="32" y="1"/>
                </a:cxn>
                <a:cxn ang="0">
                  <a:pos x="31" y="0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4" y="2"/>
                </a:cxn>
                <a:cxn ang="0">
                  <a:pos x="32" y="1"/>
                </a:cxn>
              </a:cxnLst>
              <a:rect l="0" t="0" r="r" b="b"/>
              <a:pathLst>
                <a:path w="35" h="36">
                  <a:moveTo>
                    <a:pt x="32" y="1"/>
                  </a:moveTo>
                  <a:lnTo>
                    <a:pt x="31" y="0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4" y="2"/>
                  </a:lnTo>
                  <a:lnTo>
                    <a:pt x="32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35" name="Freeform 1175"/>
            <p:cNvSpPr>
              <a:spLocks/>
            </p:cNvSpPr>
            <p:nvPr/>
          </p:nvSpPr>
          <p:spPr bwMode="auto">
            <a:xfrm>
              <a:off x="1453" y="3449"/>
              <a:ext cx="35" cy="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"/>
                </a:cxn>
                <a:cxn ang="0">
                  <a:pos x="31" y="37"/>
                </a:cxn>
                <a:cxn ang="0">
                  <a:pos x="34" y="34"/>
                </a:cxn>
                <a:cxn ang="0">
                  <a:pos x="2" y="0"/>
                </a:cxn>
                <a:cxn ang="0">
                  <a:pos x="1" y="0"/>
                </a:cxn>
              </a:cxnLst>
              <a:rect l="0" t="0" r="r" b="b"/>
              <a:pathLst>
                <a:path w="35" h="38">
                  <a:moveTo>
                    <a:pt x="1" y="0"/>
                  </a:moveTo>
                  <a:lnTo>
                    <a:pt x="0" y="2"/>
                  </a:lnTo>
                  <a:lnTo>
                    <a:pt x="31" y="37"/>
                  </a:lnTo>
                  <a:lnTo>
                    <a:pt x="34" y="34"/>
                  </a:lnTo>
                  <a:lnTo>
                    <a:pt x="2" y="0"/>
                  </a:lnTo>
                  <a:lnTo>
                    <a:pt x="1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36" name="Freeform 1176"/>
            <p:cNvSpPr>
              <a:spLocks/>
            </p:cNvSpPr>
            <p:nvPr/>
          </p:nvSpPr>
          <p:spPr bwMode="auto">
            <a:xfrm>
              <a:off x="1455" y="3416"/>
              <a:ext cx="35" cy="3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2" y="0"/>
                </a:cxn>
                <a:cxn ang="0">
                  <a:pos x="0" y="33"/>
                </a:cxn>
                <a:cxn ang="0">
                  <a:pos x="1" y="36"/>
                </a:cxn>
                <a:cxn ang="0">
                  <a:pos x="34" y="2"/>
                </a:cxn>
                <a:cxn ang="0">
                  <a:pos x="33" y="0"/>
                </a:cxn>
              </a:cxnLst>
              <a:rect l="0" t="0" r="r" b="b"/>
              <a:pathLst>
                <a:path w="35" h="37">
                  <a:moveTo>
                    <a:pt x="33" y="0"/>
                  </a:moveTo>
                  <a:lnTo>
                    <a:pt x="32" y="0"/>
                  </a:lnTo>
                  <a:lnTo>
                    <a:pt x="0" y="33"/>
                  </a:lnTo>
                  <a:lnTo>
                    <a:pt x="1" y="36"/>
                  </a:lnTo>
                  <a:lnTo>
                    <a:pt x="34" y="2"/>
                  </a:lnTo>
                  <a:lnTo>
                    <a:pt x="33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37" name="Freeform 1177"/>
            <p:cNvSpPr>
              <a:spLocks/>
            </p:cNvSpPr>
            <p:nvPr/>
          </p:nvSpPr>
          <p:spPr bwMode="auto">
            <a:xfrm>
              <a:off x="1455" y="3383"/>
              <a:ext cx="35" cy="36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0" y="2"/>
                </a:cxn>
                <a:cxn ang="0">
                  <a:pos x="32" y="35"/>
                </a:cxn>
                <a:cxn ang="0">
                  <a:pos x="34" y="32"/>
                </a:cxn>
                <a:cxn ang="0">
                  <a:pos x="2" y="0"/>
                </a:cxn>
                <a:cxn ang="0">
                  <a:pos x="1" y="1"/>
                </a:cxn>
              </a:cxnLst>
              <a:rect l="0" t="0" r="r" b="b"/>
              <a:pathLst>
                <a:path w="35" h="36">
                  <a:moveTo>
                    <a:pt x="1" y="1"/>
                  </a:moveTo>
                  <a:lnTo>
                    <a:pt x="0" y="2"/>
                  </a:lnTo>
                  <a:lnTo>
                    <a:pt x="32" y="35"/>
                  </a:lnTo>
                  <a:lnTo>
                    <a:pt x="34" y="32"/>
                  </a:lnTo>
                  <a:lnTo>
                    <a:pt x="2" y="0"/>
                  </a:lnTo>
                  <a:lnTo>
                    <a:pt x="1" y="1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38" name="Freeform 1178"/>
            <p:cNvSpPr>
              <a:spLocks/>
            </p:cNvSpPr>
            <p:nvPr/>
          </p:nvSpPr>
          <p:spPr bwMode="auto">
            <a:xfrm>
              <a:off x="1448" y="3217"/>
              <a:ext cx="49" cy="55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6" y="8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3" y="10"/>
                </a:cxn>
                <a:cxn ang="0">
                  <a:pos x="45" y="15"/>
                </a:cxn>
                <a:cxn ang="0">
                  <a:pos x="47" y="20"/>
                </a:cxn>
                <a:cxn ang="0">
                  <a:pos x="48" y="25"/>
                </a:cxn>
                <a:cxn ang="0">
                  <a:pos x="47" y="30"/>
                </a:cxn>
                <a:cxn ang="0">
                  <a:pos x="46" y="35"/>
                </a:cxn>
                <a:cxn ang="0">
                  <a:pos x="44" y="40"/>
                </a:cxn>
                <a:cxn ang="0">
                  <a:pos x="41" y="45"/>
                </a:cxn>
                <a:cxn ang="0">
                  <a:pos x="37" y="48"/>
                </a:cxn>
                <a:cxn ang="0">
                  <a:pos x="33" y="51"/>
                </a:cxn>
                <a:cxn ang="0">
                  <a:pos x="29" y="53"/>
                </a:cxn>
                <a:cxn ang="0">
                  <a:pos x="24" y="53"/>
                </a:cxn>
                <a:cxn ang="0">
                  <a:pos x="20" y="53"/>
                </a:cxn>
                <a:cxn ang="0">
                  <a:pos x="15" y="52"/>
                </a:cxn>
                <a:cxn ang="0">
                  <a:pos x="11" y="49"/>
                </a:cxn>
                <a:cxn ang="0">
                  <a:pos x="7" y="46"/>
                </a:cxn>
                <a:cxn ang="0">
                  <a:pos x="4" y="42"/>
                </a:cxn>
                <a:cxn ang="0">
                  <a:pos x="2" y="38"/>
                </a:cxn>
                <a:cxn ang="0">
                  <a:pos x="0" y="33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1" y="17"/>
                </a:cxn>
              </a:cxnLst>
              <a:rect l="0" t="0" r="r" b="b"/>
              <a:pathLst>
                <a:path w="49" h="55">
                  <a:moveTo>
                    <a:pt x="2" y="15"/>
                  </a:move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4" y="2"/>
                  </a:lnTo>
                  <a:lnTo>
                    <a:pt x="16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5"/>
                  </a:lnTo>
                  <a:lnTo>
                    <a:pt x="40" y="7"/>
                  </a:lnTo>
                  <a:lnTo>
                    <a:pt x="42" y="9"/>
                  </a:lnTo>
                  <a:lnTo>
                    <a:pt x="43" y="10"/>
                  </a:lnTo>
                  <a:lnTo>
                    <a:pt x="44" y="13"/>
                  </a:lnTo>
                  <a:lnTo>
                    <a:pt x="45" y="15"/>
                  </a:lnTo>
                  <a:lnTo>
                    <a:pt x="46" y="17"/>
                  </a:lnTo>
                  <a:lnTo>
                    <a:pt x="47" y="20"/>
                  </a:lnTo>
                  <a:lnTo>
                    <a:pt x="47" y="22"/>
                  </a:lnTo>
                  <a:lnTo>
                    <a:pt x="48" y="25"/>
                  </a:lnTo>
                  <a:lnTo>
                    <a:pt x="48" y="28"/>
                  </a:lnTo>
                  <a:lnTo>
                    <a:pt x="47" y="30"/>
                  </a:lnTo>
                  <a:lnTo>
                    <a:pt x="47" y="33"/>
                  </a:lnTo>
                  <a:lnTo>
                    <a:pt x="46" y="35"/>
                  </a:lnTo>
                  <a:lnTo>
                    <a:pt x="45" y="38"/>
                  </a:lnTo>
                  <a:lnTo>
                    <a:pt x="44" y="40"/>
                  </a:lnTo>
                  <a:lnTo>
                    <a:pt x="43" y="43"/>
                  </a:lnTo>
                  <a:lnTo>
                    <a:pt x="41" y="45"/>
                  </a:lnTo>
                  <a:lnTo>
                    <a:pt x="39" y="47"/>
                  </a:lnTo>
                  <a:lnTo>
                    <a:pt x="37" y="48"/>
                  </a:lnTo>
                  <a:lnTo>
                    <a:pt x="35" y="50"/>
                  </a:lnTo>
                  <a:lnTo>
                    <a:pt x="33" y="51"/>
                  </a:lnTo>
                  <a:lnTo>
                    <a:pt x="31" y="52"/>
                  </a:lnTo>
                  <a:lnTo>
                    <a:pt x="29" y="53"/>
                  </a:lnTo>
                  <a:lnTo>
                    <a:pt x="27" y="53"/>
                  </a:lnTo>
                  <a:lnTo>
                    <a:pt x="24" y="53"/>
                  </a:lnTo>
                  <a:lnTo>
                    <a:pt x="22" y="54"/>
                  </a:lnTo>
                  <a:lnTo>
                    <a:pt x="20" y="53"/>
                  </a:lnTo>
                  <a:lnTo>
                    <a:pt x="18" y="53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49"/>
                  </a:lnTo>
                  <a:lnTo>
                    <a:pt x="9" y="48"/>
                  </a:lnTo>
                  <a:lnTo>
                    <a:pt x="7" y="46"/>
                  </a:lnTo>
                  <a:lnTo>
                    <a:pt x="5" y="44"/>
                  </a:lnTo>
                  <a:lnTo>
                    <a:pt x="4" y="42"/>
                  </a:lnTo>
                  <a:lnTo>
                    <a:pt x="3" y="40"/>
                  </a:lnTo>
                  <a:lnTo>
                    <a:pt x="2" y="38"/>
                  </a:lnTo>
                  <a:lnTo>
                    <a:pt x="1" y="35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5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39" name="Freeform 1179"/>
            <p:cNvSpPr>
              <a:spLocks/>
            </p:cNvSpPr>
            <p:nvPr/>
          </p:nvSpPr>
          <p:spPr bwMode="auto">
            <a:xfrm>
              <a:off x="1450" y="3216"/>
              <a:ext cx="35" cy="18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0"/>
                </a:cxn>
                <a:cxn ang="0">
                  <a:pos x="14" y="1"/>
                </a:cxn>
                <a:cxn ang="0">
                  <a:pos x="12" y="2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6" y="7"/>
                </a:cxn>
                <a:cxn ang="0">
                  <a:pos x="4" y="8"/>
                </a:cxn>
                <a:cxn ang="0">
                  <a:pos x="2" y="11"/>
                </a:cxn>
                <a:cxn ang="0">
                  <a:pos x="1" y="13"/>
                </a:cxn>
                <a:cxn ang="0">
                  <a:pos x="0" y="15"/>
                </a:cxn>
                <a:cxn ang="0">
                  <a:pos x="2" y="17"/>
                </a:cxn>
                <a:cxn ang="0">
                  <a:pos x="3" y="14"/>
                </a:cxn>
                <a:cxn ang="0">
                  <a:pos x="4" y="12"/>
                </a:cxn>
                <a:cxn ang="0">
                  <a:pos x="5" y="10"/>
                </a:cxn>
                <a:cxn ang="0">
                  <a:pos x="7" y="8"/>
                </a:cxn>
                <a:cxn ang="0">
                  <a:pos x="9" y="7"/>
                </a:cxn>
                <a:cxn ang="0">
                  <a:pos x="11" y="5"/>
                </a:cxn>
                <a:cxn ang="0">
                  <a:pos x="13" y="4"/>
                </a:cxn>
                <a:cxn ang="0">
                  <a:pos x="15" y="4"/>
                </a:cxn>
                <a:cxn ang="0">
                  <a:pos x="17" y="3"/>
                </a:cxn>
                <a:cxn ang="0">
                  <a:pos x="19" y="2"/>
                </a:cxn>
                <a:cxn ang="0">
                  <a:pos x="22" y="2"/>
                </a:cxn>
                <a:cxn ang="0">
                  <a:pos x="24" y="2"/>
                </a:cxn>
                <a:cxn ang="0">
                  <a:pos x="26" y="2"/>
                </a:cxn>
                <a:cxn ang="0">
                  <a:pos x="28" y="3"/>
                </a:cxn>
                <a:cxn ang="0">
                  <a:pos x="30" y="4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4" y="2"/>
                </a:cxn>
              </a:cxnLst>
              <a:rect l="0" t="0" r="r" b="b"/>
              <a:pathLst>
                <a:path w="35" h="18">
                  <a:moveTo>
                    <a:pt x="34" y="2"/>
                  </a:moveTo>
                  <a:lnTo>
                    <a:pt x="34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8" y="5"/>
                  </a:lnTo>
                  <a:lnTo>
                    <a:pt x="6" y="7"/>
                  </a:lnTo>
                  <a:lnTo>
                    <a:pt x="4" y="8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7" y="8"/>
                  </a:lnTo>
                  <a:lnTo>
                    <a:pt x="9" y="7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7" y="3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8" y="3"/>
                  </a:lnTo>
                  <a:lnTo>
                    <a:pt x="30" y="4"/>
                  </a:lnTo>
                  <a:lnTo>
                    <a:pt x="33" y="4"/>
                  </a:lnTo>
                  <a:lnTo>
                    <a:pt x="34" y="2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40" name="Freeform 1180"/>
            <p:cNvSpPr>
              <a:spLocks/>
            </p:cNvSpPr>
            <p:nvPr/>
          </p:nvSpPr>
          <p:spPr bwMode="auto">
            <a:xfrm>
              <a:off x="1483" y="3219"/>
              <a:ext cx="17" cy="38"/>
            </a:xfrm>
            <a:custGeom>
              <a:avLst/>
              <a:gdLst/>
              <a:ahLst/>
              <a:cxnLst>
                <a:cxn ang="0">
                  <a:pos x="13" y="37"/>
                </a:cxn>
                <a:cxn ang="0">
                  <a:pos x="13" y="37"/>
                </a:cxn>
                <a:cxn ang="0">
                  <a:pos x="14" y="34"/>
                </a:cxn>
                <a:cxn ang="0">
                  <a:pos x="15" y="31"/>
                </a:cxn>
                <a:cxn ang="0">
                  <a:pos x="15" y="29"/>
                </a:cxn>
                <a:cxn ang="0">
                  <a:pos x="16" y="26"/>
                </a:cxn>
                <a:cxn ang="0">
                  <a:pos x="16" y="23"/>
                </a:cxn>
                <a:cxn ang="0">
                  <a:pos x="15" y="20"/>
                </a:cxn>
                <a:cxn ang="0">
                  <a:pos x="15" y="18"/>
                </a:cxn>
                <a:cxn ang="0">
                  <a:pos x="14" y="15"/>
                </a:cxn>
                <a:cxn ang="0">
                  <a:pos x="13" y="13"/>
                </a:cxn>
                <a:cxn ang="0">
                  <a:pos x="12" y="11"/>
                </a:cxn>
                <a:cxn ang="0">
                  <a:pos x="11" y="8"/>
                </a:cxn>
                <a:cxn ang="0">
                  <a:pos x="9" y="6"/>
                </a:cxn>
                <a:cxn ang="0">
                  <a:pos x="7" y="4"/>
                </a:cxn>
                <a:cxn ang="0">
                  <a:pos x="5" y="2"/>
                </a:cxn>
                <a:cxn ang="0">
                  <a:pos x="3" y="1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6"/>
                </a:cxn>
                <a:cxn ang="0">
                  <a:pos x="7" y="8"/>
                </a:cxn>
                <a:cxn ang="0">
                  <a:pos x="9" y="10"/>
                </a:cxn>
                <a:cxn ang="0">
                  <a:pos x="10" y="11"/>
                </a:cxn>
                <a:cxn ang="0">
                  <a:pos x="11" y="14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13" y="21"/>
                </a:cxn>
                <a:cxn ang="0">
                  <a:pos x="13" y="23"/>
                </a:cxn>
                <a:cxn ang="0">
                  <a:pos x="13" y="25"/>
                </a:cxn>
                <a:cxn ang="0">
                  <a:pos x="13" y="28"/>
                </a:cxn>
                <a:cxn ang="0">
                  <a:pos x="12" y="31"/>
                </a:cxn>
                <a:cxn ang="0">
                  <a:pos x="12" y="33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3" y="37"/>
                </a:cxn>
              </a:cxnLst>
              <a:rect l="0" t="0" r="r" b="b"/>
              <a:pathLst>
                <a:path w="17" h="38">
                  <a:moveTo>
                    <a:pt x="13" y="37"/>
                  </a:moveTo>
                  <a:lnTo>
                    <a:pt x="13" y="37"/>
                  </a:lnTo>
                  <a:lnTo>
                    <a:pt x="14" y="34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6" y="26"/>
                  </a:lnTo>
                  <a:lnTo>
                    <a:pt x="16" y="23"/>
                  </a:lnTo>
                  <a:lnTo>
                    <a:pt x="15" y="20"/>
                  </a:lnTo>
                  <a:lnTo>
                    <a:pt x="15" y="18"/>
                  </a:lnTo>
                  <a:lnTo>
                    <a:pt x="14" y="15"/>
                  </a:lnTo>
                  <a:lnTo>
                    <a:pt x="13" y="13"/>
                  </a:lnTo>
                  <a:lnTo>
                    <a:pt x="12" y="11"/>
                  </a:lnTo>
                  <a:lnTo>
                    <a:pt x="11" y="8"/>
                  </a:lnTo>
                  <a:lnTo>
                    <a:pt x="9" y="6"/>
                  </a:lnTo>
                  <a:lnTo>
                    <a:pt x="7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5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0" y="11"/>
                  </a:lnTo>
                  <a:lnTo>
                    <a:pt x="11" y="14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8"/>
                  </a:lnTo>
                  <a:lnTo>
                    <a:pt x="12" y="31"/>
                  </a:lnTo>
                  <a:lnTo>
                    <a:pt x="12" y="33"/>
                  </a:lnTo>
                  <a:lnTo>
                    <a:pt x="11" y="35"/>
                  </a:lnTo>
                  <a:lnTo>
                    <a:pt x="13" y="37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41" name="Freeform 1181"/>
            <p:cNvSpPr>
              <a:spLocks/>
            </p:cNvSpPr>
            <p:nvPr/>
          </p:nvSpPr>
          <p:spPr bwMode="auto">
            <a:xfrm>
              <a:off x="1461" y="3255"/>
              <a:ext cx="35" cy="1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4"/>
                </a:cxn>
                <a:cxn ang="0">
                  <a:pos x="2" y="15"/>
                </a:cxn>
                <a:cxn ang="0">
                  <a:pos x="4" y="16"/>
                </a:cxn>
                <a:cxn ang="0">
                  <a:pos x="7" y="16"/>
                </a:cxn>
                <a:cxn ang="0">
                  <a:pos x="9" y="17"/>
                </a:cxn>
                <a:cxn ang="0">
                  <a:pos x="12" y="16"/>
                </a:cxn>
                <a:cxn ang="0">
                  <a:pos x="14" y="16"/>
                </a:cxn>
                <a:cxn ang="0">
                  <a:pos x="17" y="16"/>
                </a:cxn>
                <a:cxn ang="0">
                  <a:pos x="19" y="15"/>
                </a:cxn>
                <a:cxn ang="0">
                  <a:pos x="21" y="14"/>
                </a:cxn>
                <a:cxn ang="0">
                  <a:pos x="23" y="13"/>
                </a:cxn>
                <a:cxn ang="0">
                  <a:pos x="25" y="11"/>
                </a:cxn>
                <a:cxn ang="0">
                  <a:pos x="27" y="9"/>
                </a:cxn>
                <a:cxn ang="0">
                  <a:pos x="29" y="8"/>
                </a:cxn>
                <a:cxn ang="0">
                  <a:pos x="31" y="5"/>
                </a:cxn>
                <a:cxn ang="0">
                  <a:pos x="32" y="3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30" y="2"/>
                </a:cxn>
                <a:cxn ang="0">
                  <a:pos x="29" y="4"/>
                </a:cxn>
                <a:cxn ang="0">
                  <a:pos x="27" y="6"/>
                </a:cxn>
                <a:cxn ang="0">
                  <a:pos x="26" y="8"/>
                </a:cxn>
                <a:cxn ang="0">
                  <a:pos x="24" y="9"/>
                </a:cxn>
                <a:cxn ang="0">
                  <a:pos x="22" y="10"/>
                </a:cxn>
                <a:cxn ang="0">
                  <a:pos x="20" y="12"/>
                </a:cxn>
                <a:cxn ang="0">
                  <a:pos x="18" y="12"/>
                </a:cxn>
                <a:cxn ang="0">
                  <a:pos x="16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9" y="14"/>
                </a:cxn>
                <a:cxn ang="0">
                  <a:pos x="7" y="14"/>
                </a:cxn>
                <a:cxn ang="0">
                  <a:pos x="5" y="13"/>
                </a:cxn>
                <a:cxn ang="0">
                  <a:pos x="3" y="12"/>
                </a:cxn>
                <a:cxn ang="0">
                  <a:pos x="1" y="12"/>
                </a:cxn>
                <a:cxn ang="0">
                  <a:pos x="1" y="12"/>
                </a:cxn>
                <a:cxn ang="0">
                  <a:pos x="0" y="14"/>
                </a:cxn>
              </a:cxnLst>
              <a:rect l="0" t="0" r="r" b="b"/>
              <a:pathLst>
                <a:path w="35" h="18">
                  <a:moveTo>
                    <a:pt x="0" y="14"/>
                  </a:moveTo>
                  <a:lnTo>
                    <a:pt x="0" y="14"/>
                  </a:lnTo>
                  <a:lnTo>
                    <a:pt x="2" y="15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7" y="16"/>
                  </a:lnTo>
                  <a:lnTo>
                    <a:pt x="19" y="15"/>
                  </a:lnTo>
                  <a:lnTo>
                    <a:pt x="21" y="14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9"/>
                  </a:lnTo>
                  <a:lnTo>
                    <a:pt x="29" y="8"/>
                  </a:lnTo>
                  <a:lnTo>
                    <a:pt x="31" y="5"/>
                  </a:lnTo>
                  <a:lnTo>
                    <a:pt x="32" y="3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2"/>
                  </a:lnTo>
                  <a:lnTo>
                    <a:pt x="29" y="4"/>
                  </a:lnTo>
                  <a:lnTo>
                    <a:pt x="27" y="6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2" y="10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6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5" y="13"/>
                  </a:lnTo>
                  <a:lnTo>
                    <a:pt x="3" y="12"/>
                  </a:lnTo>
                  <a:lnTo>
                    <a:pt x="1" y="12"/>
                  </a:lnTo>
                  <a:lnTo>
                    <a:pt x="0" y="14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7342" name="Freeform 1182"/>
            <p:cNvSpPr>
              <a:spLocks/>
            </p:cNvSpPr>
            <p:nvPr/>
          </p:nvSpPr>
          <p:spPr bwMode="auto">
            <a:xfrm>
              <a:off x="1448" y="3232"/>
              <a:ext cx="17" cy="3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1" y="2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5"/>
                </a:cxn>
                <a:cxn ang="0">
                  <a:pos x="0" y="18"/>
                </a:cxn>
                <a:cxn ang="0">
                  <a:pos x="1" y="20"/>
                </a:cxn>
                <a:cxn ang="0">
                  <a:pos x="2" y="23"/>
                </a:cxn>
                <a:cxn ang="0">
                  <a:pos x="3" y="25"/>
                </a:cxn>
                <a:cxn ang="0">
                  <a:pos x="4" y="27"/>
                </a:cxn>
                <a:cxn ang="0">
                  <a:pos x="6" y="29"/>
                </a:cxn>
                <a:cxn ang="0">
                  <a:pos x="8" y="31"/>
                </a:cxn>
                <a:cxn ang="0">
                  <a:pos x="10" y="33"/>
                </a:cxn>
                <a:cxn ang="0">
                  <a:pos x="12" y="34"/>
                </a:cxn>
                <a:cxn ang="0">
                  <a:pos x="14" y="36"/>
                </a:cxn>
                <a:cxn ang="0">
                  <a:pos x="16" y="33"/>
                </a:cxn>
                <a:cxn ang="0">
                  <a:pos x="13" y="32"/>
                </a:cxn>
                <a:cxn ang="0">
                  <a:pos x="11" y="31"/>
                </a:cxn>
                <a:cxn ang="0">
                  <a:pos x="9" y="29"/>
                </a:cxn>
                <a:cxn ang="0">
                  <a:pos x="8" y="27"/>
                </a:cxn>
                <a:cxn ang="0">
                  <a:pos x="6" y="26"/>
                </a:cxn>
                <a:cxn ang="0">
                  <a:pos x="5" y="24"/>
                </a:cxn>
                <a:cxn ang="0">
                  <a:pos x="4" y="22"/>
                </a:cxn>
                <a:cxn ang="0">
                  <a:pos x="3" y="20"/>
                </a:cxn>
                <a:cxn ang="0">
                  <a:pos x="3" y="17"/>
                </a:cxn>
                <a:cxn ang="0">
                  <a:pos x="2" y="15"/>
                </a:cxn>
                <a:cxn ang="0">
                  <a:pos x="2" y="13"/>
                </a:cxn>
                <a:cxn ang="0">
                  <a:pos x="2" y="10"/>
                </a:cxn>
                <a:cxn ang="0">
                  <a:pos x="2" y="8"/>
                </a:cxn>
                <a:cxn ang="0">
                  <a:pos x="3" y="5"/>
                </a:cxn>
                <a:cxn ang="0">
                  <a:pos x="3" y="3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2" y="0"/>
                </a:cxn>
              </a:cxnLst>
              <a:rect l="0" t="0" r="r" b="b"/>
              <a:pathLst>
                <a:path w="17" h="37">
                  <a:moveTo>
                    <a:pt x="2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3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8" y="31"/>
                  </a:lnTo>
                  <a:lnTo>
                    <a:pt x="10" y="33"/>
                  </a:lnTo>
                  <a:lnTo>
                    <a:pt x="12" y="34"/>
                  </a:lnTo>
                  <a:lnTo>
                    <a:pt x="14" y="36"/>
                  </a:lnTo>
                  <a:lnTo>
                    <a:pt x="16" y="33"/>
                  </a:lnTo>
                  <a:lnTo>
                    <a:pt x="13" y="32"/>
                  </a:lnTo>
                  <a:lnTo>
                    <a:pt x="11" y="31"/>
                  </a:lnTo>
                  <a:lnTo>
                    <a:pt x="9" y="29"/>
                  </a:lnTo>
                  <a:lnTo>
                    <a:pt x="8" y="27"/>
                  </a:lnTo>
                  <a:lnTo>
                    <a:pt x="6" y="26"/>
                  </a:lnTo>
                  <a:lnTo>
                    <a:pt x="5" y="24"/>
                  </a:lnTo>
                  <a:lnTo>
                    <a:pt x="4" y="22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2" y="8"/>
                  </a:lnTo>
                  <a:lnTo>
                    <a:pt x="3" y="5"/>
                  </a:lnTo>
                  <a:lnTo>
                    <a:pt x="3" y="3"/>
                  </a:lnTo>
                  <a:lnTo>
                    <a:pt x="4" y="1"/>
                  </a:lnTo>
                  <a:lnTo>
                    <a:pt x="2" y="0"/>
                  </a:lnTo>
                </a:path>
              </a:pathLst>
            </a:custGeom>
            <a:solidFill>
              <a:srgbClr val="FC0228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6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6162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Detergents</a:t>
            </a:r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Soaps react with minerals in hard water and form scum that doesn’t dissolve</a:t>
            </a:r>
          </a:p>
          <a:p>
            <a:r>
              <a:rPr lang="en-US"/>
              <a:t>Detergents have the same basic structure but have a sulfur at the end,</a:t>
            </a:r>
          </a:p>
          <a:p>
            <a:r>
              <a:rPr lang="en-US"/>
              <a:t>And start from petroleum</a:t>
            </a:r>
          </a:p>
          <a:p>
            <a:r>
              <a:rPr lang="en-US"/>
              <a:t>Dissolve in hard water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Mixtures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Emulsions</a:t>
            </a:r>
            <a:r>
              <a:rPr lang="en-US"/>
              <a:t>- colloids of liquids and liquids</a:t>
            </a:r>
          </a:p>
          <a:p>
            <a:r>
              <a:rPr lang="en-US"/>
              <a:t>Proteins in egg yolk keep immiscible oil and vinegar together- mayonnaise</a:t>
            </a:r>
          </a:p>
          <a:p>
            <a:r>
              <a:rPr lang="en-US"/>
              <a:t>Milk and cream</a:t>
            </a:r>
          </a:p>
          <a:p>
            <a:r>
              <a:rPr lang="en-US">
                <a:solidFill>
                  <a:srgbClr val="FFFF00"/>
                </a:solidFill>
              </a:rPr>
              <a:t>Homogeneous mixtures-</a:t>
            </a:r>
            <a:r>
              <a:rPr lang="en-US"/>
              <a:t> the same throughout, no piece bigger than an individual ion or atom</a:t>
            </a:r>
          </a:p>
          <a:p>
            <a:endParaRPr lang="en-US"/>
          </a:p>
        </p:txBody>
      </p:sp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Solutions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homogenous mixtures mixed molecule by molecule.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FFFF00"/>
                </a:solidFill>
              </a:rPr>
              <a:t>Solvent</a:t>
            </a:r>
            <a:r>
              <a:rPr lang="en-US"/>
              <a:t> - the stuff that does the dissolving.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FFFF00"/>
                </a:solidFill>
              </a:rPr>
              <a:t>Solute</a:t>
            </a:r>
            <a:r>
              <a:rPr lang="en-US"/>
              <a:t> -the stuff that is dissolved.</a:t>
            </a:r>
          </a:p>
          <a:p>
            <a:pPr>
              <a:lnSpc>
                <a:spcPct val="90000"/>
              </a:lnSpc>
            </a:pPr>
            <a:r>
              <a:rPr lang="en-US"/>
              <a:t>Solutions can be any states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FFFF00"/>
                </a:solidFill>
              </a:rPr>
              <a:t>Aqueous solution-</a:t>
            </a:r>
            <a:r>
              <a:rPr lang="en-US"/>
              <a:t> a solution with water as the solvent.</a:t>
            </a:r>
          </a:p>
          <a:p>
            <a:pPr>
              <a:lnSpc>
                <a:spcPct val="90000"/>
              </a:lnSpc>
            </a:pPr>
            <a:r>
              <a:rPr lang="en-US"/>
              <a:t>Most common</a:t>
            </a:r>
          </a:p>
        </p:txBody>
      </p:sp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Solutions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FF00"/>
                </a:solidFill>
              </a:rPr>
              <a:t>Miscible</a:t>
            </a:r>
            <a:r>
              <a:rPr lang="en-US"/>
              <a:t>- Liquids that dissolve in each other</a:t>
            </a:r>
          </a:p>
          <a:p>
            <a:r>
              <a:rPr lang="en-US"/>
              <a:t>Do not separate into layers</a:t>
            </a:r>
          </a:p>
          <a:p>
            <a:r>
              <a:rPr lang="en-US"/>
              <a:t>Can be separated by distillation if boiling points are different enough</a:t>
            </a:r>
          </a:p>
          <a:p>
            <a:r>
              <a:rPr lang="en-US"/>
              <a:t>Lower boiling point evaporates fastest</a:t>
            </a:r>
          </a:p>
          <a:p>
            <a:endParaRPr lang="en-US"/>
          </a:p>
        </p:txBody>
      </p:sp>
    </p:spTree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t" anchorCtr="1">
            <a:spAutoFit/>
          </a:bodyPr>
          <a:lstStyle/>
          <a:p>
            <a:r>
              <a:rPr lang="en-US"/>
              <a:t>How Ionic solids dissolve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7" rIns="92075" bIns="46037"/>
          <a:lstStyle/>
          <a:p>
            <a:r>
              <a:rPr lang="en-US"/>
              <a:t>Called </a:t>
            </a:r>
            <a:r>
              <a:rPr lang="en-US">
                <a:solidFill>
                  <a:schemeClr val="tx2"/>
                </a:solidFill>
              </a:rPr>
              <a:t>solvation.</a:t>
            </a:r>
          </a:p>
          <a:p>
            <a:r>
              <a:rPr lang="en-US"/>
              <a:t>Water is a polar molecule</a:t>
            </a:r>
          </a:p>
          <a:p>
            <a:r>
              <a:rPr lang="en-US"/>
              <a:t>Oxygen pulls more on the electrons </a:t>
            </a:r>
          </a:p>
          <a:p>
            <a:r>
              <a:rPr lang="en-US"/>
              <a:t>Gets a partial negative charge</a:t>
            </a:r>
          </a:p>
          <a:p>
            <a:r>
              <a:rPr lang="en-US"/>
              <a:t>Hydrogens get a partial positive charge</a:t>
            </a:r>
          </a:p>
          <a:p>
            <a:r>
              <a:rPr lang="en-US"/>
              <a:t>Ionic compounds have + and - pieces</a:t>
            </a:r>
          </a:p>
          <a:p>
            <a:r>
              <a:rPr lang="en-US"/>
              <a:t>Water breaks the + and - charged pieces apart and surround them.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28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28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28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28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28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28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3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t" anchorCtr="1">
            <a:spAutoFit/>
          </a:bodyPr>
          <a:lstStyle/>
          <a:p>
            <a:r>
              <a:rPr lang="en-US"/>
              <a:t>How Ionic solids dissolve</a:t>
            </a:r>
          </a:p>
        </p:txBody>
      </p:sp>
      <p:sp>
        <p:nvSpPr>
          <p:cNvPr id="430092" name="Oval 12"/>
          <p:cNvSpPr>
            <a:spLocks noChangeArrowheads="1"/>
          </p:cNvSpPr>
          <p:nvPr/>
        </p:nvSpPr>
        <p:spPr bwMode="auto">
          <a:xfrm>
            <a:off x="715963" y="1862138"/>
            <a:ext cx="414337" cy="414337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093" name="Line 13"/>
          <p:cNvSpPr>
            <a:spLocks noChangeShapeType="1"/>
          </p:cNvSpPr>
          <p:nvPr/>
        </p:nvSpPr>
        <p:spPr bwMode="auto">
          <a:xfrm>
            <a:off x="760413" y="2074863"/>
            <a:ext cx="338137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094" name="Line 14"/>
          <p:cNvSpPr>
            <a:spLocks noChangeShapeType="1"/>
          </p:cNvSpPr>
          <p:nvPr/>
        </p:nvSpPr>
        <p:spPr bwMode="auto">
          <a:xfrm flipV="1">
            <a:off x="928688" y="1906588"/>
            <a:ext cx="0" cy="338137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095" name="Line 15"/>
          <p:cNvSpPr>
            <a:spLocks noChangeShapeType="1"/>
          </p:cNvSpPr>
          <p:nvPr/>
        </p:nvSpPr>
        <p:spPr bwMode="auto">
          <a:xfrm>
            <a:off x="760413" y="2074863"/>
            <a:ext cx="338137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3" name="Oval 23"/>
          <p:cNvSpPr>
            <a:spLocks noChangeArrowheads="1"/>
          </p:cNvSpPr>
          <p:nvPr/>
        </p:nvSpPr>
        <p:spPr bwMode="auto">
          <a:xfrm>
            <a:off x="1158875" y="2322513"/>
            <a:ext cx="414338" cy="414337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4" name="Line 24"/>
          <p:cNvSpPr>
            <a:spLocks noChangeShapeType="1"/>
          </p:cNvSpPr>
          <p:nvPr/>
        </p:nvSpPr>
        <p:spPr bwMode="auto">
          <a:xfrm>
            <a:off x="1219200" y="2549525"/>
            <a:ext cx="338138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5" name="Line 25"/>
          <p:cNvSpPr>
            <a:spLocks noChangeShapeType="1"/>
          </p:cNvSpPr>
          <p:nvPr/>
        </p:nvSpPr>
        <p:spPr bwMode="auto">
          <a:xfrm flipV="1">
            <a:off x="1387475" y="2381250"/>
            <a:ext cx="0" cy="338138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6" name="Line 26"/>
          <p:cNvSpPr>
            <a:spLocks noChangeShapeType="1"/>
          </p:cNvSpPr>
          <p:nvPr/>
        </p:nvSpPr>
        <p:spPr bwMode="auto">
          <a:xfrm>
            <a:off x="1219200" y="2549525"/>
            <a:ext cx="338138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7" name="Oval 27"/>
          <p:cNvSpPr>
            <a:spLocks noChangeArrowheads="1"/>
          </p:cNvSpPr>
          <p:nvPr/>
        </p:nvSpPr>
        <p:spPr bwMode="auto">
          <a:xfrm>
            <a:off x="727075" y="2303463"/>
            <a:ext cx="414338" cy="414337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8" name="Line 28"/>
          <p:cNvSpPr>
            <a:spLocks noChangeShapeType="1"/>
          </p:cNvSpPr>
          <p:nvPr/>
        </p:nvSpPr>
        <p:spPr bwMode="auto">
          <a:xfrm>
            <a:off x="755650" y="2516188"/>
            <a:ext cx="338138" cy="0"/>
          </a:xfrm>
          <a:prstGeom prst="line">
            <a:avLst/>
          </a:prstGeom>
          <a:noFill/>
          <a:ln w="50799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30109" name="Group 29"/>
          <p:cNvGrpSpPr>
            <a:grpSpLocks/>
          </p:cNvGrpSpPr>
          <p:nvPr/>
        </p:nvGrpSpPr>
        <p:grpSpPr bwMode="auto">
          <a:xfrm>
            <a:off x="730250" y="2751138"/>
            <a:ext cx="842963" cy="428625"/>
            <a:chOff x="460" y="1733"/>
            <a:chExt cx="531" cy="270"/>
          </a:xfrm>
        </p:grpSpPr>
        <p:sp>
          <p:nvSpPr>
            <p:cNvPr id="430110" name="Oval 30"/>
            <p:cNvSpPr>
              <a:spLocks noChangeArrowheads="1"/>
            </p:cNvSpPr>
            <p:nvPr/>
          </p:nvSpPr>
          <p:spPr bwMode="auto">
            <a:xfrm>
              <a:off x="460" y="1733"/>
              <a:ext cx="261" cy="26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11" name="Line 31"/>
            <p:cNvSpPr>
              <a:spLocks noChangeShapeType="1"/>
            </p:cNvSpPr>
            <p:nvPr/>
          </p:nvSpPr>
          <p:spPr bwMode="auto">
            <a:xfrm>
              <a:off x="488" y="1867"/>
              <a:ext cx="213" cy="0"/>
            </a:xfrm>
            <a:prstGeom prst="line">
              <a:avLst/>
            </a:prstGeom>
            <a:noFill/>
            <a:ln w="50799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12" name="Line 32"/>
            <p:cNvSpPr>
              <a:spLocks noChangeShapeType="1"/>
            </p:cNvSpPr>
            <p:nvPr/>
          </p:nvSpPr>
          <p:spPr bwMode="auto">
            <a:xfrm flipV="1">
              <a:off x="594" y="1761"/>
              <a:ext cx="0" cy="213"/>
            </a:xfrm>
            <a:prstGeom prst="line">
              <a:avLst/>
            </a:prstGeom>
            <a:noFill/>
            <a:ln w="50799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13" name="Oval 33"/>
            <p:cNvSpPr>
              <a:spLocks noChangeArrowheads="1"/>
            </p:cNvSpPr>
            <p:nvPr/>
          </p:nvSpPr>
          <p:spPr bwMode="auto">
            <a:xfrm>
              <a:off x="730" y="1742"/>
              <a:ext cx="261" cy="261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14" name="Line 34"/>
            <p:cNvSpPr>
              <a:spLocks noChangeShapeType="1"/>
            </p:cNvSpPr>
            <p:nvPr/>
          </p:nvSpPr>
          <p:spPr bwMode="auto">
            <a:xfrm>
              <a:off x="748" y="1876"/>
              <a:ext cx="213" cy="0"/>
            </a:xfrm>
            <a:prstGeom prst="line">
              <a:avLst/>
            </a:prstGeom>
            <a:noFill/>
            <a:ln w="50799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0115" name="Line 35"/>
          <p:cNvSpPr>
            <a:spLocks noChangeShapeType="1"/>
          </p:cNvSpPr>
          <p:nvPr/>
        </p:nvSpPr>
        <p:spPr bwMode="auto">
          <a:xfrm>
            <a:off x="774700" y="2963863"/>
            <a:ext cx="338138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16" name="Oval 36"/>
          <p:cNvSpPr>
            <a:spLocks noChangeArrowheads="1"/>
          </p:cNvSpPr>
          <p:nvPr/>
        </p:nvSpPr>
        <p:spPr bwMode="auto">
          <a:xfrm>
            <a:off x="1173163" y="3211513"/>
            <a:ext cx="414337" cy="414337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17" name="Line 37"/>
          <p:cNvSpPr>
            <a:spLocks noChangeShapeType="1"/>
          </p:cNvSpPr>
          <p:nvPr/>
        </p:nvSpPr>
        <p:spPr bwMode="auto">
          <a:xfrm>
            <a:off x="1233488" y="3438525"/>
            <a:ext cx="338137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18" name="Line 38"/>
          <p:cNvSpPr>
            <a:spLocks noChangeShapeType="1"/>
          </p:cNvSpPr>
          <p:nvPr/>
        </p:nvSpPr>
        <p:spPr bwMode="auto">
          <a:xfrm flipV="1">
            <a:off x="1401763" y="3270250"/>
            <a:ext cx="0" cy="338138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19" name="Oval 39"/>
          <p:cNvSpPr>
            <a:spLocks noChangeArrowheads="1"/>
          </p:cNvSpPr>
          <p:nvPr/>
        </p:nvSpPr>
        <p:spPr bwMode="auto">
          <a:xfrm>
            <a:off x="1617663" y="3208338"/>
            <a:ext cx="414337" cy="414337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20" name="Line 40"/>
          <p:cNvSpPr>
            <a:spLocks noChangeShapeType="1"/>
          </p:cNvSpPr>
          <p:nvPr/>
        </p:nvSpPr>
        <p:spPr bwMode="auto">
          <a:xfrm>
            <a:off x="1646238" y="3452813"/>
            <a:ext cx="338137" cy="0"/>
          </a:xfrm>
          <a:prstGeom prst="line">
            <a:avLst/>
          </a:prstGeom>
          <a:noFill/>
          <a:ln w="50799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21" name="Line 41"/>
          <p:cNvSpPr>
            <a:spLocks noChangeShapeType="1"/>
          </p:cNvSpPr>
          <p:nvPr/>
        </p:nvSpPr>
        <p:spPr bwMode="auto">
          <a:xfrm>
            <a:off x="1233488" y="3438525"/>
            <a:ext cx="338137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22" name="Oval 42"/>
          <p:cNvSpPr>
            <a:spLocks noChangeArrowheads="1"/>
          </p:cNvSpPr>
          <p:nvPr/>
        </p:nvSpPr>
        <p:spPr bwMode="auto">
          <a:xfrm>
            <a:off x="741363" y="3192463"/>
            <a:ext cx="414337" cy="414337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23" name="Line 43"/>
          <p:cNvSpPr>
            <a:spLocks noChangeShapeType="1"/>
          </p:cNvSpPr>
          <p:nvPr/>
        </p:nvSpPr>
        <p:spPr bwMode="auto">
          <a:xfrm>
            <a:off x="769938" y="3405188"/>
            <a:ext cx="338137" cy="0"/>
          </a:xfrm>
          <a:prstGeom prst="line">
            <a:avLst/>
          </a:prstGeom>
          <a:noFill/>
          <a:ln w="50799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30124" name="Group 44"/>
          <p:cNvGrpSpPr>
            <a:grpSpLocks/>
          </p:cNvGrpSpPr>
          <p:nvPr/>
        </p:nvGrpSpPr>
        <p:grpSpPr bwMode="auto">
          <a:xfrm>
            <a:off x="776288" y="3659188"/>
            <a:ext cx="842962" cy="428625"/>
            <a:chOff x="489" y="2305"/>
            <a:chExt cx="531" cy="270"/>
          </a:xfrm>
        </p:grpSpPr>
        <p:sp>
          <p:nvSpPr>
            <p:cNvPr id="430125" name="Oval 45"/>
            <p:cNvSpPr>
              <a:spLocks noChangeArrowheads="1"/>
            </p:cNvSpPr>
            <p:nvPr/>
          </p:nvSpPr>
          <p:spPr bwMode="auto">
            <a:xfrm>
              <a:off x="489" y="2305"/>
              <a:ext cx="261" cy="26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26" name="Line 46"/>
            <p:cNvSpPr>
              <a:spLocks noChangeShapeType="1"/>
            </p:cNvSpPr>
            <p:nvPr/>
          </p:nvSpPr>
          <p:spPr bwMode="auto">
            <a:xfrm>
              <a:off x="517" y="2439"/>
              <a:ext cx="213" cy="0"/>
            </a:xfrm>
            <a:prstGeom prst="line">
              <a:avLst/>
            </a:prstGeom>
            <a:noFill/>
            <a:ln w="50799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27" name="Line 47"/>
            <p:cNvSpPr>
              <a:spLocks noChangeShapeType="1"/>
            </p:cNvSpPr>
            <p:nvPr/>
          </p:nvSpPr>
          <p:spPr bwMode="auto">
            <a:xfrm flipV="1">
              <a:off x="623" y="2333"/>
              <a:ext cx="0" cy="213"/>
            </a:xfrm>
            <a:prstGeom prst="line">
              <a:avLst/>
            </a:prstGeom>
            <a:noFill/>
            <a:ln w="50799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28" name="Oval 48"/>
            <p:cNvSpPr>
              <a:spLocks noChangeArrowheads="1"/>
            </p:cNvSpPr>
            <p:nvPr/>
          </p:nvSpPr>
          <p:spPr bwMode="auto">
            <a:xfrm>
              <a:off x="759" y="2314"/>
              <a:ext cx="261" cy="261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29" name="Line 49"/>
            <p:cNvSpPr>
              <a:spLocks noChangeShapeType="1"/>
            </p:cNvSpPr>
            <p:nvPr/>
          </p:nvSpPr>
          <p:spPr bwMode="auto">
            <a:xfrm>
              <a:off x="777" y="2448"/>
              <a:ext cx="213" cy="0"/>
            </a:xfrm>
            <a:prstGeom prst="line">
              <a:avLst/>
            </a:prstGeom>
            <a:noFill/>
            <a:ln w="50799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0130" name="Line 50"/>
          <p:cNvSpPr>
            <a:spLocks noChangeShapeType="1"/>
          </p:cNvSpPr>
          <p:nvPr/>
        </p:nvSpPr>
        <p:spPr bwMode="auto">
          <a:xfrm>
            <a:off x="820738" y="3871913"/>
            <a:ext cx="338137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30131" name="Group 51"/>
          <p:cNvGrpSpPr>
            <a:grpSpLocks/>
          </p:cNvGrpSpPr>
          <p:nvPr/>
        </p:nvGrpSpPr>
        <p:grpSpPr bwMode="auto">
          <a:xfrm>
            <a:off x="1635125" y="3673475"/>
            <a:ext cx="842963" cy="428625"/>
            <a:chOff x="1030" y="2314"/>
            <a:chExt cx="531" cy="270"/>
          </a:xfrm>
        </p:grpSpPr>
        <p:sp>
          <p:nvSpPr>
            <p:cNvPr id="430132" name="Oval 52"/>
            <p:cNvSpPr>
              <a:spLocks noChangeArrowheads="1"/>
            </p:cNvSpPr>
            <p:nvPr/>
          </p:nvSpPr>
          <p:spPr bwMode="auto">
            <a:xfrm>
              <a:off x="1030" y="2314"/>
              <a:ext cx="261" cy="26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33" name="Line 53"/>
            <p:cNvSpPr>
              <a:spLocks noChangeShapeType="1"/>
            </p:cNvSpPr>
            <p:nvPr/>
          </p:nvSpPr>
          <p:spPr bwMode="auto">
            <a:xfrm>
              <a:off x="1058" y="2448"/>
              <a:ext cx="213" cy="0"/>
            </a:xfrm>
            <a:prstGeom prst="line">
              <a:avLst/>
            </a:prstGeom>
            <a:noFill/>
            <a:ln w="50799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34" name="Line 54"/>
            <p:cNvSpPr>
              <a:spLocks noChangeShapeType="1"/>
            </p:cNvSpPr>
            <p:nvPr/>
          </p:nvSpPr>
          <p:spPr bwMode="auto">
            <a:xfrm flipV="1">
              <a:off x="1164" y="2342"/>
              <a:ext cx="0" cy="213"/>
            </a:xfrm>
            <a:prstGeom prst="line">
              <a:avLst/>
            </a:prstGeom>
            <a:noFill/>
            <a:ln w="50799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35" name="Oval 55"/>
            <p:cNvSpPr>
              <a:spLocks noChangeArrowheads="1"/>
            </p:cNvSpPr>
            <p:nvPr/>
          </p:nvSpPr>
          <p:spPr bwMode="auto">
            <a:xfrm>
              <a:off x="1300" y="2323"/>
              <a:ext cx="261" cy="261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36" name="Line 56"/>
            <p:cNvSpPr>
              <a:spLocks noChangeShapeType="1"/>
            </p:cNvSpPr>
            <p:nvPr/>
          </p:nvSpPr>
          <p:spPr bwMode="auto">
            <a:xfrm>
              <a:off x="1318" y="2457"/>
              <a:ext cx="213" cy="0"/>
            </a:xfrm>
            <a:prstGeom prst="line">
              <a:avLst/>
            </a:prstGeom>
            <a:noFill/>
            <a:ln w="50799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0137" name="Oval 57"/>
          <p:cNvSpPr>
            <a:spLocks noChangeArrowheads="1"/>
          </p:cNvSpPr>
          <p:nvPr/>
        </p:nvSpPr>
        <p:spPr bwMode="auto">
          <a:xfrm>
            <a:off x="1219200" y="4119563"/>
            <a:ext cx="414338" cy="414337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38" name="Line 58"/>
          <p:cNvSpPr>
            <a:spLocks noChangeShapeType="1"/>
          </p:cNvSpPr>
          <p:nvPr/>
        </p:nvSpPr>
        <p:spPr bwMode="auto">
          <a:xfrm>
            <a:off x="1279525" y="4346575"/>
            <a:ext cx="338138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39" name="Line 59"/>
          <p:cNvSpPr>
            <a:spLocks noChangeShapeType="1"/>
          </p:cNvSpPr>
          <p:nvPr/>
        </p:nvSpPr>
        <p:spPr bwMode="auto">
          <a:xfrm flipV="1">
            <a:off x="1447800" y="4178300"/>
            <a:ext cx="0" cy="338138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40" name="Oval 60"/>
          <p:cNvSpPr>
            <a:spLocks noChangeArrowheads="1"/>
          </p:cNvSpPr>
          <p:nvPr/>
        </p:nvSpPr>
        <p:spPr bwMode="auto">
          <a:xfrm>
            <a:off x="1663700" y="4116388"/>
            <a:ext cx="414338" cy="414337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41" name="Line 61"/>
          <p:cNvSpPr>
            <a:spLocks noChangeShapeType="1"/>
          </p:cNvSpPr>
          <p:nvPr/>
        </p:nvSpPr>
        <p:spPr bwMode="auto">
          <a:xfrm>
            <a:off x="1692275" y="4360863"/>
            <a:ext cx="338138" cy="0"/>
          </a:xfrm>
          <a:prstGeom prst="line">
            <a:avLst/>
          </a:prstGeom>
          <a:noFill/>
          <a:ln w="50799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42" name="Line 62"/>
          <p:cNvSpPr>
            <a:spLocks noChangeShapeType="1"/>
          </p:cNvSpPr>
          <p:nvPr/>
        </p:nvSpPr>
        <p:spPr bwMode="auto">
          <a:xfrm>
            <a:off x="1279525" y="4346575"/>
            <a:ext cx="338138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43" name="Oval 63"/>
          <p:cNvSpPr>
            <a:spLocks noChangeArrowheads="1"/>
          </p:cNvSpPr>
          <p:nvPr/>
        </p:nvSpPr>
        <p:spPr bwMode="auto">
          <a:xfrm>
            <a:off x="2093913" y="4148138"/>
            <a:ext cx="414337" cy="414337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44" name="Line 64"/>
          <p:cNvSpPr>
            <a:spLocks noChangeShapeType="1"/>
          </p:cNvSpPr>
          <p:nvPr/>
        </p:nvSpPr>
        <p:spPr bwMode="auto">
          <a:xfrm>
            <a:off x="2138363" y="4360863"/>
            <a:ext cx="338137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45" name="Line 65"/>
          <p:cNvSpPr>
            <a:spLocks noChangeShapeType="1"/>
          </p:cNvSpPr>
          <p:nvPr/>
        </p:nvSpPr>
        <p:spPr bwMode="auto">
          <a:xfrm flipV="1">
            <a:off x="2306638" y="4192588"/>
            <a:ext cx="0" cy="338137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46" name="Oval 66"/>
          <p:cNvSpPr>
            <a:spLocks noChangeArrowheads="1"/>
          </p:cNvSpPr>
          <p:nvPr/>
        </p:nvSpPr>
        <p:spPr bwMode="auto">
          <a:xfrm>
            <a:off x="787400" y="4100513"/>
            <a:ext cx="414338" cy="414337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47" name="Line 67"/>
          <p:cNvSpPr>
            <a:spLocks noChangeShapeType="1"/>
          </p:cNvSpPr>
          <p:nvPr/>
        </p:nvSpPr>
        <p:spPr bwMode="auto">
          <a:xfrm>
            <a:off x="815975" y="4313238"/>
            <a:ext cx="338138" cy="0"/>
          </a:xfrm>
          <a:prstGeom prst="line">
            <a:avLst/>
          </a:prstGeom>
          <a:noFill/>
          <a:ln w="50799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30148" name="Group 68"/>
          <p:cNvGrpSpPr>
            <a:grpSpLocks/>
          </p:cNvGrpSpPr>
          <p:nvPr/>
        </p:nvGrpSpPr>
        <p:grpSpPr bwMode="auto">
          <a:xfrm>
            <a:off x="822325" y="4549775"/>
            <a:ext cx="842963" cy="428625"/>
            <a:chOff x="518" y="2866"/>
            <a:chExt cx="531" cy="270"/>
          </a:xfrm>
        </p:grpSpPr>
        <p:sp>
          <p:nvSpPr>
            <p:cNvPr id="430149" name="Oval 69"/>
            <p:cNvSpPr>
              <a:spLocks noChangeArrowheads="1"/>
            </p:cNvSpPr>
            <p:nvPr/>
          </p:nvSpPr>
          <p:spPr bwMode="auto">
            <a:xfrm>
              <a:off x="518" y="2866"/>
              <a:ext cx="261" cy="26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50" name="Line 70"/>
            <p:cNvSpPr>
              <a:spLocks noChangeShapeType="1"/>
            </p:cNvSpPr>
            <p:nvPr/>
          </p:nvSpPr>
          <p:spPr bwMode="auto">
            <a:xfrm>
              <a:off x="546" y="3000"/>
              <a:ext cx="213" cy="0"/>
            </a:xfrm>
            <a:prstGeom prst="line">
              <a:avLst/>
            </a:prstGeom>
            <a:noFill/>
            <a:ln w="50799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51" name="Line 71"/>
            <p:cNvSpPr>
              <a:spLocks noChangeShapeType="1"/>
            </p:cNvSpPr>
            <p:nvPr/>
          </p:nvSpPr>
          <p:spPr bwMode="auto">
            <a:xfrm flipV="1">
              <a:off x="652" y="2894"/>
              <a:ext cx="0" cy="213"/>
            </a:xfrm>
            <a:prstGeom prst="line">
              <a:avLst/>
            </a:prstGeom>
            <a:noFill/>
            <a:ln w="50799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52" name="Oval 72"/>
            <p:cNvSpPr>
              <a:spLocks noChangeArrowheads="1"/>
            </p:cNvSpPr>
            <p:nvPr/>
          </p:nvSpPr>
          <p:spPr bwMode="auto">
            <a:xfrm>
              <a:off x="788" y="2875"/>
              <a:ext cx="261" cy="261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53" name="Line 73"/>
            <p:cNvSpPr>
              <a:spLocks noChangeShapeType="1"/>
            </p:cNvSpPr>
            <p:nvPr/>
          </p:nvSpPr>
          <p:spPr bwMode="auto">
            <a:xfrm>
              <a:off x="806" y="3009"/>
              <a:ext cx="213" cy="0"/>
            </a:xfrm>
            <a:prstGeom prst="line">
              <a:avLst/>
            </a:prstGeom>
            <a:noFill/>
            <a:ln w="50799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0154" name="Line 74"/>
          <p:cNvSpPr>
            <a:spLocks noChangeShapeType="1"/>
          </p:cNvSpPr>
          <p:nvPr/>
        </p:nvSpPr>
        <p:spPr bwMode="auto">
          <a:xfrm>
            <a:off x="866775" y="4762500"/>
            <a:ext cx="338138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30155" name="Group 75"/>
          <p:cNvGrpSpPr>
            <a:grpSpLocks/>
          </p:cNvGrpSpPr>
          <p:nvPr/>
        </p:nvGrpSpPr>
        <p:grpSpPr bwMode="auto">
          <a:xfrm>
            <a:off x="1681163" y="4564063"/>
            <a:ext cx="842962" cy="428625"/>
            <a:chOff x="1059" y="2875"/>
            <a:chExt cx="531" cy="270"/>
          </a:xfrm>
        </p:grpSpPr>
        <p:sp>
          <p:nvSpPr>
            <p:cNvPr id="430156" name="Oval 76"/>
            <p:cNvSpPr>
              <a:spLocks noChangeArrowheads="1"/>
            </p:cNvSpPr>
            <p:nvPr/>
          </p:nvSpPr>
          <p:spPr bwMode="auto">
            <a:xfrm>
              <a:off x="1059" y="2875"/>
              <a:ext cx="261" cy="26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57" name="Line 77"/>
            <p:cNvSpPr>
              <a:spLocks noChangeShapeType="1"/>
            </p:cNvSpPr>
            <p:nvPr/>
          </p:nvSpPr>
          <p:spPr bwMode="auto">
            <a:xfrm>
              <a:off x="1087" y="3009"/>
              <a:ext cx="213" cy="0"/>
            </a:xfrm>
            <a:prstGeom prst="line">
              <a:avLst/>
            </a:prstGeom>
            <a:noFill/>
            <a:ln w="50799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58" name="Line 78"/>
            <p:cNvSpPr>
              <a:spLocks noChangeShapeType="1"/>
            </p:cNvSpPr>
            <p:nvPr/>
          </p:nvSpPr>
          <p:spPr bwMode="auto">
            <a:xfrm flipV="1">
              <a:off x="1193" y="2903"/>
              <a:ext cx="0" cy="213"/>
            </a:xfrm>
            <a:prstGeom prst="line">
              <a:avLst/>
            </a:prstGeom>
            <a:noFill/>
            <a:ln w="50799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59" name="Oval 79"/>
            <p:cNvSpPr>
              <a:spLocks noChangeArrowheads="1"/>
            </p:cNvSpPr>
            <p:nvPr/>
          </p:nvSpPr>
          <p:spPr bwMode="auto">
            <a:xfrm>
              <a:off x="1329" y="2884"/>
              <a:ext cx="261" cy="261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60" name="Line 80"/>
            <p:cNvSpPr>
              <a:spLocks noChangeShapeType="1"/>
            </p:cNvSpPr>
            <p:nvPr/>
          </p:nvSpPr>
          <p:spPr bwMode="auto">
            <a:xfrm>
              <a:off x="1347" y="3018"/>
              <a:ext cx="213" cy="0"/>
            </a:xfrm>
            <a:prstGeom prst="line">
              <a:avLst/>
            </a:prstGeom>
            <a:noFill/>
            <a:ln w="50799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0161" name="Oval 81"/>
          <p:cNvSpPr>
            <a:spLocks noChangeArrowheads="1"/>
          </p:cNvSpPr>
          <p:nvPr/>
        </p:nvSpPr>
        <p:spPr bwMode="auto">
          <a:xfrm>
            <a:off x="1265238" y="5010150"/>
            <a:ext cx="414337" cy="414338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62" name="Line 82"/>
          <p:cNvSpPr>
            <a:spLocks noChangeShapeType="1"/>
          </p:cNvSpPr>
          <p:nvPr/>
        </p:nvSpPr>
        <p:spPr bwMode="auto">
          <a:xfrm>
            <a:off x="1325563" y="5237163"/>
            <a:ext cx="338137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63" name="Line 83"/>
          <p:cNvSpPr>
            <a:spLocks noChangeShapeType="1"/>
          </p:cNvSpPr>
          <p:nvPr/>
        </p:nvSpPr>
        <p:spPr bwMode="auto">
          <a:xfrm flipV="1">
            <a:off x="1493838" y="5068888"/>
            <a:ext cx="0" cy="338137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64" name="Oval 84"/>
          <p:cNvSpPr>
            <a:spLocks noChangeArrowheads="1"/>
          </p:cNvSpPr>
          <p:nvPr/>
        </p:nvSpPr>
        <p:spPr bwMode="auto">
          <a:xfrm>
            <a:off x="1709738" y="5006975"/>
            <a:ext cx="414337" cy="414338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65" name="Line 85"/>
          <p:cNvSpPr>
            <a:spLocks noChangeShapeType="1"/>
          </p:cNvSpPr>
          <p:nvPr/>
        </p:nvSpPr>
        <p:spPr bwMode="auto">
          <a:xfrm>
            <a:off x="1738313" y="5251450"/>
            <a:ext cx="338137" cy="0"/>
          </a:xfrm>
          <a:prstGeom prst="line">
            <a:avLst/>
          </a:prstGeom>
          <a:noFill/>
          <a:ln w="50799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66" name="Line 86"/>
          <p:cNvSpPr>
            <a:spLocks noChangeShapeType="1"/>
          </p:cNvSpPr>
          <p:nvPr/>
        </p:nvSpPr>
        <p:spPr bwMode="auto">
          <a:xfrm>
            <a:off x="1325563" y="5237163"/>
            <a:ext cx="338137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67" name="Oval 87"/>
          <p:cNvSpPr>
            <a:spLocks noChangeArrowheads="1"/>
          </p:cNvSpPr>
          <p:nvPr/>
        </p:nvSpPr>
        <p:spPr bwMode="auto">
          <a:xfrm>
            <a:off x="2139950" y="5038725"/>
            <a:ext cx="414338" cy="414338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68" name="Line 88"/>
          <p:cNvSpPr>
            <a:spLocks noChangeShapeType="1"/>
          </p:cNvSpPr>
          <p:nvPr/>
        </p:nvSpPr>
        <p:spPr bwMode="auto">
          <a:xfrm>
            <a:off x="2184400" y="5251450"/>
            <a:ext cx="338138" cy="0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69" name="Line 89"/>
          <p:cNvSpPr>
            <a:spLocks noChangeShapeType="1"/>
          </p:cNvSpPr>
          <p:nvPr/>
        </p:nvSpPr>
        <p:spPr bwMode="auto">
          <a:xfrm flipV="1">
            <a:off x="2352675" y="5083175"/>
            <a:ext cx="0" cy="338138"/>
          </a:xfrm>
          <a:prstGeom prst="line">
            <a:avLst/>
          </a:prstGeom>
          <a:noFill/>
          <a:ln w="50799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70" name="Oval 90"/>
          <p:cNvSpPr>
            <a:spLocks noChangeArrowheads="1"/>
          </p:cNvSpPr>
          <p:nvPr/>
        </p:nvSpPr>
        <p:spPr bwMode="auto">
          <a:xfrm>
            <a:off x="833438" y="4991100"/>
            <a:ext cx="414337" cy="414338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71" name="Line 91"/>
          <p:cNvSpPr>
            <a:spLocks noChangeShapeType="1"/>
          </p:cNvSpPr>
          <p:nvPr/>
        </p:nvSpPr>
        <p:spPr bwMode="auto">
          <a:xfrm>
            <a:off x="862013" y="5203825"/>
            <a:ext cx="338137" cy="0"/>
          </a:xfrm>
          <a:prstGeom prst="line">
            <a:avLst/>
          </a:prstGeom>
          <a:noFill/>
          <a:ln w="50799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30254" name="Group 174"/>
          <p:cNvGrpSpPr>
            <a:grpSpLocks/>
          </p:cNvGrpSpPr>
          <p:nvPr/>
        </p:nvGrpSpPr>
        <p:grpSpPr bwMode="auto">
          <a:xfrm>
            <a:off x="3376613" y="3425825"/>
            <a:ext cx="2232025" cy="2173288"/>
            <a:chOff x="2127" y="2158"/>
            <a:chExt cx="1406" cy="1369"/>
          </a:xfrm>
        </p:grpSpPr>
        <p:grpSp>
          <p:nvGrpSpPr>
            <p:cNvPr id="430083" name="Group 3"/>
            <p:cNvGrpSpPr>
              <a:grpSpLocks/>
            </p:cNvGrpSpPr>
            <p:nvPr/>
          </p:nvGrpSpPr>
          <p:grpSpPr bwMode="auto">
            <a:xfrm>
              <a:off x="2455" y="2158"/>
              <a:ext cx="775" cy="566"/>
              <a:chOff x="2455" y="2158"/>
              <a:chExt cx="775" cy="566"/>
            </a:xfrm>
          </p:grpSpPr>
          <p:grpSp>
            <p:nvGrpSpPr>
              <p:cNvPr id="430084" name="Group 4"/>
              <p:cNvGrpSpPr>
                <a:grpSpLocks/>
              </p:cNvGrpSpPr>
              <p:nvPr/>
            </p:nvGrpSpPr>
            <p:grpSpPr bwMode="auto">
              <a:xfrm>
                <a:off x="2468" y="2212"/>
                <a:ext cx="762" cy="485"/>
                <a:chOff x="2468" y="2212"/>
                <a:chExt cx="762" cy="485"/>
              </a:xfrm>
            </p:grpSpPr>
            <p:sp>
              <p:nvSpPr>
                <p:cNvPr id="430085" name="Freeform 5"/>
                <p:cNvSpPr>
                  <a:spLocks/>
                </p:cNvSpPr>
                <p:nvPr/>
              </p:nvSpPr>
              <p:spPr bwMode="auto">
                <a:xfrm>
                  <a:off x="2850" y="2212"/>
                  <a:ext cx="380" cy="485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40" y="8"/>
                    </a:cxn>
                    <a:cxn ang="0">
                      <a:pos x="71" y="23"/>
                    </a:cxn>
                    <a:cxn ang="0">
                      <a:pos x="314" y="173"/>
                    </a:cxn>
                    <a:cxn ang="0">
                      <a:pos x="350" y="201"/>
                    </a:cxn>
                    <a:cxn ang="0">
                      <a:pos x="366" y="229"/>
                    </a:cxn>
                    <a:cxn ang="0">
                      <a:pos x="375" y="260"/>
                    </a:cxn>
                    <a:cxn ang="0">
                      <a:pos x="379" y="287"/>
                    </a:cxn>
                    <a:cxn ang="0">
                      <a:pos x="377" y="363"/>
                    </a:cxn>
                    <a:cxn ang="0">
                      <a:pos x="377" y="396"/>
                    </a:cxn>
                    <a:cxn ang="0">
                      <a:pos x="373" y="423"/>
                    </a:cxn>
                    <a:cxn ang="0">
                      <a:pos x="358" y="445"/>
                    </a:cxn>
                    <a:cxn ang="0">
                      <a:pos x="336" y="464"/>
                    </a:cxn>
                    <a:cxn ang="0">
                      <a:pos x="311" y="477"/>
                    </a:cxn>
                    <a:cxn ang="0">
                      <a:pos x="276" y="482"/>
                    </a:cxn>
                    <a:cxn ang="0">
                      <a:pos x="251" y="484"/>
                    </a:cxn>
                    <a:cxn ang="0">
                      <a:pos x="215" y="476"/>
                    </a:cxn>
                    <a:cxn ang="0">
                      <a:pos x="185" y="449"/>
                    </a:cxn>
                    <a:cxn ang="0">
                      <a:pos x="68" y="262"/>
                    </a:cxn>
                    <a:cxn ang="0">
                      <a:pos x="34" y="230"/>
                    </a:cxn>
                    <a:cxn ang="0">
                      <a:pos x="0" y="22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380" h="485">
                      <a:moveTo>
                        <a:pt x="4" y="0"/>
                      </a:moveTo>
                      <a:lnTo>
                        <a:pt x="40" y="8"/>
                      </a:lnTo>
                      <a:lnTo>
                        <a:pt x="71" y="23"/>
                      </a:lnTo>
                      <a:lnTo>
                        <a:pt x="314" y="173"/>
                      </a:lnTo>
                      <a:lnTo>
                        <a:pt x="350" y="201"/>
                      </a:lnTo>
                      <a:lnTo>
                        <a:pt x="366" y="229"/>
                      </a:lnTo>
                      <a:lnTo>
                        <a:pt x="375" y="260"/>
                      </a:lnTo>
                      <a:lnTo>
                        <a:pt x="379" y="287"/>
                      </a:lnTo>
                      <a:lnTo>
                        <a:pt x="377" y="363"/>
                      </a:lnTo>
                      <a:lnTo>
                        <a:pt x="377" y="396"/>
                      </a:lnTo>
                      <a:lnTo>
                        <a:pt x="373" y="423"/>
                      </a:lnTo>
                      <a:lnTo>
                        <a:pt x="358" y="445"/>
                      </a:lnTo>
                      <a:lnTo>
                        <a:pt x="336" y="464"/>
                      </a:lnTo>
                      <a:lnTo>
                        <a:pt x="311" y="477"/>
                      </a:lnTo>
                      <a:lnTo>
                        <a:pt x="276" y="482"/>
                      </a:lnTo>
                      <a:lnTo>
                        <a:pt x="251" y="484"/>
                      </a:lnTo>
                      <a:lnTo>
                        <a:pt x="215" y="476"/>
                      </a:lnTo>
                      <a:lnTo>
                        <a:pt x="185" y="449"/>
                      </a:lnTo>
                      <a:lnTo>
                        <a:pt x="68" y="262"/>
                      </a:lnTo>
                      <a:lnTo>
                        <a:pt x="34" y="230"/>
                      </a:lnTo>
                      <a:lnTo>
                        <a:pt x="0" y="220"/>
                      </a:lnTo>
                      <a:lnTo>
                        <a:pt x="4" y="0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086" name="Freeform 6"/>
                <p:cNvSpPr>
                  <a:spLocks/>
                </p:cNvSpPr>
                <p:nvPr/>
              </p:nvSpPr>
              <p:spPr bwMode="auto">
                <a:xfrm>
                  <a:off x="2468" y="2212"/>
                  <a:ext cx="387" cy="477"/>
                </a:xfrm>
                <a:custGeom>
                  <a:avLst/>
                  <a:gdLst/>
                  <a:ahLst/>
                  <a:cxnLst>
                    <a:cxn ang="0">
                      <a:pos x="386" y="0"/>
                    </a:cxn>
                    <a:cxn ang="0">
                      <a:pos x="354" y="5"/>
                    </a:cxn>
                    <a:cxn ang="0">
                      <a:pos x="325" y="16"/>
                    </a:cxn>
                    <a:cxn ang="0">
                      <a:pos x="72" y="163"/>
                    </a:cxn>
                    <a:cxn ang="0">
                      <a:pos x="36" y="189"/>
                    </a:cxn>
                    <a:cxn ang="0">
                      <a:pos x="19" y="216"/>
                    </a:cxn>
                    <a:cxn ang="0">
                      <a:pos x="6" y="246"/>
                    </a:cxn>
                    <a:cxn ang="0">
                      <a:pos x="2" y="275"/>
                    </a:cxn>
                    <a:cxn ang="0">
                      <a:pos x="1" y="349"/>
                    </a:cxn>
                    <a:cxn ang="0">
                      <a:pos x="0" y="383"/>
                    </a:cxn>
                    <a:cxn ang="0">
                      <a:pos x="4" y="410"/>
                    </a:cxn>
                    <a:cxn ang="0">
                      <a:pos x="18" y="433"/>
                    </a:cxn>
                    <a:cxn ang="0">
                      <a:pos x="39" y="453"/>
                    </a:cxn>
                    <a:cxn ang="0">
                      <a:pos x="64" y="467"/>
                    </a:cxn>
                    <a:cxn ang="0">
                      <a:pos x="95" y="474"/>
                    </a:cxn>
                    <a:cxn ang="0">
                      <a:pos x="124" y="476"/>
                    </a:cxn>
                    <a:cxn ang="0">
                      <a:pos x="158" y="468"/>
                    </a:cxn>
                    <a:cxn ang="0">
                      <a:pos x="191" y="444"/>
                    </a:cxn>
                    <a:cxn ang="0">
                      <a:pos x="314" y="260"/>
                    </a:cxn>
                    <a:cxn ang="0">
                      <a:pos x="349" y="229"/>
                    </a:cxn>
                    <a:cxn ang="0">
                      <a:pos x="383" y="220"/>
                    </a:cxn>
                    <a:cxn ang="0">
                      <a:pos x="386" y="0"/>
                    </a:cxn>
                  </a:cxnLst>
                  <a:rect l="0" t="0" r="r" b="b"/>
                  <a:pathLst>
                    <a:path w="387" h="477">
                      <a:moveTo>
                        <a:pt x="386" y="0"/>
                      </a:moveTo>
                      <a:lnTo>
                        <a:pt x="354" y="5"/>
                      </a:lnTo>
                      <a:lnTo>
                        <a:pt x="325" y="16"/>
                      </a:lnTo>
                      <a:lnTo>
                        <a:pt x="72" y="163"/>
                      </a:lnTo>
                      <a:lnTo>
                        <a:pt x="36" y="189"/>
                      </a:lnTo>
                      <a:lnTo>
                        <a:pt x="19" y="216"/>
                      </a:lnTo>
                      <a:lnTo>
                        <a:pt x="6" y="246"/>
                      </a:lnTo>
                      <a:lnTo>
                        <a:pt x="2" y="275"/>
                      </a:lnTo>
                      <a:lnTo>
                        <a:pt x="1" y="349"/>
                      </a:lnTo>
                      <a:lnTo>
                        <a:pt x="0" y="383"/>
                      </a:lnTo>
                      <a:lnTo>
                        <a:pt x="4" y="410"/>
                      </a:lnTo>
                      <a:lnTo>
                        <a:pt x="18" y="433"/>
                      </a:lnTo>
                      <a:lnTo>
                        <a:pt x="39" y="453"/>
                      </a:lnTo>
                      <a:lnTo>
                        <a:pt x="64" y="467"/>
                      </a:lnTo>
                      <a:lnTo>
                        <a:pt x="95" y="474"/>
                      </a:lnTo>
                      <a:lnTo>
                        <a:pt x="124" y="476"/>
                      </a:lnTo>
                      <a:lnTo>
                        <a:pt x="158" y="468"/>
                      </a:lnTo>
                      <a:lnTo>
                        <a:pt x="191" y="444"/>
                      </a:lnTo>
                      <a:lnTo>
                        <a:pt x="314" y="260"/>
                      </a:lnTo>
                      <a:lnTo>
                        <a:pt x="349" y="229"/>
                      </a:lnTo>
                      <a:lnTo>
                        <a:pt x="383" y="220"/>
                      </a:lnTo>
                      <a:lnTo>
                        <a:pt x="386" y="0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087" name="Rectangle 7"/>
              <p:cNvSpPr>
                <a:spLocks noChangeArrowheads="1"/>
              </p:cNvSpPr>
              <p:nvPr/>
            </p:nvSpPr>
            <p:spPr bwMode="auto">
              <a:xfrm rot="60000">
                <a:off x="2455" y="2374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088" name="Rectangle 8"/>
              <p:cNvSpPr>
                <a:spLocks noChangeArrowheads="1"/>
              </p:cNvSpPr>
              <p:nvPr/>
            </p:nvSpPr>
            <p:spPr bwMode="auto">
              <a:xfrm>
                <a:off x="2980" y="2378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089" name="Rectangle 9"/>
              <p:cNvSpPr>
                <a:spLocks noChangeArrowheads="1"/>
              </p:cNvSpPr>
              <p:nvPr/>
            </p:nvSpPr>
            <p:spPr bwMode="auto">
              <a:xfrm rot="300000">
                <a:off x="2695" y="2158"/>
                <a:ext cx="239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O</a:t>
                </a:r>
              </a:p>
            </p:txBody>
          </p:sp>
          <p:sp>
            <p:nvSpPr>
              <p:cNvPr id="430090" name="Line 10"/>
              <p:cNvSpPr>
                <a:spLocks noChangeShapeType="1"/>
              </p:cNvSpPr>
              <p:nvPr/>
            </p:nvSpPr>
            <p:spPr bwMode="auto">
              <a:xfrm flipV="1">
                <a:off x="2621" y="2368"/>
                <a:ext cx="135" cy="72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091" name="Line 11"/>
              <p:cNvSpPr>
                <a:spLocks noChangeShapeType="1"/>
              </p:cNvSpPr>
              <p:nvPr/>
            </p:nvSpPr>
            <p:spPr bwMode="auto">
              <a:xfrm>
                <a:off x="2950" y="2343"/>
                <a:ext cx="152" cy="94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100" name="Group 20"/>
            <p:cNvGrpSpPr>
              <a:grpSpLocks/>
            </p:cNvGrpSpPr>
            <p:nvPr/>
          </p:nvGrpSpPr>
          <p:grpSpPr bwMode="auto">
            <a:xfrm>
              <a:off x="2714" y="2779"/>
              <a:ext cx="261" cy="261"/>
              <a:chOff x="2714" y="2779"/>
              <a:chExt cx="261" cy="261"/>
            </a:xfrm>
          </p:grpSpPr>
          <p:sp>
            <p:nvSpPr>
              <p:cNvPr id="430101" name="Oval 21"/>
              <p:cNvSpPr>
                <a:spLocks noChangeArrowheads="1"/>
              </p:cNvSpPr>
              <p:nvPr/>
            </p:nvSpPr>
            <p:spPr bwMode="auto">
              <a:xfrm>
                <a:off x="2714" y="2779"/>
                <a:ext cx="261" cy="261"/>
              </a:xfrm>
              <a:prstGeom prst="ellipse">
                <a:avLst/>
              </a:pr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102" name="Line 22"/>
              <p:cNvSpPr>
                <a:spLocks noChangeShapeType="1"/>
              </p:cNvSpPr>
              <p:nvPr/>
            </p:nvSpPr>
            <p:spPr bwMode="auto">
              <a:xfrm>
                <a:off x="2732" y="2913"/>
                <a:ext cx="213" cy="0"/>
              </a:xfrm>
              <a:prstGeom prst="line">
                <a:avLst/>
              </a:prstGeom>
              <a:noFill/>
              <a:ln w="50799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172" name="Group 92"/>
            <p:cNvGrpSpPr>
              <a:grpSpLocks/>
            </p:cNvGrpSpPr>
            <p:nvPr/>
          </p:nvGrpSpPr>
          <p:grpSpPr bwMode="auto">
            <a:xfrm>
              <a:off x="2847" y="2733"/>
              <a:ext cx="686" cy="697"/>
              <a:chOff x="2847" y="2733"/>
              <a:chExt cx="686" cy="697"/>
            </a:xfrm>
          </p:grpSpPr>
          <p:grpSp>
            <p:nvGrpSpPr>
              <p:cNvPr id="430173" name="Group 93"/>
              <p:cNvGrpSpPr>
                <a:grpSpLocks/>
              </p:cNvGrpSpPr>
              <p:nvPr/>
            </p:nvGrpSpPr>
            <p:grpSpPr bwMode="auto">
              <a:xfrm>
                <a:off x="2866" y="2733"/>
                <a:ext cx="650" cy="697"/>
                <a:chOff x="2866" y="2733"/>
                <a:chExt cx="650" cy="697"/>
              </a:xfrm>
            </p:grpSpPr>
            <p:sp>
              <p:nvSpPr>
                <p:cNvPr id="430174" name="Freeform 94"/>
                <p:cNvSpPr>
                  <a:spLocks/>
                </p:cNvSpPr>
                <p:nvPr/>
              </p:nvSpPr>
              <p:spPr bwMode="auto">
                <a:xfrm>
                  <a:off x="2866" y="3144"/>
                  <a:ext cx="569" cy="286"/>
                </a:xfrm>
                <a:custGeom>
                  <a:avLst/>
                  <a:gdLst/>
                  <a:ahLst/>
                  <a:cxnLst>
                    <a:cxn ang="0">
                      <a:pos x="568" y="149"/>
                    </a:cxn>
                    <a:cxn ang="0">
                      <a:pos x="539" y="172"/>
                    </a:cxn>
                    <a:cxn ang="0">
                      <a:pos x="508" y="186"/>
                    </a:cxn>
                    <a:cxn ang="0">
                      <a:pos x="237" y="276"/>
                    </a:cxn>
                    <a:cxn ang="0">
                      <a:pos x="192" y="285"/>
                    </a:cxn>
                    <a:cxn ang="0">
                      <a:pos x="161" y="279"/>
                    </a:cxn>
                    <a:cxn ang="0">
                      <a:pos x="131" y="266"/>
                    </a:cxn>
                    <a:cxn ang="0">
                      <a:pos x="108" y="252"/>
                    </a:cxn>
                    <a:cxn ang="0">
                      <a:pos x="51" y="202"/>
                    </a:cxn>
                    <a:cxn ang="0">
                      <a:pos x="26" y="181"/>
                    </a:cxn>
                    <a:cxn ang="0">
                      <a:pos x="7" y="160"/>
                    </a:cxn>
                    <a:cxn ang="0">
                      <a:pos x="1" y="134"/>
                    </a:cxn>
                    <a:cxn ang="0">
                      <a:pos x="0" y="106"/>
                    </a:cxn>
                    <a:cxn ang="0">
                      <a:pos x="6" y="78"/>
                    </a:cxn>
                    <a:cxn ang="0">
                      <a:pos x="24" y="48"/>
                    </a:cxn>
                    <a:cxn ang="0">
                      <a:pos x="40" y="27"/>
                    </a:cxn>
                    <a:cxn ang="0">
                      <a:pos x="69" y="5"/>
                    </a:cxn>
                    <a:cxn ang="0">
                      <a:pos x="108" y="0"/>
                    </a:cxn>
                    <a:cxn ang="0">
                      <a:pos x="327" y="30"/>
                    </a:cxn>
                    <a:cxn ang="0">
                      <a:pos x="373" y="24"/>
                    </a:cxn>
                    <a:cxn ang="0">
                      <a:pos x="403" y="5"/>
                    </a:cxn>
                    <a:cxn ang="0">
                      <a:pos x="568" y="149"/>
                    </a:cxn>
                  </a:cxnLst>
                  <a:rect l="0" t="0" r="r" b="b"/>
                  <a:pathLst>
                    <a:path w="569" h="286">
                      <a:moveTo>
                        <a:pt x="568" y="149"/>
                      </a:moveTo>
                      <a:lnTo>
                        <a:pt x="539" y="172"/>
                      </a:lnTo>
                      <a:lnTo>
                        <a:pt x="508" y="186"/>
                      </a:lnTo>
                      <a:lnTo>
                        <a:pt x="237" y="276"/>
                      </a:lnTo>
                      <a:lnTo>
                        <a:pt x="192" y="285"/>
                      </a:lnTo>
                      <a:lnTo>
                        <a:pt x="161" y="279"/>
                      </a:lnTo>
                      <a:lnTo>
                        <a:pt x="131" y="266"/>
                      </a:lnTo>
                      <a:lnTo>
                        <a:pt x="108" y="252"/>
                      </a:lnTo>
                      <a:lnTo>
                        <a:pt x="51" y="202"/>
                      </a:lnTo>
                      <a:lnTo>
                        <a:pt x="26" y="181"/>
                      </a:lnTo>
                      <a:lnTo>
                        <a:pt x="7" y="160"/>
                      </a:lnTo>
                      <a:lnTo>
                        <a:pt x="1" y="134"/>
                      </a:lnTo>
                      <a:lnTo>
                        <a:pt x="0" y="106"/>
                      </a:lnTo>
                      <a:lnTo>
                        <a:pt x="6" y="78"/>
                      </a:lnTo>
                      <a:lnTo>
                        <a:pt x="24" y="48"/>
                      </a:lnTo>
                      <a:lnTo>
                        <a:pt x="40" y="27"/>
                      </a:lnTo>
                      <a:lnTo>
                        <a:pt x="69" y="5"/>
                      </a:lnTo>
                      <a:lnTo>
                        <a:pt x="108" y="0"/>
                      </a:lnTo>
                      <a:lnTo>
                        <a:pt x="327" y="30"/>
                      </a:lnTo>
                      <a:lnTo>
                        <a:pt x="373" y="24"/>
                      </a:lnTo>
                      <a:lnTo>
                        <a:pt x="403" y="5"/>
                      </a:lnTo>
                      <a:lnTo>
                        <a:pt x="568" y="149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175" name="Freeform 95"/>
                <p:cNvSpPr>
                  <a:spLocks/>
                </p:cNvSpPr>
                <p:nvPr/>
              </p:nvSpPr>
              <p:spPr bwMode="auto">
                <a:xfrm>
                  <a:off x="3220" y="2733"/>
                  <a:ext cx="296" cy="561"/>
                </a:xfrm>
                <a:custGeom>
                  <a:avLst/>
                  <a:gdLst/>
                  <a:ahLst/>
                  <a:cxnLst>
                    <a:cxn ang="0">
                      <a:pos x="214" y="560"/>
                    </a:cxn>
                    <a:cxn ang="0">
                      <a:pos x="232" y="533"/>
                    </a:cxn>
                    <a:cxn ang="0">
                      <a:pos x="241" y="503"/>
                    </a:cxn>
                    <a:cxn ang="0">
                      <a:pos x="292" y="215"/>
                    </a:cxn>
                    <a:cxn ang="0">
                      <a:pos x="295" y="171"/>
                    </a:cxn>
                    <a:cxn ang="0">
                      <a:pos x="285" y="140"/>
                    </a:cxn>
                    <a:cxn ang="0">
                      <a:pos x="271" y="111"/>
                    </a:cxn>
                    <a:cxn ang="0">
                      <a:pos x="251" y="89"/>
                    </a:cxn>
                    <a:cxn ang="0">
                      <a:pos x="195" y="41"/>
                    </a:cxn>
                    <a:cxn ang="0">
                      <a:pos x="169" y="19"/>
                    </a:cxn>
                    <a:cxn ang="0">
                      <a:pos x="146" y="5"/>
                    </a:cxn>
                    <a:cxn ang="0">
                      <a:pos x="120" y="0"/>
                    </a:cxn>
                    <a:cxn ang="0">
                      <a:pos x="90" y="3"/>
                    </a:cxn>
                    <a:cxn ang="0">
                      <a:pos x="64" y="14"/>
                    </a:cxn>
                    <a:cxn ang="0">
                      <a:pos x="38" y="33"/>
                    </a:cxn>
                    <a:cxn ang="0">
                      <a:pos x="19" y="53"/>
                    </a:cxn>
                    <a:cxn ang="0">
                      <a:pos x="3" y="85"/>
                    </a:cxn>
                    <a:cxn ang="0">
                      <a:pos x="0" y="126"/>
                    </a:cxn>
                    <a:cxn ang="0">
                      <a:pos x="62" y="338"/>
                    </a:cxn>
                    <a:cxn ang="0">
                      <a:pos x="63" y="385"/>
                    </a:cxn>
                    <a:cxn ang="0">
                      <a:pos x="48" y="417"/>
                    </a:cxn>
                    <a:cxn ang="0">
                      <a:pos x="214" y="560"/>
                    </a:cxn>
                  </a:cxnLst>
                  <a:rect l="0" t="0" r="r" b="b"/>
                  <a:pathLst>
                    <a:path w="296" h="561">
                      <a:moveTo>
                        <a:pt x="214" y="560"/>
                      </a:moveTo>
                      <a:lnTo>
                        <a:pt x="232" y="533"/>
                      </a:lnTo>
                      <a:lnTo>
                        <a:pt x="241" y="503"/>
                      </a:lnTo>
                      <a:lnTo>
                        <a:pt x="292" y="215"/>
                      </a:lnTo>
                      <a:lnTo>
                        <a:pt x="295" y="171"/>
                      </a:lnTo>
                      <a:lnTo>
                        <a:pt x="285" y="140"/>
                      </a:lnTo>
                      <a:lnTo>
                        <a:pt x="271" y="111"/>
                      </a:lnTo>
                      <a:lnTo>
                        <a:pt x="251" y="89"/>
                      </a:lnTo>
                      <a:lnTo>
                        <a:pt x="195" y="41"/>
                      </a:lnTo>
                      <a:lnTo>
                        <a:pt x="169" y="19"/>
                      </a:lnTo>
                      <a:lnTo>
                        <a:pt x="146" y="5"/>
                      </a:lnTo>
                      <a:lnTo>
                        <a:pt x="120" y="0"/>
                      </a:lnTo>
                      <a:lnTo>
                        <a:pt x="90" y="3"/>
                      </a:lnTo>
                      <a:lnTo>
                        <a:pt x="64" y="14"/>
                      </a:lnTo>
                      <a:lnTo>
                        <a:pt x="38" y="33"/>
                      </a:lnTo>
                      <a:lnTo>
                        <a:pt x="19" y="53"/>
                      </a:lnTo>
                      <a:lnTo>
                        <a:pt x="3" y="85"/>
                      </a:lnTo>
                      <a:lnTo>
                        <a:pt x="0" y="126"/>
                      </a:lnTo>
                      <a:lnTo>
                        <a:pt x="62" y="338"/>
                      </a:lnTo>
                      <a:lnTo>
                        <a:pt x="63" y="385"/>
                      </a:lnTo>
                      <a:lnTo>
                        <a:pt x="48" y="417"/>
                      </a:lnTo>
                      <a:lnTo>
                        <a:pt x="214" y="560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176" name="Rectangle 96"/>
              <p:cNvSpPr>
                <a:spLocks noChangeArrowheads="1"/>
              </p:cNvSpPr>
              <p:nvPr/>
            </p:nvSpPr>
            <p:spPr bwMode="auto">
              <a:xfrm rot="7860000">
                <a:off x="3244" y="2688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177" name="Rectangle 97"/>
              <p:cNvSpPr>
                <a:spLocks noChangeArrowheads="1"/>
              </p:cNvSpPr>
              <p:nvPr/>
            </p:nvSpPr>
            <p:spPr bwMode="auto">
              <a:xfrm rot="7800000">
                <a:off x="2904" y="3088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178" name="Rectangle 98"/>
              <p:cNvSpPr>
                <a:spLocks noChangeArrowheads="1"/>
              </p:cNvSpPr>
              <p:nvPr/>
            </p:nvSpPr>
            <p:spPr bwMode="auto">
              <a:xfrm rot="8100000">
                <a:off x="3249" y="3014"/>
                <a:ext cx="238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O</a:t>
                </a:r>
              </a:p>
            </p:txBody>
          </p:sp>
          <p:sp>
            <p:nvSpPr>
              <p:cNvPr id="430179" name="Line 99"/>
              <p:cNvSpPr>
                <a:spLocks noChangeShapeType="1"/>
              </p:cNvSpPr>
              <p:nvPr/>
            </p:nvSpPr>
            <p:spPr bwMode="auto">
              <a:xfrm flipH="1">
                <a:off x="3378" y="2969"/>
                <a:ext cx="32" cy="149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180" name="Line 100"/>
              <p:cNvSpPr>
                <a:spLocks noChangeShapeType="1"/>
              </p:cNvSpPr>
              <p:nvPr/>
            </p:nvSpPr>
            <p:spPr bwMode="auto">
              <a:xfrm flipH="1">
                <a:off x="3103" y="3283"/>
                <a:ext cx="170" cy="56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181" name="Group 101"/>
            <p:cNvGrpSpPr>
              <a:grpSpLocks/>
            </p:cNvGrpSpPr>
            <p:nvPr/>
          </p:nvGrpSpPr>
          <p:grpSpPr bwMode="auto">
            <a:xfrm>
              <a:off x="2127" y="2819"/>
              <a:ext cx="672" cy="708"/>
              <a:chOff x="2127" y="2819"/>
              <a:chExt cx="672" cy="708"/>
            </a:xfrm>
          </p:grpSpPr>
          <p:grpSp>
            <p:nvGrpSpPr>
              <p:cNvPr id="430182" name="Group 102"/>
              <p:cNvGrpSpPr>
                <a:grpSpLocks/>
              </p:cNvGrpSpPr>
              <p:nvPr/>
            </p:nvGrpSpPr>
            <p:grpSpPr bwMode="auto">
              <a:xfrm>
                <a:off x="2127" y="2819"/>
                <a:ext cx="633" cy="708"/>
                <a:chOff x="2127" y="2819"/>
                <a:chExt cx="633" cy="708"/>
              </a:xfrm>
            </p:grpSpPr>
            <p:sp>
              <p:nvSpPr>
                <p:cNvPr id="430183" name="Freeform 103"/>
                <p:cNvSpPr>
                  <a:spLocks/>
                </p:cNvSpPr>
                <p:nvPr/>
              </p:nvSpPr>
              <p:spPr bwMode="auto">
                <a:xfrm>
                  <a:off x="2127" y="2819"/>
                  <a:ext cx="299" cy="555"/>
                </a:xfrm>
                <a:custGeom>
                  <a:avLst/>
                  <a:gdLst/>
                  <a:ahLst/>
                  <a:cxnLst>
                    <a:cxn ang="0">
                      <a:pos x="61" y="554"/>
                    </a:cxn>
                    <a:cxn ang="0">
                      <a:pos x="45" y="521"/>
                    </a:cxn>
                    <a:cxn ang="0">
                      <a:pos x="36" y="488"/>
                    </a:cxn>
                    <a:cxn ang="0">
                      <a:pos x="0" y="204"/>
                    </a:cxn>
                    <a:cxn ang="0">
                      <a:pos x="0" y="160"/>
                    </a:cxn>
                    <a:cxn ang="0">
                      <a:pos x="11" y="130"/>
                    </a:cxn>
                    <a:cxn ang="0">
                      <a:pos x="30" y="103"/>
                    </a:cxn>
                    <a:cxn ang="0">
                      <a:pos x="49" y="83"/>
                    </a:cxn>
                    <a:cxn ang="0">
                      <a:pos x="109" y="36"/>
                    </a:cxn>
                    <a:cxn ang="0">
                      <a:pos x="133" y="16"/>
                    </a:cxn>
                    <a:cxn ang="0">
                      <a:pos x="158" y="2"/>
                    </a:cxn>
                    <a:cxn ang="0">
                      <a:pos x="185" y="0"/>
                    </a:cxn>
                    <a:cxn ang="0">
                      <a:pos x="213" y="4"/>
                    </a:cxn>
                    <a:cxn ang="0">
                      <a:pos x="238" y="16"/>
                    </a:cxn>
                    <a:cxn ang="0">
                      <a:pos x="264" y="39"/>
                    </a:cxn>
                    <a:cxn ang="0">
                      <a:pos x="283" y="60"/>
                    </a:cxn>
                    <a:cxn ang="0">
                      <a:pos x="298" y="92"/>
                    </a:cxn>
                    <a:cxn ang="0">
                      <a:pos x="296" y="131"/>
                    </a:cxn>
                    <a:cxn ang="0">
                      <a:pos x="225" y="340"/>
                    </a:cxn>
                    <a:cxn ang="0">
                      <a:pos x="222" y="387"/>
                    </a:cxn>
                    <a:cxn ang="0">
                      <a:pos x="234" y="420"/>
                    </a:cxn>
                    <a:cxn ang="0">
                      <a:pos x="61" y="554"/>
                    </a:cxn>
                  </a:cxnLst>
                  <a:rect l="0" t="0" r="r" b="b"/>
                  <a:pathLst>
                    <a:path w="299" h="555">
                      <a:moveTo>
                        <a:pt x="61" y="554"/>
                      </a:moveTo>
                      <a:lnTo>
                        <a:pt x="45" y="521"/>
                      </a:lnTo>
                      <a:lnTo>
                        <a:pt x="36" y="488"/>
                      </a:lnTo>
                      <a:lnTo>
                        <a:pt x="0" y="204"/>
                      </a:lnTo>
                      <a:lnTo>
                        <a:pt x="0" y="160"/>
                      </a:lnTo>
                      <a:lnTo>
                        <a:pt x="11" y="130"/>
                      </a:lnTo>
                      <a:lnTo>
                        <a:pt x="30" y="103"/>
                      </a:lnTo>
                      <a:lnTo>
                        <a:pt x="49" y="83"/>
                      </a:lnTo>
                      <a:lnTo>
                        <a:pt x="109" y="36"/>
                      </a:lnTo>
                      <a:lnTo>
                        <a:pt x="133" y="16"/>
                      </a:lnTo>
                      <a:lnTo>
                        <a:pt x="158" y="2"/>
                      </a:lnTo>
                      <a:lnTo>
                        <a:pt x="185" y="0"/>
                      </a:lnTo>
                      <a:lnTo>
                        <a:pt x="213" y="4"/>
                      </a:lnTo>
                      <a:lnTo>
                        <a:pt x="238" y="16"/>
                      </a:lnTo>
                      <a:lnTo>
                        <a:pt x="264" y="39"/>
                      </a:lnTo>
                      <a:lnTo>
                        <a:pt x="283" y="60"/>
                      </a:lnTo>
                      <a:lnTo>
                        <a:pt x="298" y="92"/>
                      </a:lnTo>
                      <a:lnTo>
                        <a:pt x="296" y="131"/>
                      </a:lnTo>
                      <a:lnTo>
                        <a:pt x="225" y="340"/>
                      </a:lnTo>
                      <a:lnTo>
                        <a:pt x="222" y="387"/>
                      </a:lnTo>
                      <a:lnTo>
                        <a:pt x="234" y="420"/>
                      </a:lnTo>
                      <a:lnTo>
                        <a:pt x="61" y="554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184" name="Freeform 104"/>
                <p:cNvSpPr>
                  <a:spLocks/>
                </p:cNvSpPr>
                <p:nvPr/>
              </p:nvSpPr>
              <p:spPr bwMode="auto">
                <a:xfrm>
                  <a:off x="2188" y="3238"/>
                  <a:ext cx="572" cy="289"/>
                </a:xfrm>
                <a:custGeom>
                  <a:avLst/>
                  <a:gdLst/>
                  <a:ahLst/>
                  <a:cxnLst>
                    <a:cxn ang="0">
                      <a:pos x="0" y="135"/>
                    </a:cxn>
                    <a:cxn ang="0">
                      <a:pos x="24" y="159"/>
                    </a:cxn>
                    <a:cxn ang="0">
                      <a:pos x="52" y="173"/>
                    </a:cxn>
                    <a:cxn ang="0">
                      <a:pos x="324" y="278"/>
                    </a:cxn>
                    <a:cxn ang="0">
                      <a:pos x="366" y="288"/>
                    </a:cxn>
                    <a:cxn ang="0">
                      <a:pos x="399" y="285"/>
                    </a:cxn>
                    <a:cxn ang="0">
                      <a:pos x="431" y="277"/>
                    </a:cxn>
                    <a:cxn ang="0">
                      <a:pos x="457" y="261"/>
                    </a:cxn>
                    <a:cxn ang="0">
                      <a:pos x="513" y="216"/>
                    </a:cxn>
                    <a:cxn ang="0">
                      <a:pos x="540" y="194"/>
                    </a:cxn>
                    <a:cxn ang="0">
                      <a:pos x="559" y="174"/>
                    </a:cxn>
                    <a:cxn ang="0">
                      <a:pos x="568" y="149"/>
                    </a:cxn>
                    <a:cxn ang="0">
                      <a:pos x="571" y="119"/>
                    </a:cxn>
                    <a:cxn ang="0">
                      <a:pos x="565" y="92"/>
                    </a:cxn>
                    <a:cxn ang="0">
                      <a:pos x="551" y="64"/>
                    </a:cxn>
                    <a:cxn ang="0">
                      <a:pos x="535" y="41"/>
                    </a:cxn>
                    <a:cxn ang="0">
                      <a:pos x="508" y="19"/>
                    </a:cxn>
                    <a:cxn ang="0">
                      <a:pos x="468" y="8"/>
                    </a:cxn>
                    <a:cxn ang="0">
                      <a:pos x="247" y="28"/>
                    </a:cxn>
                    <a:cxn ang="0">
                      <a:pos x="201" y="20"/>
                    </a:cxn>
                    <a:cxn ang="0">
                      <a:pos x="172" y="0"/>
                    </a:cxn>
                    <a:cxn ang="0">
                      <a:pos x="0" y="135"/>
                    </a:cxn>
                  </a:cxnLst>
                  <a:rect l="0" t="0" r="r" b="b"/>
                  <a:pathLst>
                    <a:path w="572" h="289">
                      <a:moveTo>
                        <a:pt x="0" y="135"/>
                      </a:moveTo>
                      <a:lnTo>
                        <a:pt x="24" y="159"/>
                      </a:lnTo>
                      <a:lnTo>
                        <a:pt x="52" y="173"/>
                      </a:lnTo>
                      <a:lnTo>
                        <a:pt x="324" y="278"/>
                      </a:lnTo>
                      <a:lnTo>
                        <a:pt x="366" y="288"/>
                      </a:lnTo>
                      <a:lnTo>
                        <a:pt x="399" y="285"/>
                      </a:lnTo>
                      <a:lnTo>
                        <a:pt x="431" y="277"/>
                      </a:lnTo>
                      <a:lnTo>
                        <a:pt x="457" y="261"/>
                      </a:lnTo>
                      <a:lnTo>
                        <a:pt x="513" y="216"/>
                      </a:lnTo>
                      <a:lnTo>
                        <a:pt x="540" y="194"/>
                      </a:lnTo>
                      <a:lnTo>
                        <a:pt x="559" y="174"/>
                      </a:lnTo>
                      <a:lnTo>
                        <a:pt x="568" y="149"/>
                      </a:lnTo>
                      <a:lnTo>
                        <a:pt x="571" y="119"/>
                      </a:lnTo>
                      <a:lnTo>
                        <a:pt x="565" y="92"/>
                      </a:lnTo>
                      <a:lnTo>
                        <a:pt x="551" y="64"/>
                      </a:lnTo>
                      <a:lnTo>
                        <a:pt x="535" y="41"/>
                      </a:lnTo>
                      <a:lnTo>
                        <a:pt x="508" y="19"/>
                      </a:lnTo>
                      <a:lnTo>
                        <a:pt x="468" y="8"/>
                      </a:lnTo>
                      <a:lnTo>
                        <a:pt x="247" y="28"/>
                      </a:lnTo>
                      <a:lnTo>
                        <a:pt x="201" y="20"/>
                      </a:lnTo>
                      <a:lnTo>
                        <a:pt x="172" y="0"/>
                      </a:lnTo>
                      <a:lnTo>
                        <a:pt x="0" y="135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185" name="Rectangle 105"/>
              <p:cNvSpPr>
                <a:spLocks noChangeArrowheads="1"/>
              </p:cNvSpPr>
              <p:nvPr/>
            </p:nvSpPr>
            <p:spPr bwMode="auto">
              <a:xfrm rot="13920000">
                <a:off x="2510" y="3210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186" name="Rectangle 106"/>
              <p:cNvSpPr>
                <a:spLocks noChangeArrowheads="1"/>
              </p:cNvSpPr>
              <p:nvPr/>
            </p:nvSpPr>
            <p:spPr bwMode="auto">
              <a:xfrm rot="13860000">
                <a:off x="2184" y="2800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187" name="Rectangle 107"/>
              <p:cNvSpPr>
                <a:spLocks noChangeArrowheads="1"/>
              </p:cNvSpPr>
              <p:nvPr/>
            </p:nvSpPr>
            <p:spPr bwMode="auto">
              <a:xfrm rot="14160000">
                <a:off x="2184" y="3155"/>
                <a:ext cx="239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O</a:t>
                </a:r>
              </a:p>
            </p:txBody>
          </p:sp>
          <p:sp>
            <p:nvSpPr>
              <p:cNvPr id="430188" name="Line 108"/>
              <p:cNvSpPr>
                <a:spLocks noChangeShapeType="1"/>
              </p:cNvSpPr>
              <p:nvPr/>
            </p:nvSpPr>
            <p:spPr bwMode="auto">
              <a:xfrm flipH="1" flipV="1">
                <a:off x="2370" y="3351"/>
                <a:ext cx="141" cy="61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189" name="Line 109"/>
              <p:cNvSpPr>
                <a:spLocks noChangeShapeType="1"/>
              </p:cNvSpPr>
              <p:nvPr/>
            </p:nvSpPr>
            <p:spPr bwMode="auto">
              <a:xfrm flipH="1" flipV="1">
                <a:off x="2207" y="3039"/>
                <a:ext cx="22" cy="179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30253" name="Group 173"/>
          <p:cNvGrpSpPr>
            <a:grpSpLocks/>
          </p:cNvGrpSpPr>
          <p:nvPr/>
        </p:nvGrpSpPr>
        <p:grpSpPr bwMode="auto">
          <a:xfrm>
            <a:off x="6105525" y="1885950"/>
            <a:ext cx="2620963" cy="2574925"/>
            <a:chOff x="3846" y="1188"/>
            <a:chExt cx="1651" cy="1622"/>
          </a:xfrm>
        </p:grpSpPr>
        <p:grpSp>
          <p:nvGrpSpPr>
            <p:cNvPr id="430096" name="Group 16"/>
            <p:cNvGrpSpPr>
              <a:grpSpLocks/>
            </p:cNvGrpSpPr>
            <p:nvPr/>
          </p:nvGrpSpPr>
          <p:grpSpPr bwMode="auto">
            <a:xfrm>
              <a:off x="4564" y="1859"/>
              <a:ext cx="261" cy="261"/>
              <a:chOff x="4564" y="1859"/>
              <a:chExt cx="261" cy="261"/>
            </a:xfrm>
          </p:grpSpPr>
          <p:sp>
            <p:nvSpPr>
              <p:cNvPr id="430097" name="Oval 17"/>
              <p:cNvSpPr>
                <a:spLocks noChangeArrowheads="1"/>
              </p:cNvSpPr>
              <p:nvPr/>
            </p:nvSpPr>
            <p:spPr bwMode="auto">
              <a:xfrm>
                <a:off x="4564" y="1859"/>
                <a:ext cx="261" cy="26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098" name="Line 18"/>
              <p:cNvSpPr>
                <a:spLocks noChangeShapeType="1"/>
              </p:cNvSpPr>
              <p:nvPr/>
            </p:nvSpPr>
            <p:spPr bwMode="auto">
              <a:xfrm>
                <a:off x="4592" y="1993"/>
                <a:ext cx="213" cy="0"/>
              </a:xfrm>
              <a:prstGeom prst="line">
                <a:avLst/>
              </a:prstGeom>
              <a:noFill/>
              <a:ln w="507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099" name="Line 19"/>
              <p:cNvSpPr>
                <a:spLocks noChangeShapeType="1"/>
              </p:cNvSpPr>
              <p:nvPr/>
            </p:nvSpPr>
            <p:spPr bwMode="auto">
              <a:xfrm flipV="1">
                <a:off x="4698" y="1887"/>
                <a:ext cx="0" cy="213"/>
              </a:xfrm>
              <a:prstGeom prst="line">
                <a:avLst/>
              </a:prstGeom>
              <a:noFill/>
              <a:ln w="507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190" name="Group 110"/>
            <p:cNvGrpSpPr>
              <a:grpSpLocks/>
            </p:cNvGrpSpPr>
            <p:nvPr/>
          </p:nvGrpSpPr>
          <p:grpSpPr bwMode="auto">
            <a:xfrm>
              <a:off x="4235" y="2244"/>
              <a:ext cx="775" cy="566"/>
              <a:chOff x="4235" y="2244"/>
              <a:chExt cx="775" cy="566"/>
            </a:xfrm>
          </p:grpSpPr>
          <p:grpSp>
            <p:nvGrpSpPr>
              <p:cNvPr id="430191" name="Group 111"/>
              <p:cNvGrpSpPr>
                <a:grpSpLocks/>
              </p:cNvGrpSpPr>
              <p:nvPr/>
            </p:nvGrpSpPr>
            <p:grpSpPr bwMode="auto">
              <a:xfrm>
                <a:off x="4248" y="2298"/>
                <a:ext cx="762" cy="485"/>
                <a:chOff x="4248" y="2298"/>
                <a:chExt cx="762" cy="485"/>
              </a:xfrm>
            </p:grpSpPr>
            <p:sp>
              <p:nvSpPr>
                <p:cNvPr id="430192" name="Freeform 112"/>
                <p:cNvSpPr>
                  <a:spLocks/>
                </p:cNvSpPr>
                <p:nvPr/>
              </p:nvSpPr>
              <p:spPr bwMode="auto">
                <a:xfrm>
                  <a:off x="4630" y="2298"/>
                  <a:ext cx="380" cy="485"/>
                </a:xfrm>
                <a:custGeom>
                  <a:avLst/>
                  <a:gdLst/>
                  <a:ahLst/>
                  <a:cxnLst>
                    <a:cxn ang="0">
                      <a:pos x="4" y="0"/>
                    </a:cxn>
                    <a:cxn ang="0">
                      <a:pos x="40" y="8"/>
                    </a:cxn>
                    <a:cxn ang="0">
                      <a:pos x="71" y="23"/>
                    </a:cxn>
                    <a:cxn ang="0">
                      <a:pos x="314" y="173"/>
                    </a:cxn>
                    <a:cxn ang="0">
                      <a:pos x="350" y="201"/>
                    </a:cxn>
                    <a:cxn ang="0">
                      <a:pos x="366" y="229"/>
                    </a:cxn>
                    <a:cxn ang="0">
                      <a:pos x="375" y="260"/>
                    </a:cxn>
                    <a:cxn ang="0">
                      <a:pos x="379" y="287"/>
                    </a:cxn>
                    <a:cxn ang="0">
                      <a:pos x="377" y="363"/>
                    </a:cxn>
                    <a:cxn ang="0">
                      <a:pos x="377" y="396"/>
                    </a:cxn>
                    <a:cxn ang="0">
                      <a:pos x="373" y="423"/>
                    </a:cxn>
                    <a:cxn ang="0">
                      <a:pos x="358" y="445"/>
                    </a:cxn>
                    <a:cxn ang="0">
                      <a:pos x="336" y="464"/>
                    </a:cxn>
                    <a:cxn ang="0">
                      <a:pos x="311" y="477"/>
                    </a:cxn>
                    <a:cxn ang="0">
                      <a:pos x="276" y="482"/>
                    </a:cxn>
                    <a:cxn ang="0">
                      <a:pos x="251" y="484"/>
                    </a:cxn>
                    <a:cxn ang="0">
                      <a:pos x="215" y="476"/>
                    </a:cxn>
                    <a:cxn ang="0">
                      <a:pos x="185" y="449"/>
                    </a:cxn>
                    <a:cxn ang="0">
                      <a:pos x="68" y="262"/>
                    </a:cxn>
                    <a:cxn ang="0">
                      <a:pos x="34" y="230"/>
                    </a:cxn>
                    <a:cxn ang="0">
                      <a:pos x="0" y="220"/>
                    </a:cxn>
                    <a:cxn ang="0">
                      <a:pos x="4" y="0"/>
                    </a:cxn>
                  </a:cxnLst>
                  <a:rect l="0" t="0" r="r" b="b"/>
                  <a:pathLst>
                    <a:path w="380" h="485">
                      <a:moveTo>
                        <a:pt x="4" y="0"/>
                      </a:moveTo>
                      <a:lnTo>
                        <a:pt x="40" y="8"/>
                      </a:lnTo>
                      <a:lnTo>
                        <a:pt x="71" y="23"/>
                      </a:lnTo>
                      <a:lnTo>
                        <a:pt x="314" y="173"/>
                      </a:lnTo>
                      <a:lnTo>
                        <a:pt x="350" y="201"/>
                      </a:lnTo>
                      <a:lnTo>
                        <a:pt x="366" y="229"/>
                      </a:lnTo>
                      <a:lnTo>
                        <a:pt x="375" y="260"/>
                      </a:lnTo>
                      <a:lnTo>
                        <a:pt x="379" y="287"/>
                      </a:lnTo>
                      <a:lnTo>
                        <a:pt x="377" y="363"/>
                      </a:lnTo>
                      <a:lnTo>
                        <a:pt x="377" y="396"/>
                      </a:lnTo>
                      <a:lnTo>
                        <a:pt x="373" y="423"/>
                      </a:lnTo>
                      <a:lnTo>
                        <a:pt x="358" y="445"/>
                      </a:lnTo>
                      <a:lnTo>
                        <a:pt x="336" y="464"/>
                      </a:lnTo>
                      <a:lnTo>
                        <a:pt x="311" y="477"/>
                      </a:lnTo>
                      <a:lnTo>
                        <a:pt x="276" y="482"/>
                      </a:lnTo>
                      <a:lnTo>
                        <a:pt x="251" y="484"/>
                      </a:lnTo>
                      <a:lnTo>
                        <a:pt x="215" y="476"/>
                      </a:lnTo>
                      <a:lnTo>
                        <a:pt x="185" y="449"/>
                      </a:lnTo>
                      <a:lnTo>
                        <a:pt x="68" y="262"/>
                      </a:lnTo>
                      <a:lnTo>
                        <a:pt x="34" y="230"/>
                      </a:lnTo>
                      <a:lnTo>
                        <a:pt x="0" y="220"/>
                      </a:lnTo>
                      <a:lnTo>
                        <a:pt x="4" y="0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193" name="Freeform 113"/>
                <p:cNvSpPr>
                  <a:spLocks/>
                </p:cNvSpPr>
                <p:nvPr/>
              </p:nvSpPr>
              <p:spPr bwMode="auto">
                <a:xfrm>
                  <a:off x="4248" y="2298"/>
                  <a:ext cx="387" cy="477"/>
                </a:xfrm>
                <a:custGeom>
                  <a:avLst/>
                  <a:gdLst/>
                  <a:ahLst/>
                  <a:cxnLst>
                    <a:cxn ang="0">
                      <a:pos x="386" y="0"/>
                    </a:cxn>
                    <a:cxn ang="0">
                      <a:pos x="354" y="5"/>
                    </a:cxn>
                    <a:cxn ang="0">
                      <a:pos x="325" y="16"/>
                    </a:cxn>
                    <a:cxn ang="0">
                      <a:pos x="72" y="163"/>
                    </a:cxn>
                    <a:cxn ang="0">
                      <a:pos x="36" y="189"/>
                    </a:cxn>
                    <a:cxn ang="0">
                      <a:pos x="19" y="216"/>
                    </a:cxn>
                    <a:cxn ang="0">
                      <a:pos x="6" y="246"/>
                    </a:cxn>
                    <a:cxn ang="0">
                      <a:pos x="2" y="275"/>
                    </a:cxn>
                    <a:cxn ang="0">
                      <a:pos x="1" y="349"/>
                    </a:cxn>
                    <a:cxn ang="0">
                      <a:pos x="0" y="383"/>
                    </a:cxn>
                    <a:cxn ang="0">
                      <a:pos x="4" y="410"/>
                    </a:cxn>
                    <a:cxn ang="0">
                      <a:pos x="18" y="433"/>
                    </a:cxn>
                    <a:cxn ang="0">
                      <a:pos x="39" y="453"/>
                    </a:cxn>
                    <a:cxn ang="0">
                      <a:pos x="64" y="467"/>
                    </a:cxn>
                    <a:cxn ang="0">
                      <a:pos x="95" y="474"/>
                    </a:cxn>
                    <a:cxn ang="0">
                      <a:pos x="124" y="476"/>
                    </a:cxn>
                    <a:cxn ang="0">
                      <a:pos x="158" y="468"/>
                    </a:cxn>
                    <a:cxn ang="0">
                      <a:pos x="191" y="444"/>
                    </a:cxn>
                    <a:cxn ang="0">
                      <a:pos x="314" y="260"/>
                    </a:cxn>
                    <a:cxn ang="0">
                      <a:pos x="349" y="229"/>
                    </a:cxn>
                    <a:cxn ang="0">
                      <a:pos x="383" y="220"/>
                    </a:cxn>
                    <a:cxn ang="0">
                      <a:pos x="386" y="0"/>
                    </a:cxn>
                  </a:cxnLst>
                  <a:rect l="0" t="0" r="r" b="b"/>
                  <a:pathLst>
                    <a:path w="387" h="477">
                      <a:moveTo>
                        <a:pt x="386" y="0"/>
                      </a:moveTo>
                      <a:lnTo>
                        <a:pt x="354" y="5"/>
                      </a:lnTo>
                      <a:lnTo>
                        <a:pt x="325" y="16"/>
                      </a:lnTo>
                      <a:lnTo>
                        <a:pt x="72" y="163"/>
                      </a:lnTo>
                      <a:lnTo>
                        <a:pt x="36" y="189"/>
                      </a:lnTo>
                      <a:lnTo>
                        <a:pt x="19" y="216"/>
                      </a:lnTo>
                      <a:lnTo>
                        <a:pt x="6" y="246"/>
                      </a:lnTo>
                      <a:lnTo>
                        <a:pt x="2" y="275"/>
                      </a:lnTo>
                      <a:lnTo>
                        <a:pt x="1" y="349"/>
                      </a:lnTo>
                      <a:lnTo>
                        <a:pt x="0" y="383"/>
                      </a:lnTo>
                      <a:lnTo>
                        <a:pt x="4" y="410"/>
                      </a:lnTo>
                      <a:lnTo>
                        <a:pt x="18" y="433"/>
                      </a:lnTo>
                      <a:lnTo>
                        <a:pt x="39" y="453"/>
                      </a:lnTo>
                      <a:lnTo>
                        <a:pt x="64" y="467"/>
                      </a:lnTo>
                      <a:lnTo>
                        <a:pt x="95" y="474"/>
                      </a:lnTo>
                      <a:lnTo>
                        <a:pt x="124" y="476"/>
                      </a:lnTo>
                      <a:lnTo>
                        <a:pt x="158" y="468"/>
                      </a:lnTo>
                      <a:lnTo>
                        <a:pt x="191" y="444"/>
                      </a:lnTo>
                      <a:lnTo>
                        <a:pt x="314" y="260"/>
                      </a:lnTo>
                      <a:lnTo>
                        <a:pt x="349" y="229"/>
                      </a:lnTo>
                      <a:lnTo>
                        <a:pt x="383" y="220"/>
                      </a:lnTo>
                      <a:lnTo>
                        <a:pt x="386" y="0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194" name="Rectangle 114"/>
              <p:cNvSpPr>
                <a:spLocks noChangeArrowheads="1"/>
              </p:cNvSpPr>
              <p:nvPr/>
            </p:nvSpPr>
            <p:spPr bwMode="auto">
              <a:xfrm rot="60000">
                <a:off x="4235" y="2460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195" name="Rectangle 115"/>
              <p:cNvSpPr>
                <a:spLocks noChangeArrowheads="1"/>
              </p:cNvSpPr>
              <p:nvPr/>
            </p:nvSpPr>
            <p:spPr bwMode="auto">
              <a:xfrm>
                <a:off x="4760" y="2464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196" name="Rectangle 116"/>
              <p:cNvSpPr>
                <a:spLocks noChangeArrowheads="1"/>
              </p:cNvSpPr>
              <p:nvPr/>
            </p:nvSpPr>
            <p:spPr bwMode="auto">
              <a:xfrm rot="300000">
                <a:off x="4475" y="2244"/>
                <a:ext cx="239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O</a:t>
                </a:r>
              </a:p>
            </p:txBody>
          </p:sp>
          <p:sp>
            <p:nvSpPr>
              <p:cNvPr id="430197" name="Line 117"/>
              <p:cNvSpPr>
                <a:spLocks noChangeShapeType="1"/>
              </p:cNvSpPr>
              <p:nvPr/>
            </p:nvSpPr>
            <p:spPr bwMode="auto">
              <a:xfrm flipV="1">
                <a:off x="4401" y="2454"/>
                <a:ext cx="135" cy="72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198" name="Line 118"/>
              <p:cNvSpPr>
                <a:spLocks noChangeShapeType="1"/>
              </p:cNvSpPr>
              <p:nvPr/>
            </p:nvSpPr>
            <p:spPr bwMode="auto">
              <a:xfrm>
                <a:off x="4730" y="2429"/>
                <a:ext cx="152" cy="94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199" name="Group 119"/>
            <p:cNvGrpSpPr>
              <a:grpSpLocks/>
            </p:cNvGrpSpPr>
            <p:nvPr/>
          </p:nvGrpSpPr>
          <p:grpSpPr bwMode="auto">
            <a:xfrm>
              <a:off x="4316" y="1188"/>
              <a:ext cx="774" cy="566"/>
              <a:chOff x="4316" y="1188"/>
              <a:chExt cx="774" cy="566"/>
            </a:xfrm>
          </p:grpSpPr>
          <p:grpSp>
            <p:nvGrpSpPr>
              <p:cNvPr id="430200" name="Group 120"/>
              <p:cNvGrpSpPr>
                <a:grpSpLocks/>
              </p:cNvGrpSpPr>
              <p:nvPr/>
            </p:nvGrpSpPr>
            <p:grpSpPr bwMode="auto">
              <a:xfrm>
                <a:off x="4316" y="1216"/>
                <a:ext cx="762" cy="485"/>
                <a:chOff x="4316" y="1216"/>
                <a:chExt cx="762" cy="485"/>
              </a:xfrm>
            </p:grpSpPr>
            <p:sp>
              <p:nvSpPr>
                <p:cNvPr id="430201" name="Freeform 121"/>
                <p:cNvSpPr>
                  <a:spLocks/>
                </p:cNvSpPr>
                <p:nvPr/>
              </p:nvSpPr>
              <p:spPr bwMode="auto">
                <a:xfrm>
                  <a:off x="4316" y="1216"/>
                  <a:ext cx="380" cy="485"/>
                </a:xfrm>
                <a:custGeom>
                  <a:avLst/>
                  <a:gdLst/>
                  <a:ahLst/>
                  <a:cxnLst>
                    <a:cxn ang="0">
                      <a:pos x="375" y="484"/>
                    </a:cxn>
                    <a:cxn ang="0">
                      <a:pos x="339" y="476"/>
                    </a:cxn>
                    <a:cxn ang="0">
                      <a:pos x="308" y="461"/>
                    </a:cxn>
                    <a:cxn ang="0">
                      <a:pos x="65" y="311"/>
                    </a:cxn>
                    <a:cxn ang="0">
                      <a:pos x="29" y="283"/>
                    </a:cxn>
                    <a:cxn ang="0">
                      <a:pos x="13" y="255"/>
                    </a:cxn>
                    <a:cxn ang="0">
                      <a:pos x="4" y="224"/>
                    </a:cxn>
                    <a:cxn ang="0">
                      <a:pos x="0" y="197"/>
                    </a:cxn>
                    <a:cxn ang="0">
                      <a:pos x="2" y="121"/>
                    </a:cxn>
                    <a:cxn ang="0">
                      <a:pos x="2" y="88"/>
                    </a:cxn>
                    <a:cxn ang="0">
                      <a:pos x="6" y="61"/>
                    </a:cxn>
                    <a:cxn ang="0">
                      <a:pos x="21" y="39"/>
                    </a:cxn>
                    <a:cxn ang="0">
                      <a:pos x="43" y="20"/>
                    </a:cxn>
                    <a:cxn ang="0">
                      <a:pos x="68" y="7"/>
                    </a:cxn>
                    <a:cxn ang="0">
                      <a:pos x="103" y="2"/>
                    </a:cxn>
                    <a:cxn ang="0">
                      <a:pos x="128" y="0"/>
                    </a:cxn>
                    <a:cxn ang="0">
                      <a:pos x="164" y="8"/>
                    </a:cxn>
                    <a:cxn ang="0">
                      <a:pos x="194" y="35"/>
                    </a:cxn>
                    <a:cxn ang="0">
                      <a:pos x="311" y="222"/>
                    </a:cxn>
                    <a:cxn ang="0">
                      <a:pos x="345" y="254"/>
                    </a:cxn>
                    <a:cxn ang="0">
                      <a:pos x="379" y="264"/>
                    </a:cxn>
                    <a:cxn ang="0">
                      <a:pos x="375" y="484"/>
                    </a:cxn>
                  </a:cxnLst>
                  <a:rect l="0" t="0" r="r" b="b"/>
                  <a:pathLst>
                    <a:path w="380" h="485">
                      <a:moveTo>
                        <a:pt x="375" y="484"/>
                      </a:moveTo>
                      <a:lnTo>
                        <a:pt x="339" y="476"/>
                      </a:lnTo>
                      <a:lnTo>
                        <a:pt x="308" y="461"/>
                      </a:lnTo>
                      <a:lnTo>
                        <a:pt x="65" y="311"/>
                      </a:lnTo>
                      <a:lnTo>
                        <a:pt x="29" y="283"/>
                      </a:lnTo>
                      <a:lnTo>
                        <a:pt x="13" y="255"/>
                      </a:lnTo>
                      <a:lnTo>
                        <a:pt x="4" y="224"/>
                      </a:lnTo>
                      <a:lnTo>
                        <a:pt x="0" y="197"/>
                      </a:lnTo>
                      <a:lnTo>
                        <a:pt x="2" y="121"/>
                      </a:lnTo>
                      <a:lnTo>
                        <a:pt x="2" y="88"/>
                      </a:lnTo>
                      <a:lnTo>
                        <a:pt x="6" y="61"/>
                      </a:lnTo>
                      <a:lnTo>
                        <a:pt x="21" y="39"/>
                      </a:lnTo>
                      <a:lnTo>
                        <a:pt x="43" y="20"/>
                      </a:lnTo>
                      <a:lnTo>
                        <a:pt x="68" y="7"/>
                      </a:lnTo>
                      <a:lnTo>
                        <a:pt x="103" y="2"/>
                      </a:lnTo>
                      <a:lnTo>
                        <a:pt x="128" y="0"/>
                      </a:lnTo>
                      <a:lnTo>
                        <a:pt x="164" y="8"/>
                      </a:lnTo>
                      <a:lnTo>
                        <a:pt x="194" y="35"/>
                      </a:lnTo>
                      <a:lnTo>
                        <a:pt x="311" y="222"/>
                      </a:lnTo>
                      <a:lnTo>
                        <a:pt x="345" y="254"/>
                      </a:lnTo>
                      <a:lnTo>
                        <a:pt x="379" y="264"/>
                      </a:lnTo>
                      <a:lnTo>
                        <a:pt x="375" y="484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202" name="Freeform 122"/>
                <p:cNvSpPr>
                  <a:spLocks/>
                </p:cNvSpPr>
                <p:nvPr/>
              </p:nvSpPr>
              <p:spPr bwMode="auto">
                <a:xfrm>
                  <a:off x="4691" y="1224"/>
                  <a:ext cx="387" cy="477"/>
                </a:xfrm>
                <a:custGeom>
                  <a:avLst/>
                  <a:gdLst/>
                  <a:ahLst/>
                  <a:cxnLst>
                    <a:cxn ang="0">
                      <a:pos x="0" y="476"/>
                    </a:cxn>
                    <a:cxn ang="0">
                      <a:pos x="32" y="471"/>
                    </a:cxn>
                    <a:cxn ang="0">
                      <a:pos x="61" y="460"/>
                    </a:cxn>
                    <a:cxn ang="0">
                      <a:pos x="314" y="313"/>
                    </a:cxn>
                    <a:cxn ang="0">
                      <a:pos x="350" y="287"/>
                    </a:cxn>
                    <a:cxn ang="0">
                      <a:pos x="367" y="260"/>
                    </a:cxn>
                    <a:cxn ang="0">
                      <a:pos x="380" y="230"/>
                    </a:cxn>
                    <a:cxn ang="0">
                      <a:pos x="384" y="201"/>
                    </a:cxn>
                    <a:cxn ang="0">
                      <a:pos x="385" y="127"/>
                    </a:cxn>
                    <a:cxn ang="0">
                      <a:pos x="386" y="93"/>
                    </a:cxn>
                    <a:cxn ang="0">
                      <a:pos x="382" y="66"/>
                    </a:cxn>
                    <a:cxn ang="0">
                      <a:pos x="368" y="43"/>
                    </a:cxn>
                    <a:cxn ang="0">
                      <a:pos x="347" y="23"/>
                    </a:cxn>
                    <a:cxn ang="0">
                      <a:pos x="322" y="9"/>
                    </a:cxn>
                    <a:cxn ang="0">
                      <a:pos x="291" y="2"/>
                    </a:cxn>
                    <a:cxn ang="0">
                      <a:pos x="262" y="0"/>
                    </a:cxn>
                    <a:cxn ang="0">
                      <a:pos x="228" y="8"/>
                    </a:cxn>
                    <a:cxn ang="0">
                      <a:pos x="195" y="32"/>
                    </a:cxn>
                    <a:cxn ang="0">
                      <a:pos x="72" y="216"/>
                    </a:cxn>
                    <a:cxn ang="0">
                      <a:pos x="37" y="247"/>
                    </a:cxn>
                    <a:cxn ang="0">
                      <a:pos x="3" y="256"/>
                    </a:cxn>
                    <a:cxn ang="0">
                      <a:pos x="0" y="476"/>
                    </a:cxn>
                  </a:cxnLst>
                  <a:rect l="0" t="0" r="r" b="b"/>
                  <a:pathLst>
                    <a:path w="387" h="477">
                      <a:moveTo>
                        <a:pt x="0" y="476"/>
                      </a:moveTo>
                      <a:lnTo>
                        <a:pt x="32" y="471"/>
                      </a:lnTo>
                      <a:lnTo>
                        <a:pt x="61" y="460"/>
                      </a:lnTo>
                      <a:lnTo>
                        <a:pt x="314" y="313"/>
                      </a:lnTo>
                      <a:lnTo>
                        <a:pt x="350" y="287"/>
                      </a:lnTo>
                      <a:lnTo>
                        <a:pt x="367" y="260"/>
                      </a:lnTo>
                      <a:lnTo>
                        <a:pt x="380" y="230"/>
                      </a:lnTo>
                      <a:lnTo>
                        <a:pt x="384" y="201"/>
                      </a:lnTo>
                      <a:lnTo>
                        <a:pt x="385" y="127"/>
                      </a:lnTo>
                      <a:lnTo>
                        <a:pt x="386" y="93"/>
                      </a:lnTo>
                      <a:lnTo>
                        <a:pt x="382" y="66"/>
                      </a:lnTo>
                      <a:lnTo>
                        <a:pt x="368" y="43"/>
                      </a:lnTo>
                      <a:lnTo>
                        <a:pt x="347" y="23"/>
                      </a:lnTo>
                      <a:lnTo>
                        <a:pt x="322" y="9"/>
                      </a:lnTo>
                      <a:lnTo>
                        <a:pt x="291" y="2"/>
                      </a:lnTo>
                      <a:lnTo>
                        <a:pt x="262" y="0"/>
                      </a:lnTo>
                      <a:lnTo>
                        <a:pt x="228" y="8"/>
                      </a:lnTo>
                      <a:lnTo>
                        <a:pt x="195" y="32"/>
                      </a:lnTo>
                      <a:lnTo>
                        <a:pt x="72" y="216"/>
                      </a:lnTo>
                      <a:lnTo>
                        <a:pt x="37" y="247"/>
                      </a:lnTo>
                      <a:lnTo>
                        <a:pt x="3" y="256"/>
                      </a:lnTo>
                      <a:lnTo>
                        <a:pt x="0" y="476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03" name="Rectangle 123"/>
              <p:cNvSpPr>
                <a:spLocks noChangeArrowheads="1"/>
              </p:cNvSpPr>
              <p:nvPr/>
            </p:nvSpPr>
            <p:spPr bwMode="auto">
              <a:xfrm rot="10860000">
                <a:off x="4858" y="1192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204" name="Rectangle 124"/>
              <p:cNvSpPr>
                <a:spLocks noChangeArrowheads="1"/>
              </p:cNvSpPr>
              <p:nvPr/>
            </p:nvSpPr>
            <p:spPr bwMode="auto">
              <a:xfrm rot="10800000">
                <a:off x="4333" y="1188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205" name="Rectangle 125"/>
              <p:cNvSpPr>
                <a:spLocks noChangeArrowheads="1"/>
              </p:cNvSpPr>
              <p:nvPr/>
            </p:nvSpPr>
            <p:spPr bwMode="auto">
              <a:xfrm rot="11100000">
                <a:off x="4610" y="1408"/>
                <a:ext cx="239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O</a:t>
                </a:r>
              </a:p>
            </p:txBody>
          </p:sp>
          <p:sp>
            <p:nvSpPr>
              <p:cNvPr id="430206" name="Line 126"/>
              <p:cNvSpPr>
                <a:spLocks noChangeShapeType="1"/>
              </p:cNvSpPr>
              <p:nvPr/>
            </p:nvSpPr>
            <p:spPr bwMode="auto">
              <a:xfrm flipH="1">
                <a:off x="4789" y="1472"/>
                <a:ext cx="135" cy="72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207" name="Line 127"/>
              <p:cNvSpPr>
                <a:spLocks noChangeShapeType="1"/>
              </p:cNvSpPr>
              <p:nvPr/>
            </p:nvSpPr>
            <p:spPr bwMode="auto">
              <a:xfrm flipH="1" flipV="1">
                <a:off x="4443" y="1475"/>
                <a:ext cx="152" cy="94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208" name="Group 128"/>
            <p:cNvGrpSpPr>
              <a:grpSpLocks/>
            </p:cNvGrpSpPr>
            <p:nvPr/>
          </p:nvGrpSpPr>
          <p:grpSpPr bwMode="auto">
            <a:xfrm>
              <a:off x="4931" y="1648"/>
              <a:ext cx="566" cy="774"/>
              <a:chOff x="4931" y="1648"/>
              <a:chExt cx="566" cy="774"/>
            </a:xfrm>
          </p:grpSpPr>
          <p:grpSp>
            <p:nvGrpSpPr>
              <p:cNvPr id="430209" name="Group 129"/>
              <p:cNvGrpSpPr>
                <a:grpSpLocks/>
              </p:cNvGrpSpPr>
              <p:nvPr/>
            </p:nvGrpSpPr>
            <p:grpSpPr bwMode="auto">
              <a:xfrm>
                <a:off x="4985" y="1648"/>
                <a:ext cx="485" cy="762"/>
                <a:chOff x="4985" y="1648"/>
                <a:chExt cx="485" cy="762"/>
              </a:xfrm>
            </p:grpSpPr>
            <p:sp>
              <p:nvSpPr>
                <p:cNvPr id="430210" name="Freeform 130"/>
                <p:cNvSpPr>
                  <a:spLocks/>
                </p:cNvSpPr>
                <p:nvPr/>
              </p:nvSpPr>
              <p:spPr bwMode="auto">
                <a:xfrm>
                  <a:off x="4985" y="1648"/>
                  <a:ext cx="485" cy="380"/>
                </a:xfrm>
                <a:custGeom>
                  <a:avLst/>
                  <a:gdLst/>
                  <a:ahLst/>
                  <a:cxnLst>
                    <a:cxn ang="0">
                      <a:pos x="0" y="375"/>
                    </a:cxn>
                    <a:cxn ang="0">
                      <a:pos x="8" y="339"/>
                    </a:cxn>
                    <a:cxn ang="0">
                      <a:pos x="23" y="308"/>
                    </a:cxn>
                    <a:cxn ang="0">
                      <a:pos x="173" y="65"/>
                    </a:cxn>
                    <a:cxn ang="0">
                      <a:pos x="201" y="29"/>
                    </a:cxn>
                    <a:cxn ang="0">
                      <a:pos x="229" y="13"/>
                    </a:cxn>
                    <a:cxn ang="0">
                      <a:pos x="260" y="4"/>
                    </a:cxn>
                    <a:cxn ang="0">
                      <a:pos x="287" y="0"/>
                    </a:cxn>
                    <a:cxn ang="0">
                      <a:pos x="363" y="2"/>
                    </a:cxn>
                    <a:cxn ang="0">
                      <a:pos x="396" y="2"/>
                    </a:cxn>
                    <a:cxn ang="0">
                      <a:pos x="423" y="6"/>
                    </a:cxn>
                    <a:cxn ang="0">
                      <a:pos x="445" y="21"/>
                    </a:cxn>
                    <a:cxn ang="0">
                      <a:pos x="464" y="43"/>
                    </a:cxn>
                    <a:cxn ang="0">
                      <a:pos x="477" y="68"/>
                    </a:cxn>
                    <a:cxn ang="0">
                      <a:pos x="482" y="103"/>
                    </a:cxn>
                    <a:cxn ang="0">
                      <a:pos x="484" y="128"/>
                    </a:cxn>
                    <a:cxn ang="0">
                      <a:pos x="476" y="164"/>
                    </a:cxn>
                    <a:cxn ang="0">
                      <a:pos x="449" y="194"/>
                    </a:cxn>
                    <a:cxn ang="0">
                      <a:pos x="262" y="311"/>
                    </a:cxn>
                    <a:cxn ang="0">
                      <a:pos x="230" y="345"/>
                    </a:cxn>
                    <a:cxn ang="0">
                      <a:pos x="220" y="379"/>
                    </a:cxn>
                    <a:cxn ang="0">
                      <a:pos x="0" y="375"/>
                    </a:cxn>
                  </a:cxnLst>
                  <a:rect l="0" t="0" r="r" b="b"/>
                  <a:pathLst>
                    <a:path w="485" h="380">
                      <a:moveTo>
                        <a:pt x="0" y="375"/>
                      </a:moveTo>
                      <a:lnTo>
                        <a:pt x="8" y="339"/>
                      </a:lnTo>
                      <a:lnTo>
                        <a:pt x="23" y="308"/>
                      </a:lnTo>
                      <a:lnTo>
                        <a:pt x="173" y="65"/>
                      </a:lnTo>
                      <a:lnTo>
                        <a:pt x="201" y="29"/>
                      </a:lnTo>
                      <a:lnTo>
                        <a:pt x="229" y="13"/>
                      </a:lnTo>
                      <a:lnTo>
                        <a:pt x="260" y="4"/>
                      </a:lnTo>
                      <a:lnTo>
                        <a:pt x="287" y="0"/>
                      </a:lnTo>
                      <a:lnTo>
                        <a:pt x="363" y="2"/>
                      </a:lnTo>
                      <a:lnTo>
                        <a:pt x="396" y="2"/>
                      </a:lnTo>
                      <a:lnTo>
                        <a:pt x="423" y="6"/>
                      </a:lnTo>
                      <a:lnTo>
                        <a:pt x="445" y="21"/>
                      </a:lnTo>
                      <a:lnTo>
                        <a:pt x="464" y="43"/>
                      </a:lnTo>
                      <a:lnTo>
                        <a:pt x="477" y="68"/>
                      </a:lnTo>
                      <a:lnTo>
                        <a:pt x="482" y="103"/>
                      </a:lnTo>
                      <a:lnTo>
                        <a:pt x="484" y="128"/>
                      </a:lnTo>
                      <a:lnTo>
                        <a:pt x="476" y="164"/>
                      </a:lnTo>
                      <a:lnTo>
                        <a:pt x="449" y="194"/>
                      </a:lnTo>
                      <a:lnTo>
                        <a:pt x="262" y="311"/>
                      </a:lnTo>
                      <a:lnTo>
                        <a:pt x="230" y="345"/>
                      </a:lnTo>
                      <a:lnTo>
                        <a:pt x="220" y="379"/>
                      </a:lnTo>
                      <a:lnTo>
                        <a:pt x="0" y="375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211" name="Freeform 131"/>
                <p:cNvSpPr>
                  <a:spLocks/>
                </p:cNvSpPr>
                <p:nvPr/>
              </p:nvSpPr>
              <p:spPr bwMode="auto">
                <a:xfrm>
                  <a:off x="4985" y="2023"/>
                  <a:ext cx="477" cy="3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32"/>
                    </a:cxn>
                    <a:cxn ang="0">
                      <a:pos x="16" y="61"/>
                    </a:cxn>
                    <a:cxn ang="0">
                      <a:pos x="163" y="314"/>
                    </a:cxn>
                    <a:cxn ang="0">
                      <a:pos x="189" y="350"/>
                    </a:cxn>
                    <a:cxn ang="0">
                      <a:pos x="216" y="367"/>
                    </a:cxn>
                    <a:cxn ang="0">
                      <a:pos x="246" y="380"/>
                    </a:cxn>
                    <a:cxn ang="0">
                      <a:pos x="275" y="384"/>
                    </a:cxn>
                    <a:cxn ang="0">
                      <a:pos x="349" y="385"/>
                    </a:cxn>
                    <a:cxn ang="0">
                      <a:pos x="383" y="386"/>
                    </a:cxn>
                    <a:cxn ang="0">
                      <a:pos x="410" y="382"/>
                    </a:cxn>
                    <a:cxn ang="0">
                      <a:pos x="433" y="368"/>
                    </a:cxn>
                    <a:cxn ang="0">
                      <a:pos x="453" y="347"/>
                    </a:cxn>
                    <a:cxn ang="0">
                      <a:pos x="467" y="322"/>
                    </a:cxn>
                    <a:cxn ang="0">
                      <a:pos x="474" y="291"/>
                    </a:cxn>
                    <a:cxn ang="0">
                      <a:pos x="476" y="262"/>
                    </a:cxn>
                    <a:cxn ang="0">
                      <a:pos x="468" y="228"/>
                    </a:cxn>
                    <a:cxn ang="0">
                      <a:pos x="444" y="195"/>
                    </a:cxn>
                    <a:cxn ang="0">
                      <a:pos x="260" y="72"/>
                    </a:cxn>
                    <a:cxn ang="0">
                      <a:pos x="229" y="37"/>
                    </a:cxn>
                    <a:cxn ang="0">
                      <a:pos x="220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7" h="387">
                      <a:moveTo>
                        <a:pt x="0" y="0"/>
                      </a:moveTo>
                      <a:lnTo>
                        <a:pt x="5" y="32"/>
                      </a:lnTo>
                      <a:lnTo>
                        <a:pt x="16" y="61"/>
                      </a:lnTo>
                      <a:lnTo>
                        <a:pt x="163" y="314"/>
                      </a:lnTo>
                      <a:lnTo>
                        <a:pt x="189" y="350"/>
                      </a:lnTo>
                      <a:lnTo>
                        <a:pt x="216" y="367"/>
                      </a:lnTo>
                      <a:lnTo>
                        <a:pt x="246" y="380"/>
                      </a:lnTo>
                      <a:lnTo>
                        <a:pt x="275" y="384"/>
                      </a:lnTo>
                      <a:lnTo>
                        <a:pt x="349" y="385"/>
                      </a:lnTo>
                      <a:lnTo>
                        <a:pt x="383" y="386"/>
                      </a:lnTo>
                      <a:lnTo>
                        <a:pt x="410" y="382"/>
                      </a:lnTo>
                      <a:lnTo>
                        <a:pt x="433" y="368"/>
                      </a:lnTo>
                      <a:lnTo>
                        <a:pt x="453" y="347"/>
                      </a:lnTo>
                      <a:lnTo>
                        <a:pt x="467" y="322"/>
                      </a:lnTo>
                      <a:lnTo>
                        <a:pt x="474" y="291"/>
                      </a:lnTo>
                      <a:lnTo>
                        <a:pt x="476" y="262"/>
                      </a:lnTo>
                      <a:lnTo>
                        <a:pt x="468" y="228"/>
                      </a:lnTo>
                      <a:lnTo>
                        <a:pt x="444" y="195"/>
                      </a:lnTo>
                      <a:lnTo>
                        <a:pt x="260" y="72"/>
                      </a:lnTo>
                      <a:lnTo>
                        <a:pt x="229" y="37"/>
                      </a:lnTo>
                      <a:lnTo>
                        <a:pt x="220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12" name="Rectangle 132"/>
              <p:cNvSpPr>
                <a:spLocks noChangeArrowheads="1"/>
              </p:cNvSpPr>
              <p:nvPr/>
            </p:nvSpPr>
            <p:spPr bwMode="auto">
              <a:xfrm rot="16260000">
                <a:off x="5204" y="2133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213" name="Rectangle 133"/>
              <p:cNvSpPr>
                <a:spLocks noChangeArrowheads="1"/>
              </p:cNvSpPr>
              <p:nvPr/>
            </p:nvSpPr>
            <p:spPr bwMode="auto">
              <a:xfrm rot="16200000">
                <a:off x="5208" y="1608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214" name="Rectangle 134"/>
              <p:cNvSpPr>
                <a:spLocks noChangeArrowheads="1"/>
              </p:cNvSpPr>
              <p:nvPr/>
            </p:nvSpPr>
            <p:spPr bwMode="auto">
              <a:xfrm rot="16500000">
                <a:off x="4984" y="1889"/>
                <a:ext cx="239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O</a:t>
                </a:r>
              </a:p>
            </p:txBody>
          </p:sp>
          <p:sp>
            <p:nvSpPr>
              <p:cNvPr id="430215" name="Line 135"/>
              <p:cNvSpPr>
                <a:spLocks noChangeShapeType="1"/>
              </p:cNvSpPr>
              <p:nvPr/>
            </p:nvSpPr>
            <p:spPr bwMode="auto">
              <a:xfrm flipH="1" flipV="1">
                <a:off x="5141" y="2121"/>
                <a:ext cx="72" cy="135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216" name="Line 136"/>
              <p:cNvSpPr>
                <a:spLocks noChangeShapeType="1"/>
              </p:cNvSpPr>
              <p:nvPr/>
            </p:nvSpPr>
            <p:spPr bwMode="auto">
              <a:xfrm flipV="1">
                <a:off x="5116" y="1775"/>
                <a:ext cx="94" cy="152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217" name="Group 137"/>
            <p:cNvGrpSpPr>
              <a:grpSpLocks/>
            </p:cNvGrpSpPr>
            <p:nvPr/>
          </p:nvGrpSpPr>
          <p:grpSpPr bwMode="auto">
            <a:xfrm>
              <a:off x="3846" y="1632"/>
              <a:ext cx="567" cy="775"/>
              <a:chOff x="3846" y="1632"/>
              <a:chExt cx="567" cy="775"/>
            </a:xfrm>
          </p:grpSpPr>
          <p:grpSp>
            <p:nvGrpSpPr>
              <p:cNvPr id="430218" name="Group 138"/>
              <p:cNvGrpSpPr>
                <a:grpSpLocks/>
              </p:cNvGrpSpPr>
              <p:nvPr/>
            </p:nvGrpSpPr>
            <p:grpSpPr bwMode="auto">
              <a:xfrm>
                <a:off x="3874" y="1645"/>
                <a:ext cx="485" cy="762"/>
                <a:chOff x="3874" y="1645"/>
                <a:chExt cx="485" cy="762"/>
              </a:xfrm>
            </p:grpSpPr>
            <p:sp>
              <p:nvSpPr>
                <p:cNvPr id="430219" name="Freeform 139"/>
                <p:cNvSpPr>
                  <a:spLocks/>
                </p:cNvSpPr>
                <p:nvPr/>
              </p:nvSpPr>
              <p:spPr bwMode="auto">
                <a:xfrm>
                  <a:off x="3874" y="2027"/>
                  <a:ext cx="485" cy="380"/>
                </a:xfrm>
                <a:custGeom>
                  <a:avLst/>
                  <a:gdLst/>
                  <a:ahLst/>
                  <a:cxnLst>
                    <a:cxn ang="0">
                      <a:pos x="484" y="4"/>
                    </a:cxn>
                    <a:cxn ang="0">
                      <a:pos x="476" y="40"/>
                    </a:cxn>
                    <a:cxn ang="0">
                      <a:pos x="461" y="71"/>
                    </a:cxn>
                    <a:cxn ang="0">
                      <a:pos x="311" y="314"/>
                    </a:cxn>
                    <a:cxn ang="0">
                      <a:pos x="283" y="350"/>
                    </a:cxn>
                    <a:cxn ang="0">
                      <a:pos x="255" y="366"/>
                    </a:cxn>
                    <a:cxn ang="0">
                      <a:pos x="224" y="375"/>
                    </a:cxn>
                    <a:cxn ang="0">
                      <a:pos x="197" y="379"/>
                    </a:cxn>
                    <a:cxn ang="0">
                      <a:pos x="121" y="377"/>
                    </a:cxn>
                    <a:cxn ang="0">
                      <a:pos x="88" y="377"/>
                    </a:cxn>
                    <a:cxn ang="0">
                      <a:pos x="61" y="373"/>
                    </a:cxn>
                    <a:cxn ang="0">
                      <a:pos x="39" y="358"/>
                    </a:cxn>
                    <a:cxn ang="0">
                      <a:pos x="20" y="336"/>
                    </a:cxn>
                    <a:cxn ang="0">
                      <a:pos x="7" y="311"/>
                    </a:cxn>
                    <a:cxn ang="0">
                      <a:pos x="2" y="276"/>
                    </a:cxn>
                    <a:cxn ang="0">
                      <a:pos x="0" y="251"/>
                    </a:cxn>
                    <a:cxn ang="0">
                      <a:pos x="8" y="215"/>
                    </a:cxn>
                    <a:cxn ang="0">
                      <a:pos x="35" y="185"/>
                    </a:cxn>
                    <a:cxn ang="0">
                      <a:pos x="222" y="68"/>
                    </a:cxn>
                    <a:cxn ang="0">
                      <a:pos x="254" y="34"/>
                    </a:cxn>
                    <a:cxn ang="0">
                      <a:pos x="264" y="0"/>
                    </a:cxn>
                    <a:cxn ang="0">
                      <a:pos x="484" y="4"/>
                    </a:cxn>
                  </a:cxnLst>
                  <a:rect l="0" t="0" r="r" b="b"/>
                  <a:pathLst>
                    <a:path w="485" h="380">
                      <a:moveTo>
                        <a:pt x="484" y="4"/>
                      </a:moveTo>
                      <a:lnTo>
                        <a:pt x="476" y="40"/>
                      </a:lnTo>
                      <a:lnTo>
                        <a:pt x="461" y="71"/>
                      </a:lnTo>
                      <a:lnTo>
                        <a:pt x="311" y="314"/>
                      </a:lnTo>
                      <a:lnTo>
                        <a:pt x="283" y="350"/>
                      </a:lnTo>
                      <a:lnTo>
                        <a:pt x="255" y="366"/>
                      </a:lnTo>
                      <a:lnTo>
                        <a:pt x="224" y="375"/>
                      </a:lnTo>
                      <a:lnTo>
                        <a:pt x="197" y="379"/>
                      </a:lnTo>
                      <a:lnTo>
                        <a:pt x="121" y="377"/>
                      </a:lnTo>
                      <a:lnTo>
                        <a:pt x="88" y="377"/>
                      </a:lnTo>
                      <a:lnTo>
                        <a:pt x="61" y="373"/>
                      </a:lnTo>
                      <a:lnTo>
                        <a:pt x="39" y="358"/>
                      </a:lnTo>
                      <a:lnTo>
                        <a:pt x="20" y="336"/>
                      </a:lnTo>
                      <a:lnTo>
                        <a:pt x="7" y="311"/>
                      </a:lnTo>
                      <a:lnTo>
                        <a:pt x="2" y="276"/>
                      </a:lnTo>
                      <a:lnTo>
                        <a:pt x="0" y="251"/>
                      </a:lnTo>
                      <a:lnTo>
                        <a:pt x="8" y="215"/>
                      </a:lnTo>
                      <a:lnTo>
                        <a:pt x="35" y="185"/>
                      </a:lnTo>
                      <a:lnTo>
                        <a:pt x="222" y="68"/>
                      </a:lnTo>
                      <a:lnTo>
                        <a:pt x="254" y="34"/>
                      </a:lnTo>
                      <a:lnTo>
                        <a:pt x="264" y="0"/>
                      </a:lnTo>
                      <a:lnTo>
                        <a:pt x="484" y="4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220" name="Freeform 140"/>
                <p:cNvSpPr>
                  <a:spLocks/>
                </p:cNvSpPr>
                <p:nvPr/>
              </p:nvSpPr>
              <p:spPr bwMode="auto">
                <a:xfrm>
                  <a:off x="3882" y="1645"/>
                  <a:ext cx="477" cy="387"/>
                </a:xfrm>
                <a:custGeom>
                  <a:avLst/>
                  <a:gdLst/>
                  <a:ahLst/>
                  <a:cxnLst>
                    <a:cxn ang="0">
                      <a:pos x="476" y="386"/>
                    </a:cxn>
                    <a:cxn ang="0">
                      <a:pos x="471" y="354"/>
                    </a:cxn>
                    <a:cxn ang="0">
                      <a:pos x="460" y="325"/>
                    </a:cxn>
                    <a:cxn ang="0">
                      <a:pos x="313" y="72"/>
                    </a:cxn>
                    <a:cxn ang="0">
                      <a:pos x="287" y="36"/>
                    </a:cxn>
                    <a:cxn ang="0">
                      <a:pos x="260" y="19"/>
                    </a:cxn>
                    <a:cxn ang="0">
                      <a:pos x="230" y="6"/>
                    </a:cxn>
                    <a:cxn ang="0">
                      <a:pos x="201" y="2"/>
                    </a:cxn>
                    <a:cxn ang="0">
                      <a:pos x="127" y="1"/>
                    </a:cxn>
                    <a:cxn ang="0">
                      <a:pos x="93" y="0"/>
                    </a:cxn>
                    <a:cxn ang="0">
                      <a:pos x="66" y="4"/>
                    </a:cxn>
                    <a:cxn ang="0">
                      <a:pos x="43" y="18"/>
                    </a:cxn>
                    <a:cxn ang="0">
                      <a:pos x="23" y="39"/>
                    </a:cxn>
                    <a:cxn ang="0">
                      <a:pos x="9" y="64"/>
                    </a:cxn>
                    <a:cxn ang="0">
                      <a:pos x="2" y="95"/>
                    </a:cxn>
                    <a:cxn ang="0">
                      <a:pos x="0" y="124"/>
                    </a:cxn>
                    <a:cxn ang="0">
                      <a:pos x="8" y="158"/>
                    </a:cxn>
                    <a:cxn ang="0">
                      <a:pos x="32" y="191"/>
                    </a:cxn>
                    <a:cxn ang="0">
                      <a:pos x="216" y="314"/>
                    </a:cxn>
                    <a:cxn ang="0">
                      <a:pos x="247" y="349"/>
                    </a:cxn>
                    <a:cxn ang="0">
                      <a:pos x="256" y="383"/>
                    </a:cxn>
                    <a:cxn ang="0">
                      <a:pos x="476" y="386"/>
                    </a:cxn>
                  </a:cxnLst>
                  <a:rect l="0" t="0" r="r" b="b"/>
                  <a:pathLst>
                    <a:path w="477" h="387">
                      <a:moveTo>
                        <a:pt x="476" y="386"/>
                      </a:moveTo>
                      <a:lnTo>
                        <a:pt x="471" y="354"/>
                      </a:lnTo>
                      <a:lnTo>
                        <a:pt x="460" y="325"/>
                      </a:lnTo>
                      <a:lnTo>
                        <a:pt x="313" y="72"/>
                      </a:lnTo>
                      <a:lnTo>
                        <a:pt x="287" y="36"/>
                      </a:lnTo>
                      <a:lnTo>
                        <a:pt x="260" y="19"/>
                      </a:lnTo>
                      <a:lnTo>
                        <a:pt x="230" y="6"/>
                      </a:lnTo>
                      <a:lnTo>
                        <a:pt x="201" y="2"/>
                      </a:lnTo>
                      <a:lnTo>
                        <a:pt x="127" y="1"/>
                      </a:lnTo>
                      <a:lnTo>
                        <a:pt x="93" y="0"/>
                      </a:lnTo>
                      <a:lnTo>
                        <a:pt x="66" y="4"/>
                      </a:lnTo>
                      <a:lnTo>
                        <a:pt x="43" y="18"/>
                      </a:lnTo>
                      <a:lnTo>
                        <a:pt x="23" y="39"/>
                      </a:lnTo>
                      <a:lnTo>
                        <a:pt x="9" y="64"/>
                      </a:lnTo>
                      <a:lnTo>
                        <a:pt x="2" y="95"/>
                      </a:lnTo>
                      <a:lnTo>
                        <a:pt x="0" y="124"/>
                      </a:lnTo>
                      <a:lnTo>
                        <a:pt x="8" y="158"/>
                      </a:lnTo>
                      <a:lnTo>
                        <a:pt x="32" y="191"/>
                      </a:lnTo>
                      <a:lnTo>
                        <a:pt x="216" y="314"/>
                      </a:lnTo>
                      <a:lnTo>
                        <a:pt x="247" y="349"/>
                      </a:lnTo>
                      <a:lnTo>
                        <a:pt x="256" y="383"/>
                      </a:lnTo>
                      <a:lnTo>
                        <a:pt x="476" y="386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21" name="Rectangle 141"/>
              <p:cNvSpPr>
                <a:spLocks noChangeArrowheads="1"/>
              </p:cNvSpPr>
              <p:nvPr/>
            </p:nvSpPr>
            <p:spPr bwMode="auto">
              <a:xfrm rot="5460000">
                <a:off x="3907" y="1575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222" name="Rectangle 142"/>
              <p:cNvSpPr>
                <a:spLocks noChangeArrowheads="1"/>
              </p:cNvSpPr>
              <p:nvPr/>
            </p:nvSpPr>
            <p:spPr bwMode="auto">
              <a:xfrm rot="5400000">
                <a:off x="3903" y="2100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223" name="Rectangle 143"/>
              <p:cNvSpPr>
                <a:spLocks noChangeArrowheads="1"/>
              </p:cNvSpPr>
              <p:nvPr/>
            </p:nvSpPr>
            <p:spPr bwMode="auto">
              <a:xfrm rot="5700000">
                <a:off x="4120" y="1818"/>
                <a:ext cx="239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O</a:t>
                </a:r>
              </a:p>
            </p:txBody>
          </p:sp>
          <p:sp>
            <p:nvSpPr>
              <p:cNvPr id="430224" name="Line 144"/>
              <p:cNvSpPr>
                <a:spLocks noChangeShapeType="1"/>
              </p:cNvSpPr>
              <p:nvPr/>
            </p:nvSpPr>
            <p:spPr bwMode="auto">
              <a:xfrm>
                <a:off x="4130" y="1798"/>
                <a:ext cx="72" cy="135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225" name="Line 145"/>
              <p:cNvSpPr>
                <a:spLocks noChangeShapeType="1"/>
              </p:cNvSpPr>
              <p:nvPr/>
            </p:nvSpPr>
            <p:spPr bwMode="auto">
              <a:xfrm flipH="1">
                <a:off x="4133" y="2127"/>
                <a:ext cx="94" cy="152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30252" name="Group 172"/>
          <p:cNvGrpSpPr>
            <a:grpSpLocks/>
          </p:cNvGrpSpPr>
          <p:nvPr/>
        </p:nvGrpSpPr>
        <p:grpSpPr bwMode="auto">
          <a:xfrm>
            <a:off x="4310063" y="1812925"/>
            <a:ext cx="1397000" cy="1522413"/>
            <a:chOff x="2715" y="1142"/>
            <a:chExt cx="880" cy="959"/>
          </a:xfrm>
        </p:grpSpPr>
        <p:grpSp>
          <p:nvGrpSpPr>
            <p:cNvPr id="430226" name="Group 146"/>
            <p:cNvGrpSpPr>
              <a:grpSpLocks/>
            </p:cNvGrpSpPr>
            <p:nvPr/>
          </p:nvGrpSpPr>
          <p:grpSpPr bwMode="auto">
            <a:xfrm>
              <a:off x="3334" y="1142"/>
              <a:ext cx="261" cy="261"/>
              <a:chOff x="3334" y="1142"/>
              <a:chExt cx="261" cy="261"/>
            </a:xfrm>
          </p:grpSpPr>
          <p:sp>
            <p:nvSpPr>
              <p:cNvPr id="430227" name="Oval 147"/>
              <p:cNvSpPr>
                <a:spLocks noChangeArrowheads="1"/>
              </p:cNvSpPr>
              <p:nvPr/>
            </p:nvSpPr>
            <p:spPr bwMode="auto">
              <a:xfrm>
                <a:off x="3334" y="1142"/>
                <a:ext cx="261" cy="26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228" name="Line 148"/>
              <p:cNvSpPr>
                <a:spLocks noChangeShapeType="1"/>
              </p:cNvSpPr>
              <p:nvPr/>
            </p:nvSpPr>
            <p:spPr bwMode="auto">
              <a:xfrm>
                <a:off x="3362" y="1276"/>
                <a:ext cx="213" cy="0"/>
              </a:xfrm>
              <a:prstGeom prst="line">
                <a:avLst/>
              </a:prstGeom>
              <a:noFill/>
              <a:ln w="507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229" name="Line 149"/>
              <p:cNvSpPr>
                <a:spLocks noChangeShapeType="1"/>
              </p:cNvSpPr>
              <p:nvPr/>
            </p:nvSpPr>
            <p:spPr bwMode="auto">
              <a:xfrm flipV="1">
                <a:off x="3468" y="1170"/>
                <a:ext cx="0" cy="213"/>
              </a:xfrm>
              <a:prstGeom prst="line">
                <a:avLst/>
              </a:prstGeom>
              <a:noFill/>
              <a:ln w="507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230" name="Group 150"/>
            <p:cNvGrpSpPr>
              <a:grpSpLocks/>
            </p:cNvGrpSpPr>
            <p:nvPr/>
          </p:nvGrpSpPr>
          <p:grpSpPr bwMode="auto">
            <a:xfrm>
              <a:off x="2715" y="1408"/>
              <a:ext cx="707" cy="693"/>
              <a:chOff x="2715" y="1408"/>
              <a:chExt cx="707" cy="693"/>
            </a:xfrm>
          </p:grpSpPr>
          <p:grpSp>
            <p:nvGrpSpPr>
              <p:cNvPr id="430231" name="Group 151"/>
              <p:cNvGrpSpPr>
                <a:grpSpLocks/>
              </p:cNvGrpSpPr>
              <p:nvPr/>
            </p:nvGrpSpPr>
            <p:grpSpPr bwMode="auto">
              <a:xfrm>
                <a:off x="2715" y="1445"/>
                <a:ext cx="707" cy="638"/>
                <a:chOff x="2715" y="1445"/>
                <a:chExt cx="707" cy="638"/>
              </a:xfrm>
            </p:grpSpPr>
            <p:sp>
              <p:nvSpPr>
                <p:cNvPr id="430232" name="Freeform 152"/>
                <p:cNvSpPr>
                  <a:spLocks/>
                </p:cNvSpPr>
                <p:nvPr/>
              </p:nvSpPr>
              <p:spPr bwMode="auto">
                <a:xfrm>
                  <a:off x="3134" y="1512"/>
                  <a:ext cx="288" cy="571"/>
                </a:xfrm>
                <a:custGeom>
                  <a:avLst/>
                  <a:gdLst/>
                  <a:ahLst/>
                  <a:cxnLst>
                    <a:cxn ang="0">
                      <a:pos x="138" y="0"/>
                    </a:cxn>
                    <a:cxn ang="0">
                      <a:pos x="162" y="29"/>
                    </a:cxn>
                    <a:cxn ang="0">
                      <a:pos x="177" y="60"/>
                    </a:cxn>
                    <a:cxn ang="0">
                      <a:pos x="276" y="327"/>
                    </a:cxn>
                    <a:cxn ang="0">
                      <a:pos x="287" y="371"/>
                    </a:cxn>
                    <a:cxn ang="0">
                      <a:pos x="283" y="403"/>
                    </a:cxn>
                    <a:cxn ang="0">
                      <a:pos x="271" y="433"/>
                    </a:cxn>
                    <a:cxn ang="0">
                      <a:pos x="257" y="457"/>
                    </a:cxn>
                    <a:cxn ang="0">
                      <a:pos x="209" y="516"/>
                    </a:cxn>
                    <a:cxn ang="0">
                      <a:pos x="188" y="542"/>
                    </a:cxn>
                    <a:cxn ang="0">
                      <a:pos x="169" y="561"/>
                    </a:cxn>
                    <a:cxn ang="0">
                      <a:pos x="143" y="568"/>
                    </a:cxn>
                    <a:cxn ang="0">
                      <a:pos x="114" y="570"/>
                    </a:cxn>
                    <a:cxn ang="0">
                      <a:pos x="86" y="564"/>
                    </a:cxn>
                    <a:cxn ang="0">
                      <a:pos x="56" y="547"/>
                    </a:cxn>
                    <a:cxn ang="0">
                      <a:pos x="35" y="533"/>
                    </a:cxn>
                    <a:cxn ang="0">
                      <a:pos x="12" y="505"/>
                    </a:cxn>
                    <a:cxn ang="0">
                      <a:pos x="5" y="465"/>
                    </a:cxn>
                    <a:cxn ang="0">
                      <a:pos x="28" y="246"/>
                    </a:cxn>
                    <a:cxn ang="0">
                      <a:pos x="20" y="200"/>
                    </a:cxn>
                    <a:cxn ang="0">
                      <a:pos x="0" y="171"/>
                    </a:cxn>
                    <a:cxn ang="0">
                      <a:pos x="138" y="0"/>
                    </a:cxn>
                  </a:cxnLst>
                  <a:rect l="0" t="0" r="r" b="b"/>
                  <a:pathLst>
                    <a:path w="288" h="571">
                      <a:moveTo>
                        <a:pt x="138" y="0"/>
                      </a:moveTo>
                      <a:lnTo>
                        <a:pt x="162" y="29"/>
                      </a:lnTo>
                      <a:lnTo>
                        <a:pt x="177" y="60"/>
                      </a:lnTo>
                      <a:lnTo>
                        <a:pt x="276" y="327"/>
                      </a:lnTo>
                      <a:lnTo>
                        <a:pt x="287" y="371"/>
                      </a:lnTo>
                      <a:lnTo>
                        <a:pt x="283" y="403"/>
                      </a:lnTo>
                      <a:lnTo>
                        <a:pt x="271" y="433"/>
                      </a:lnTo>
                      <a:lnTo>
                        <a:pt x="257" y="457"/>
                      </a:lnTo>
                      <a:lnTo>
                        <a:pt x="209" y="516"/>
                      </a:lnTo>
                      <a:lnTo>
                        <a:pt x="188" y="542"/>
                      </a:lnTo>
                      <a:lnTo>
                        <a:pt x="169" y="561"/>
                      </a:lnTo>
                      <a:lnTo>
                        <a:pt x="143" y="568"/>
                      </a:lnTo>
                      <a:lnTo>
                        <a:pt x="114" y="570"/>
                      </a:lnTo>
                      <a:lnTo>
                        <a:pt x="86" y="564"/>
                      </a:lnTo>
                      <a:lnTo>
                        <a:pt x="56" y="547"/>
                      </a:lnTo>
                      <a:lnTo>
                        <a:pt x="35" y="533"/>
                      </a:lnTo>
                      <a:lnTo>
                        <a:pt x="12" y="505"/>
                      </a:lnTo>
                      <a:lnTo>
                        <a:pt x="5" y="465"/>
                      </a:lnTo>
                      <a:lnTo>
                        <a:pt x="28" y="246"/>
                      </a:lnTo>
                      <a:lnTo>
                        <a:pt x="20" y="200"/>
                      </a:lnTo>
                      <a:lnTo>
                        <a:pt x="0" y="171"/>
                      </a:lnTo>
                      <a:lnTo>
                        <a:pt x="138" y="0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233" name="Freeform 153"/>
                <p:cNvSpPr>
                  <a:spLocks/>
                </p:cNvSpPr>
                <p:nvPr/>
              </p:nvSpPr>
              <p:spPr bwMode="auto">
                <a:xfrm>
                  <a:off x="2715" y="1445"/>
                  <a:ext cx="558" cy="297"/>
                </a:xfrm>
                <a:custGeom>
                  <a:avLst/>
                  <a:gdLst/>
                  <a:ahLst/>
                  <a:cxnLst>
                    <a:cxn ang="0">
                      <a:pos x="557" y="67"/>
                    </a:cxn>
                    <a:cxn ang="0">
                      <a:pos x="529" y="51"/>
                    </a:cxn>
                    <a:cxn ang="0">
                      <a:pos x="499" y="42"/>
                    </a:cxn>
                    <a:cxn ang="0">
                      <a:pos x="210" y="2"/>
                    </a:cxn>
                    <a:cxn ang="0">
                      <a:pos x="166" y="0"/>
                    </a:cxn>
                    <a:cxn ang="0">
                      <a:pos x="135" y="11"/>
                    </a:cxn>
                    <a:cxn ang="0">
                      <a:pos x="107" y="26"/>
                    </a:cxn>
                    <a:cxn ang="0">
                      <a:pos x="86" y="47"/>
                    </a:cxn>
                    <a:cxn ang="0">
                      <a:pos x="39" y="105"/>
                    </a:cxn>
                    <a:cxn ang="0">
                      <a:pos x="17" y="131"/>
                    </a:cxn>
                    <a:cxn ang="0">
                      <a:pos x="4" y="155"/>
                    </a:cxn>
                    <a:cxn ang="0">
                      <a:pos x="0" y="182"/>
                    </a:cxn>
                    <a:cxn ang="0">
                      <a:pos x="5" y="211"/>
                    </a:cxn>
                    <a:cxn ang="0">
                      <a:pos x="16" y="237"/>
                    </a:cxn>
                    <a:cxn ang="0">
                      <a:pos x="36" y="261"/>
                    </a:cxn>
                    <a:cxn ang="0">
                      <a:pos x="58" y="281"/>
                    </a:cxn>
                    <a:cxn ang="0">
                      <a:pos x="90" y="295"/>
                    </a:cxn>
                    <a:cxn ang="0">
                      <a:pos x="131" y="296"/>
                    </a:cxn>
                    <a:cxn ang="0">
                      <a:pos x="341" y="227"/>
                    </a:cxn>
                    <a:cxn ang="0">
                      <a:pos x="387" y="225"/>
                    </a:cxn>
                    <a:cxn ang="0">
                      <a:pos x="420" y="239"/>
                    </a:cxn>
                    <a:cxn ang="0">
                      <a:pos x="557" y="67"/>
                    </a:cxn>
                  </a:cxnLst>
                  <a:rect l="0" t="0" r="r" b="b"/>
                  <a:pathLst>
                    <a:path w="558" h="297">
                      <a:moveTo>
                        <a:pt x="557" y="67"/>
                      </a:moveTo>
                      <a:lnTo>
                        <a:pt x="529" y="51"/>
                      </a:lnTo>
                      <a:lnTo>
                        <a:pt x="499" y="42"/>
                      </a:lnTo>
                      <a:lnTo>
                        <a:pt x="210" y="2"/>
                      </a:lnTo>
                      <a:lnTo>
                        <a:pt x="166" y="0"/>
                      </a:lnTo>
                      <a:lnTo>
                        <a:pt x="135" y="11"/>
                      </a:lnTo>
                      <a:lnTo>
                        <a:pt x="107" y="26"/>
                      </a:lnTo>
                      <a:lnTo>
                        <a:pt x="86" y="47"/>
                      </a:lnTo>
                      <a:lnTo>
                        <a:pt x="39" y="105"/>
                      </a:lnTo>
                      <a:lnTo>
                        <a:pt x="17" y="131"/>
                      </a:lnTo>
                      <a:lnTo>
                        <a:pt x="4" y="155"/>
                      </a:lnTo>
                      <a:lnTo>
                        <a:pt x="0" y="182"/>
                      </a:lnTo>
                      <a:lnTo>
                        <a:pt x="5" y="211"/>
                      </a:lnTo>
                      <a:lnTo>
                        <a:pt x="16" y="237"/>
                      </a:lnTo>
                      <a:lnTo>
                        <a:pt x="36" y="261"/>
                      </a:lnTo>
                      <a:lnTo>
                        <a:pt x="58" y="281"/>
                      </a:lnTo>
                      <a:lnTo>
                        <a:pt x="90" y="295"/>
                      </a:lnTo>
                      <a:lnTo>
                        <a:pt x="131" y="296"/>
                      </a:lnTo>
                      <a:lnTo>
                        <a:pt x="341" y="227"/>
                      </a:lnTo>
                      <a:lnTo>
                        <a:pt x="387" y="225"/>
                      </a:lnTo>
                      <a:lnTo>
                        <a:pt x="420" y="239"/>
                      </a:lnTo>
                      <a:lnTo>
                        <a:pt x="557" y="67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34" name="Rectangle 154"/>
              <p:cNvSpPr>
                <a:spLocks noChangeArrowheads="1"/>
              </p:cNvSpPr>
              <p:nvPr/>
            </p:nvSpPr>
            <p:spPr bwMode="auto">
              <a:xfrm rot="2340000">
                <a:off x="2727" y="1429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235" name="Rectangle 155"/>
              <p:cNvSpPr>
                <a:spLocks noChangeArrowheads="1"/>
              </p:cNvSpPr>
              <p:nvPr/>
            </p:nvSpPr>
            <p:spPr bwMode="auto">
              <a:xfrm rot="2280000">
                <a:off x="3138" y="1755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236" name="Rectangle 156"/>
              <p:cNvSpPr>
                <a:spLocks noChangeArrowheads="1"/>
              </p:cNvSpPr>
              <p:nvPr/>
            </p:nvSpPr>
            <p:spPr bwMode="auto">
              <a:xfrm rot="2580000">
                <a:off x="3049" y="1408"/>
                <a:ext cx="239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O</a:t>
                </a:r>
              </a:p>
            </p:txBody>
          </p:sp>
          <p:sp>
            <p:nvSpPr>
              <p:cNvPr id="430237" name="Line 157"/>
              <p:cNvSpPr>
                <a:spLocks noChangeShapeType="1"/>
              </p:cNvSpPr>
              <p:nvPr/>
            </p:nvSpPr>
            <p:spPr bwMode="auto">
              <a:xfrm>
                <a:off x="2949" y="1548"/>
                <a:ext cx="150" cy="26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238" name="Line 158"/>
              <p:cNvSpPr>
                <a:spLocks noChangeShapeType="1"/>
              </p:cNvSpPr>
              <p:nvPr/>
            </p:nvSpPr>
            <p:spPr bwMode="auto">
              <a:xfrm>
                <a:off x="3267" y="1674"/>
                <a:ext cx="62" cy="168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30251" name="Group 171"/>
          <p:cNvGrpSpPr>
            <a:grpSpLocks/>
          </p:cNvGrpSpPr>
          <p:nvPr/>
        </p:nvGrpSpPr>
        <p:grpSpPr bwMode="auto">
          <a:xfrm>
            <a:off x="2725738" y="1531938"/>
            <a:ext cx="1116012" cy="1100137"/>
            <a:chOff x="1717" y="965"/>
            <a:chExt cx="703" cy="693"/>
          </a:xfrm>
        </p:grpSpPr>
        <p:grpSp>
          <p:nvGrpSpPr>
            <p:cNvPr id="430239" name="Group 159"/>
            <p:cNvGrpSpPr>
              <a:grpSpLocks/>
            </p:cNvGrpSpPr>
            <p:nvPr/>
          </p:nvGrpSpPr>
          <p:grpSpPr bwMode="auto">
            <a:xfrm>
              <a:off x="2085" y="1007"/>
              <a:ext cx="261" cy="261"/>
              <a:chOff x="2085" y="1007"/>
              <a:chExt cx="261" cy="261"/>
            </a:xfrm>
          </p:grpSpPr>
          <p:sp>
            <p:nvSpPr>
              <p:cNvPr id="430240" name="Oval 160"/>
              <p:cNvSpPr>
                <a:spLocks noChangeArrowheads="1"/>
              </p:cNvSpPr>
              <p:nvPr/>
            </p:nvSpPr>
            <p:spPr bwMode="auto">
              <a:xfrm>
                <a:off x="2085" y="1007"/>
                <a:ext cx="261" cy="261"/>
              </a:xfrm>
              <a:prstGeom prst="ellipse">
                <a:avLst/>
              </a:pr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241" name="Line 161"/>
              <p:cNvSpPr>
                <a:spLocks noChangeShapeType="1"/>
              </p:cNvSpPr>
              <p:nvPr/>
            </p:nvSpPr>
            <p:spPr bwMode="auto">
              <a:xfrm>
                <a:off x="2103" y="1141"/>
                <a:ext cx="213" cy="0"/>
              </a:xfrm>
              <a:prstGeom prst="line">
                <a:avLst/>
              </a:prstGeom>
              <a:noFill/>
              <a:ln w="50799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30242" name="Group 162"/>
            <p:cNvGrpSpPr>
              <a:grpSpLocks/>
            </p:cNvGrpSpPr>
            <p:nvPr/>
          </p:nvGrpSpPr>
          <p:grpSpPr bwMode="auto">
            <a:xfrm>
              <a:off x="1717" y="965"/>
              <a:ext cx="703" cy="693"/>
              <a:chOff x="1717" y="965"/>
              <a:chExt cx="703" cy="693"/>
            </a:xfrm>
          </p:grpSpPr>
          <p:grpSp>
            <p:nvGrpSpPr>
              <p:cNvPr id="430243" name="Group 163"/>
              <p:cNvGrpSpPr>
                <a:grpSpLocks/>
              </p:cNvGrpSpPr>
              <p:nvPr/>
            </p:nvGrpSpPr>
            <p:grpSpPr bwMode="auto">
              <a:xfrm>
                <a:off x="1717" y="983"/>
                <a:ext cx="703" cy="645"/>
                <a:chOff x="1717" y="983"/>
                <a:chExt cx="703" cy="645"/>
              </a:xfrm>
            </p:grpSpPr>
            <p:sp>
              <p:nvSpPr>
                <p:cNvPr id="430244" name="Freeform 164"/>
                <p:cNvSpPr>
                  <a:spLocks/>
                </p:cNvSpPr>
                <p:nvPr/>
              </p:nvSpPr>
              <p:spPr bwMode="auto">
                <a:xfrm>
                  <a:off x="1717" y="983"/>
                  <a:ext cx="286" cy="572"/>
                </a:xfrm>
                <a:custGeom>
                  <a:avLst/>
                  <a:gdLst/>
                  <a:ahLst/>
                  <a:cxnLst>
                    <a:cxn ang="0">
                      <a:pos x="143" y="571"/>
                    </a:cxn>
                    <a:cxn ang="0">
                      <a:pos x="120" y="540"/>
                    </a:cxn>
                    <a:cxn ang="0">
                      <a:pos x="105" y="511"/>
                    </a:cxn>
                    <a:cxn ang="0">
                      <a:pos x="12" y="240"/>
                    </a:cxn>
                    <a:cxn ang="0">
                      <a:pos x="0" y="197"/>
                    </a:cxn>
                    <a:cxn ang="0">
                      <a:pos x="5" y="165"/>
                    </a:cxn>
                    <a:cxn ang="0">
                      <a:pos x="18" y="133"/>
                    </a:cxn>
                    <a:cxn ang="0">
                      <a:pos x="32" y="111"/>
                    </a:cxn>
                    <a:cxn ang="0">
                      <a:pos x="81" y="54"/>
                    </a:cxn>
                    <a:cxn ang="0">
                      <a:pos x="101" y="28"/>
                    </a:cxn>
                    <a:cxn ang="0">
                      <a:pos x="122" y="8"/>
                    </a:cxn>
                    <a:cxn ang="0">
                      <a:pos x="146" y="0"/>
                    </a:cxn>
                    <a:cxn ang="0">
                      <a:pos x="176" y="1"/>
                    </a:cxn>
                    <a:cxn ang="0">
                      <a:pos x="204" y="5"/>
                    </a:cxn>
                    <a:cxn ang="0">
                      <a:pos x="235" y="24"/>
                    </a:cxn>
                    <a:cxn ang="0">
                      <a:pos x="256" y="38"/>
                    </a:cxn>
                    <a:cxn ang="0">
                      <a:pos x="279" y="68"/>
                    </a:cxn>
                    <a:cxn ang="0">
                      <a:pos x="285" y="108"/>
                    </a:cxn>
                    <a:cxn ang="0">
                      <a:pos x="258" y="327"/>
                    </a:cxn>
                    <a:cxn ang="0">
                      <a:pos x="265" y="373"/>
                    </a:cxn>
                    <a:cxn ang="0">
                      <a:pos x="284" y="403"/>
                    </a:cxn>
                    <a:cxn ang="0">
                      <a:pos x="143" y="571"/>
                    </a:cxn>
                  </a:cxnLst>
                  <a:rect l="0" t="0" r="r" b="b"/>
                  <a:pathLst>
                    <a:path w="286" h="572">
                      <a:moveTo>
                        <a:pt x="143" y="571"/>
                      </a:moveTo>
                      <a:lnTo>
                        <a:pt x="120" y="540"/>
                      </a:lnTo>
                      <a:lnTo>
                        <a:pt x="105" y="511"/>
                      </a:lnTo>
                      <a:lnTo>
                        <a:pt x="12" y="240"/>
                      </a:lnTo>
                      <a:lnTo>
                        <a:pt x="0" y="197"/>
                      </a:lnTo>
                      <a:lnTo>
                        <a:pt x="5" y="165"/>
                      </a:lnTo>
                      <a:lnTo>
                        <a:pt x="18" y="133"/>
                      </a:lnTo>
                      <a:lnTo>
                        <a:pt x="32" y="111"/>
                      </a:lnTo>
                      <a:lnTo>
                        <a:pt x="81" y="54"/>
                      </a:lnTo>
                      <a:lnTo>
                        <a:pt x="101" y="28"/>
                      </a:lnTo>
                      <a:lnTo>
                        <a:pt x="122" y="8"/>
                      </a:lnTo>
                      <a:lnTo>
                        <a:pt x="146" y="0"/>
                      </a:lnTo>
                      <a:lnTo>
                        <a:pt x="176" y="1"/>
                      </a:lnTo>
                      <a:lnTo>
                        <a:pt x="204" y="5"/>
                      </a:lnTo>
                      <a:lnTo>
                        <a:pt x="235" y="24"/>
                      </a:lnTo>
                      <a:lnTo>
                        <a:pt x="256" y="38"/>
                      </a:lnTo>
                      <a:lnTo>
                        <a:pt x="279" y="68"/>
                      </a:lnTo>
                      <a:lnTo>
                        <a:pt x="285" y="108"/>
                      </a:lnTo>
                      <a:lnTo>
                        <a:pt x="258" y="327"/>
                      </a:lnTo>
                      <a:lnTo>
                        <a:pt x="265" y="373"/>
                      </a:lnTo>
                      <a:lnTo>
                        <a:pt x="284" y="403"/>
                      </a:lnTo>
                      <a:lnTo>
                        <a:pt x="143" y="571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245" name="Freeform 165"/>
                <p:cNvSpPr>
                  <a:spLocks/>
                </p:cNvSpPr>
                <p:nvPr/>
              </p:nvSpPr>
              <p:spPr bwMode="auto">
                <a:xfrm>
                  <a:off x="1860" y="1332"/>
                  <a:ext cx="560" cy="296"/>
                </a:xfrm>
                <a:custGeom>
                  <a:avLst/>
                  <a:gdLst/>
                  <a:ahLst/>
                  <a:cxnLst>
                    <a:cxn ang="0">
                      <a:pos x="0" y="222"/>
                    </a:cxn>
                    <a:cxn ang="0">
                      <a:pos x="27" y="237"/>
                    </a:cxn>
                    <a:cxn ang="0">
                      <a:pos x="58" y="247"/>
                    </a:cxn>
                    <a:cxn ang="0">
                      <a:pos x="346" y="293"/>
                    </a:cxn>
                    <a:cxn ang="0">
                      <a:pos x="389" y="295"/>
                    </a:cxn>
                    <a:cxn ang="0">
                      <a:pos x="421" y="285"/>
                    </a:cxn>
                    <a:cxn ang="0">
                      <a:pos x="450" y="270"/>
                    </a:cxn>
                    <a:cxn ang="0">
                      <a:pos x="471" y="249"/>
                    </a:cxn>
                    <a:cxn ang="0">
                      <a:pos x="517" y="192"/>
                    </a:cxn>
                    <a:cxn ang="0">
                      <a:pos x="540" y="167"/>
                    </a:cxn>
                    <a:cxn ang="0">
                      <a:pos x="555" y="143"/>
                    </a:cxn>
                    <a:cxn ang="0">
                      <a:pos x="559" y="117"/>
                    </a:cxn>
                    <a:cxn ang="0">
                      <a:pos x="554" y="88"/>
                    </a:cxn>
                    <a:cxn ang="0">
                      <a:pos x="543" y="61"/>
                    </a:cxn>
                    <a:cxn ang="0">
                      <a:pos x="526" y="36"/>
                    </a:cxn>
                    <a:cxn ang="0">
                      <a:pos x="503" y="17"/>
                    </a:cxn>
                    <a:cxn ang="0">
                      <a:pos x="471" y="0"/>
                    </a:cxn>
                    <a:cxn ang="0">
                      <a:pos x="430" y="0"/>
                    </a:cxn>
                    <a:cxn ang="0">
                      <a:pos x="219" y="64"/>
                    </a:cxn>
                    <a:cxn ang="0">
                      <a:pos x="171" y="67"/>
                    </a:cxn>
                    <a:cxn ang="0">
                      <a:pos x="140" y="52"/>
                    </a:cxn>
                    <a:cxn ang="0">
                      <a:pos x="0" y="222"/>
                    </a:cxn>
                  </a:cxnLst>
                  <a:rect l="0" t="0" r="r" b="b"/>
                  <a:pathLst>
                    <a:path w="560" h="296">
                      <a:moveTo>
                        <a:pt x="0" y="222"/>
                      </a:moveTo>
                      <a:lnTo>
                        <a:pt x="27" y="237"/>
                      </a:lnTo>
                      <a:lnTo>
                        <a:pt x="58" y="247"/>
                      </a:lnTo>
                      <a:lnTo>
                        <a:pt x="346" y="293"/>
                      </a:lnTo>
                      <a:lnTo>
                        <a:pt x="389" y="295"/>
                      </a:lnTo>
                      <a:lnTo>
                        <a:pt x="421" y="285"/>
                      </a:lnTo>
                      <a:lnTo>
                        <a:pt x="450" y="270"/>
                      </a:lnTo>
                      <a:lnTo>
                        <a:pt x="471" y="249"/>
                      </a:lnTo>
                      <a:lnTo>
                        <a:pt x="517" y="192"/>
                      </a:lnTo>
                      <a:lnTo>
                        <a:pt x="540" y="167"/>
                      </a:lnTo>
                      <a:lnTo>
                        <a:pt x="555" y="143"/>
                      </a:lnTo>
                      <a:lnTo>
                        <a:pt x="559" y="117"/>
                      </a:lnTo>
                      <a:lnTo>
                        <a:pt x="554" y="88"/>
                      </a:lnTo>
                      <a:lnTo>
                        <a:pt x="543" y="61"/>
                      </a:lnTo>
                      <a:lnTo>
                        <a:pt x="526" y="36"/>
                      </a:lnTo>
                      <a:lnTo>
                        <a:pt x="503" y="17"/>
                      </a:lnTo>
                      <a:lnTo>
                        <a:pt x="471" y="0"/>
                      </a:lnTo>
                      <a:lnTo>
                        <a:pt x="430" y="0"/>
                      </a:lnTo>
                      <a:lnTo>
                        <a:pt x="219" y="64"/>
                      </a:lnTo>
                      <a:lnTo>
                        <a:pt x="171" y="67"/>
                      </a:lnTo>
                      <a:lnTo>
                        <a:pt x="140" y="52"/>
                      </a:lnTo>
                      <a:lnTo>
                        <a:pt x="0" y="222"/>
                      </a:lnTo>
                    </a:path>
                  </a:pathLst>
                </a:custGeom>
                <a:solidFill>
                  <a:schemeClr val="tx2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46" name="Rectangle 166"/>
              <p:cNvSpPr>
                <a:spLocks noChangeArrowheads="1"/>
              </p:cNvSpPr>
              <p:nvPr/>
            </p:nvSpPr>
            <p:spPr bwMode="auto">
              <a:xfrm rot="13200000">
                <a:off x="2174" y="1298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247" name="Rectangle 167"/>
              <p:cNvSpPr>
                <a:spLocks noChangeArrowheads="1"/>
              </p:cNvSpPr>
              <p:nvPr/>
            </p:nvSpPr>
            <p:spPr bwMode="auto">
              <a:xfrm rot="13140000">
                <a:off x="1769" y="965"/>
                <a:ext cx="232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H</a:t>
                </a:r>
              </a:p>
            </p:txBody>
          </p:sp>
          <p:sp>
            <p:nvSpPr>
              <p:cNvPr id="430248" name="Rectangle 168"/>
              <p:cNvSpPr>
                <a:spLocks noChangeArrowheads="1"/>
              </p:cNvSpPr>
              <p:nvPr/>
            </p:nvSpPr>
            <p:spPr bwMode="auto">
              <a:xfrm rot="13440000">
                <a:off x="1846" y="1312"/>
                <a:ext cx="239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92075" tIns="46037" rIns="92075" bIns="4603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000">
                    <a:solidFill>
                      <a:schemeClr val="bg2"/>
                    </a:solidFill>
                    <a:latin typeface="Book Antiqua" pitchFamily="18" charset="0"/>
                  </a:rPr>
                  <a:t>O</a:t>
                </a:r>
              </a:p>
            </p:txBody>
          </p:sp>
          <p:sp>
            <p:nvSpPr>
              <p:cNvPr id="430249" name="Line 169"/>
              <p:cNvSpPr>
                <a:spLocks noChangeShapeType="1"/>
              </p:cNvSpPr>
              <p:nvPr/>
            </p:nvSpPr>
            <p:spPr bwMode="auto">
              <a:xfrm flipH="1" flipV="1">
                <a:off x="2033" y="1494"/>
                <a:ext cx="152" cy="29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250" name="Line 170"/>
              <p:cNvSpPr>
                <a:spLocks noChangeShapeType="1"/>
              </p:cNvSpPr>
              <p:nvPr/>
            </p:nvSpPr>
            <p:spPr bwMode="auto">
              <a:xfrm flipH="1" flipV="1">
                <a:off x="1809" y="1222"/>
                <a:ext cx="58" cy="168"/>
              </a:xfrm>
              <a:prstGeom prst="line">
                <a:avLst/>
              </a:prstGeom>
              <a:noFill/>
              <a:ln w="25399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7" rIns="92075" bIns="46037" anchor="t" anchorCtr="1">
            <a:spAutoFit/>
          </a:bodyPr>
          <a:lstStyle/>
          <a:p>
            <a:r>
              <a:rPr lang="en-US"/>
              <a:t>Making solutions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7" rIns="92075" bIns="46037"/>
          <a:lstStyle/>
          <a:p>
            <a:pPr marL="285750" indent="-285750">
              <a:lnSpc>
                <a:spcPct val="80000"/>
              </a:lnSpc>
            </a:pPr>
            <a:r>
              <a:rPr lang="en-US"/>
              <a:t>What the solute and the solvent are</a:t>
            </a:r>
          </a:p>
          <a:p>
            <a:pPr marL="685800" lvl="1" indent="-228600">
              <a:lnSpc>
                <a:spcPct val="80000"/>
              </a:lnSpc>
            </a:pPr>
            <a:r>
              <a:rPr lang="en-US"/>
              <a:t>Whether a substance will dissolve.</a:t>
            </a:r>
          </a:p>
          <a:p>
            <a:pPr marL="685800" lvl="1" indent="-228600">
              <a:lnSpc>
                <a:spcPct val="80000"/>
              </a:lnSpc>
            </a:pPr>
            <a:r>
              <a:rPr lang="en-US"/>
              <a:t>How much will dissolve.</a:t>
            </a:r>
          </a:p>
          <a:p>
            <a:pPr marL="285750" indent="-285750">
              <a:lnSpc>
                <a:spcPct val="80000"/>
              </a:lnSpc>
            </a:pPr>
            <a:r>
              <a:rPr lang="en-US"/>
              <a:t>A substance dissolves faster if-</a:t>
            </a:r>
          </a:p>
          <a:p>
            <a:pPr marL="285750" indent="-285750">
              <a:lnSpc>
                <a:spcPct val="80000"/>
              </a:lnSpc>
            </a:pPr>
            <a:r>
              <a:rPr lang="en-US"/>
              <a:t>It is stirred or shaken.</a:t>
            </a:r>
          </a:p>
          <a:p>
            <a:pPr marL="285750" indent="-285750">
              <a:lnSpc>
                <a:spcPct val="80000"/>
              </a:lnSpc>
            </a:pPr>
            <a:r>
              <a:rPr lang="en-US"/>
              <a:t>The particles are made smaller.</a:t>
            </a:r>
          </a:p>
          <a:p>
            <a:pPr marL="285750" indent="-285750">
              <a:lnSpc>
                <a:spcPct val="80000"/>
              </a:lnSpc>
            </a:pPr>
            <a:r>
              <a:rPr lang="en-US"/>
              <a:t>The temperature is increased.</a:t>
            </a:r>
          </a:p>
          <a:p>
            <a:pPr marL="285750" indent="-285750">
              <a:lnSpc>
                <a:spcPct val="80000"/>
              </a:lnSpc>
            </a:pPr>
            <a:r>
              <a:rPr lang="en-US"/>
              <a:t>Why?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4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34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34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34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34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34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434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434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179" grpId="0" build="p" autoUpdateAnimBg="0"/>
    </p:bldLst>
  </p:timing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imes New Roman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569</TotalTime>
  <Words>1156</Words>
  <Application>Microsoft Office PowerPoint</Application>
  <PresentationFormat>On-screen Show (4:3)</PresentationFormat>
  <Paragraphs>291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Shimmer</vt:lpstr>
      <vt:lpstr>Chapter 6</vt:lpstr>
      <vt:lpstr>Mixtures</vt:lpstr>
      <vt:lpstr>Heterogeneous Mixtures</vt:lpstr>
      <vt:lpstr>Mixtures</vt:lpstr>
      <vt:lpstr>Solutions</vt:lpstr>
      <vt:lpstr>Solutions</vt:lpstr>
      <vt:lpstr>How Ionic solids dissolve</vt:lpstr>
      <vt:lpstr>How Ionic solids dissolve</vt:lpstr>
      <vt:lpstr>Making solutions</vt:lpstr>
      <vt:lpstr>Making solutions</vt:lpstr>
      <vt:lpstr>Temperature and Solutions</vt:lpstr>
      <vt:lpstr>How Much?</vt:lpstr>
      <vt:lpstr>What affects solubility?</vt:lpstr>
      <vt:lpstr>Acids</vt:lpstr>
      <vt:lpstr>Properties of acids</vt:lpstr>
      <vt:lpstr>Acids</vt:lpstr>
      <vt:lpstr>Acids</vt:lpstr>
      <vt:lpstr>Bases</vt:lpstr>
      <vt:lpstr>Bases</vt:lpstr>
      <vt:lpstr>How Acidic?</vt:lpstr>
      <vt:lpstr>pH</vt:lpstr>
      <vt:lpstr>Neutralization Reactions</vt:lpstr>
      <vt:lpstr>Neutralization Reactions</vt:lpstr>
      <vt:lpstr>Neutralization Reactions</vt:lpstr>
      <vt:lpstr>Soap</vt:lpstr>
      <vt:lpstr>Soap</vt:lpstr>
      <vt:lpstr>Soap</vt:lpstr>
      <vt:lpstr>Soap</vt:lpstr>
      <vt:lpstr>Slide 29</vt:lpstr>
      <vt:lpstr>Slide 30</vt:lpstr>
      <vt:lpstr>Slide 31</vt:lpstr>
      <vt:lpstr>Slide 32</vt:lpstr>
      <vt:lpstr>Slide 33</vt:lpstr>
      <vt:lpstr>Detergents</vt:lpstr>
    </vt:vector>
  </TitlesOfParts>
  <Company>Personal 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Green</dc:creator>
  <cp:lastModifiedBy> </cp:lastModifiedBy>
  <cp:revision>24</cp:revision>
  <dcterms:created xsi:type="dcterms:W3CDTF">2002-10-19T21:48:30Z</dcterms:created>
  <dcterms:modified xsi:type="dcterms:W3CDTF">2009-11-20T13:12:18Z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